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9"/>
  </p:notesMasterIdLst>
  <p:sldIdLst>
    <p:sldId id="548" r:id="rId6"/>
    <p:sldId id="448" r:id="rId7"/>
    <p:sldId id="449" r:id="rId8"/>
    <p:sldId id="450" r:id="rId9"/>
    <p:sldId id="423" r:id="rId10"/>
    <p:sldId id="532" r:id="rId11"/>
    <p:sldId id="533" r:id="rId12"/>
    <p:sldId id="534" r:id="rId13"/>
    <p:sldId id="550" r:id="rId14"/>
    <p:sldId id="536" r:id="rId15"/>
    <p:sldId id="537" r:id="rId16"/>
    <p:sldId id="538" r:id="rId17"/>
    <p:sldId id="539" r:id="rId18"/>
    <p:sldId id="551" r:id="rId19"/>
    <p:sldId id="541" r:id="rId20"/>
    <p:sldId id="542" r:id="rId21"/>
    <p:sldId id="543" r:id="rId22"/>
    <p:sldId id="545" r:id="rId23"/>
    <p:sldId id="546" r:id="rId24"/>
    <p:sldId id="521" r:id="rId25"/>
    <p:sldId id="522" r:id="rId26"/>
    <p:sldId id="528" r:id="rId27"/>
    <p:sldId id="549" r:id="rId28"/>
  </p:sldIdLst>
  <p:sldSz cx="9144000" cy="6858000" type="letter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9E"/>
    <a:srgbClr val="88BFFC"/>
    <a:srgbClr val="CCECFF"/>
    <a:srgbClr val="004E7D"/>
    <a:srgbClr val="6DB1FB"/>
    <a:srgbClr val="87BCFD"/>
    <a:srgbClr val="00A6DE"/>
    <a:srgbClr val="005696"/>
    <a:srgbClr val="AFD7FF"/>
    <a:srgbClr val="99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0" autoAdjust="0"/>
    <p:restoredTop sz="96049" autoAdjust="0"/>
  </p:normalViewPr>
  <p:slideViewPr>
    <p:cSldViewPr snapToGrid="0">
      <p:cViewPr>
        <p:scale>
          <a:sx n="100" d="100"/>
          <a:sy n="100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4BFF0C-DB00-41E5-AB53-A11A04612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Object 195"/>
          <p:cNvGraphicFramePr>
            <a:graphicFrameLocks noChangeAspect="1"/>
          </p:cNvGraphicFramePr>
          <p:nvPr/>
        </p:nvGraphicFramePr>
        <p:xfrm>
          <a:off x="5822950" y="1020763"/>
          <a:ext cx="2660650" cy="1138237"/>
        </p:xfrm>
        <a:graphic>
          <a:graphicData uri="http://schemas.openxmlformats.org/presentationml/2006/ole">
            <p:oleObj spid="_x0000_s16386" name="Image" r:id="rId3" imgW="1829191" imgH="781913" progId="">
              <p:embed/>
            </p:oleObj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0" y="2946400"/>
            <a:ext cx="4000500" cy="1470025"/>
          </a:xfrm>
        </p:spPr>
        <p:txBody>
          <a:bodyPr/>
          <a:lstStyle>
            <a:lvl1pPr algn="ctr">
              <a:defRPr b="1">
                <a:solidFill>
                  <a:srgbClr val="003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38492" y="5010150"/>
            <a:ext cx="4005508" cy="135572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A6DE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7" name="Picture 66"/>
          <p:cNvPicPr>
            <a:picLocks noChangeAspect="1"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146810" y="131763"/>
            <a:ext cx="498323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" name="Group 67"/>
          <p:cNvGrpSpPr>
            <a:grpSpLocks/>
          </p:cNvGrpSpPr>
          <p:nvPr userDrawn="1"/>
        </p:nvGrpSpPr>
        <p:grpSpPr bwMode="auto">
          <a:xfrm>
            <a:off x="4112669" y="5754896"/>
            <a:ext cx="931200" cy="462690"/>
            <a:chOff x="2613" y="2157"/>
            <a:chExt cx="640" cy="318"/>
          </a:xfrm>
        </p:grpSpPr>
        <p:sp>
          <p:nvSpPr>
            <p:cNvPr id="80" name="Rectangle 79"/>
            <p:cNvSpPr>
              <a:spLocks noChangeArrowheads="1"/>
            </p:cNvSpPr>
            <p:nvPr userDrawn="1"/>
          </p:nvSpPr>
          <p:spPr bwMode="auto">
            <a:xfrm>
              <a:off x="3179" y="2198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 userDrawn="1"/>
          </p:nvSpPr>
          <p:spPr bwMode="auto">
            <a:xfrm>
              <a:off x="3078" y="2214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2" name="Rectangle 81"/>
            <p:cNvSpPr>
              <a:spLocks noChangeArrowheads="1"/>
            </p:cNvSpPr>
            <p:nvPr userDrawn="1"/>
          </p:nvSpPr>
          <p:spPr bwMode="auto">
            <a:xfrm>
              <a:off x="3078" y="222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 userDrawn="1"/>
          </p:nvSpPr>
          <p:spPr bwMode="auto">
            <a:xfrm>
              <a:off x="2963" y="2228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 userDrawn="1"/>
          </p:nvSpPr>
          <p:spPr bwMode="auto">
            <a:xfrm>
              <a:off x="3095" y="2239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5" name="Rectangle 84"/>
            <p:cNvSpPr>
              <a:spLocks noChangeArrowheads="1"/>
            </p:cNvSpPr>
            <p:nvPr userDrawn="1"/>
          </p:nvSpPr>
          <p:spPr bwMode="auto">
            <a:xfrm>
              <a:off x="3211" y="22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6" name="Rectangle 85"/>
            <p:cNvSpPr>
              <a:spLocks noChangeArrowheads="1"/>
            </p:cNvSpPr>
            <p:nvPr userDrawn="1"/>
          </p:nvSpPr>
          <p:spPr bwMode="auto">
            <a:xfrm>
              <a:off x="3065" y="225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 userDrawn="1"/>
          </p:nvSpPr>
          <p:spPr bwMode="auto">
            <a:xfrm>
              <a:off x="2975" y="227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 userDrawn="1"/>
          </p:nvSpPr>
          <p:spPr bwMode="auto">
            <a:xfrm>
              <a:off x="2963" y="2280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 userDrawn="1"/>
          </p:nvSpPr>
          <p:spPr bwMode="auto">
            <a:xfrm>
              <a:off x="2932" y="228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0" name="Rectangle 89"/>
            <p:cNvSpPr>
              <a:spLocks noChangeArrowheads="1"/>
            </p:cNvSpPr>
            <p:nvPr userDrawn="1"/>
          </p:nvSpPr>
          <p:spPr bwMode="auto">
            <a:xfrm>
              <a:off x="2863" y="2301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1" name="Rectangle 90"/>
            <p:cNvSpPr>
              <a:spLocks noChangeArrowheads="1"/>
            </p:cNvSpPr>
            <p:nvPr userDrawn="1"/>
          </p:nvSpPr>
          <p:spPr bwMode="auto">
            <a:xfrm>
              <a:off x="2936" y="230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2" name="Rectangle 91"/>
            <p:cNvSpPr>
              <a:spLocks noChangeArrowheads="1"/>
            </p:cNvSpPr>
            <p:nvPr userDrawn="1"/>
          </p:nvSpPr>
          <p:spPr bwMode="auto">
            <a:xfrm>
              <a:off x="2936" y="230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 userDrawn="1"/>
          </p:nvSpPr>
          <p:spPr bwMode="auto">
            <a:xfrm>
              <a:off x="2758" y="2310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4" name="Rectangle 93"/>
            <p:cNvSpPr>
              <a:spLocks noChangeArrowheads="1"/>
            </p:cNvSpPr>
            <p:nvPr userDrawn="1"/>
          </p:nvSpPr>
          <p:spPr bwMode="auto">
            <a:xfrm>
              <a:off x="3048" y="2310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 userDrawn="1"/>
          </p:nvSpPr>
          <p:spPr bwMode="auto">
            <a:xfrm>
              <a:off x="3073" y="2312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6" name="Rectangle 95"/>
            <p:cNvSpPr>
              <a:spLocks noChangeArrowheads="1"/>
            </p:cNvSpPr>
            <p:nvPr userDrawn="1"/>
          </p:nvSpPr>
          <p:spPr bwMode="auto">
            <a:xfrm>
              <a:off x="3047" y="231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7" name="Rectangle 96"/>
            <p:cNvSpPr>
              <a:spLocks noChangeArrowheads="1"/>
            </p:cNvSpPr>
            <p:nvPr userDrawn="1"/>
          </p:nvSpPr>
          <p:spPr bwMode="auto">
            <a:xfrm>
              <a:off x="2713" y="2315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8" name="Rectangle 97"/>
            <p:cNvSpPr>
              <a:spLocks noChangeArrowheads="1"/>
            </p:cNvSpPr>
            <p:nvPr userDrawn="1"/>
          </p:nvSpPr>
          <p:spPr bwMode="auto">
            <a:xfrm>
              <a:off x="3048" y="231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9" name="Rectangle 98"/>
            <p:cNvSpPr>
              <a:spLocks noChangeArrowheads="1"/>
            </p:cNvSpPr>
            <p:nvPr userDrawn="1"/>
          </p:nvSpPr>
          <p:spPr bwMode="auto">
            <a:xfrm>
              <a:off x="3045" y="231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0" name="Rectangle 99"/>
            <p:cNvSpPr>
              <a:spLocks noChangeArrowheads="1"/>
            </p:cNvSpPr>
            <p:nvPr userDrawn="1"/>
          </p:nvSpPr>
          <p:spPr bwMode="auto">
            <a:xfrm>
              <a:off x="3038" y="232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1" name="Rectangle 100"/>
            <p:cNvSpPr>
              <a:spLocks noChangeArrowheads="1"/>
            </p:cNvSpPr>
            <p:nvPr userDrawn="1"/>
          </p:nvSpPr>
          <p:spPr bwMode="auto">
            <a:xfrm>
              <a:off x="2613" y="2331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2" name="Freeform 101"/>
            <p:cNvSpPr>
              <a:spLocks/>
            </p:cNvSpPr>
            <p:nvPr userDrawn="1"/>
          </p:nvSpPr>
          <p:spPr bwMode="auto">
            <a:xfrm>
              <a:off x="2783" y="2331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3" name="Rectangle 102"/>
            <p:cNvSpPr>
              <a:spLocks noChangeArrowheads="1"/>
            </p:cNvSpPr>
            <p:nvPr userDrawn="1"/>
          </p:nvSpPr>
          <p:spPr bwMode="auto">
            <a:xfrm>
              <a:off x="3037" y="233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4" name="Rectangle 103"/>
            <p:cNvSpPr>
              <a:spLocks noChangeArrowheads="1"/>
            </p:cNvSpPr>
            <p:nvPr userDrawn="1"/>
          </p:nvSpPr>
          <p:spPr bwMode="auto">
            <a:xfrm>
              <a:off x="2747" y="233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5" name="Rectangle 104"/>
            <p:cNvSpPr>
              <a:spLocks noChangeArrowheads="1"/>
            </p:cNvSpPr>
            <p:nvPr userDrawn="1"/>
          </p:nvSpPr>
          <p:spPr bwMode="auto">
            <a:xfrm>
              <a:off x="2723" y="2335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6" name="Freeform 105"/>
            <p:cNvSpPr>
              <a:spLocks/>
            </p:cNvSpPr>
            <p:nvPr userDrawn="1"/>
          </p:nvSpPr>
          <p:spPr bwMode="auto">
            <a:xfrm>
              <a:off x="2730" y="233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7" name="Rectangle 106"/>
            <p:cNvSpPr>
              <a:spLocks noChangeArrowheads="1"/>
            </p:cNvSpPr>
            <p:nvPr userDrawn="1"/>
          </p:nvSpPr>
          <p:spPr bwMode="auto">
            <a:xfrm>
              <a:off x="2749" y="2337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8" name="Freeform 107"/>
            <p:cNvSpPr>
              <a:spLocks/>
            </p:cNvSpPr>
            <p:nvPr userDrawn="1"/>
          </p:nvSpPr>
          <p:spPr bwMode="auto">
            <a:xfrm>
              <a:off x="3035" y="2337"/>
              <a:ext cx="2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9" name="Rectangle 108"/>
            <p:cNvSpPr>
              <a:spLocks noChangeArrowheads="1"/>
            </p:cNvSpPr>
            <p:nvPr userDrawn="1"/>
          </p:nvSpPr>
          <p:spPr bwMode="auto">
            <a:xfrm>
              <a:off x="2703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0" name="Rectangle 109"/>
            <p:cNvSpPr>
              <a:spLocks noChangeArrowheads="1"/>
            </p:cNvSpPr>
            <p:nvPr userDrawn="1"/>
          </p:nvSpPr>
          <p:spPr bwMode="auto">
            <a:xfrm>
              <a:off x="2720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1" name="Rectangle 110"/>
            <p:cNvSpPr>
              <a:spLocks noChangeArrowheads="1"/>
            </p:cNvSpPr>
            <p:nvPr userDrawn="1"/>
          </p:nvSpPr>
          <p:spPr bwMode="auto">
            <a:xfrm>
              <a:off x="3033" y="23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2" name="Rectangle 111"/>
            <p:cNvSpPr>
              <a:spLocks noChangeArrowheads="1"/>
            </p:cNvSpPr>
            <p:nvPr userDrawn="1"/>
          </p:nvSpPr>
          <p:spPr bwMode="auto">
            <a:xfrm>
              <a:off x="3034" y="234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3" name="Rectangle 112"/>
            <p:cNvSpPr>
              <a:spLocks noChangeArrowheads="1"/>
            </p:cNvSpPr>
            <p:nvPr userDrawn="1"/>
          </p:nvSpPr>
          <p:spPr bwMode="auto">
            <a:xfrm>
              <a:off x="2713" y="2357"/>
              <a:ext cx="2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4" name="Freeform 113"/>
            <p:cNvSpPr>
              <a:spLocks/>
            </p:cNvSpPr>
            <p:nvPr userDrawn="1"/>
          </p:nvSpPr>
          <p:spPr bwMode="auto">
            <a:xfrm>
              <a:off x="3047" y="2395"/>
              <a:ext cx="2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5" name="Freeform 114"/>
            <p:cNvSpPr>
              <a:spLocks/>
            </p:cNvSpPr>
            <p:nvPr userDrawn="1"/>
          </p:nvSpPr>
          <p:spPr bwMode="auto">
            <a:xfrm>
              <a:off x="3041" y="2400"/>
              <a:ext cx="5" cy="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6" name="Freeform 115"/>
            <p:cNvSpPr>
              <a:spLocks/>
            </p:cNvSpPr>
            <p:nvPr userDrawn="1"/>
          </p:nvSpPr>
          <p:spPr bwMode="auto">
            <a:xfrm>
              <a:off x="3046" y="2401"/>
              <a:ext cx="2" cy="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7" name="Rectangle 116"/>
            <p:cNvSpPr>
              <a:spLocks noChangeArrowheads="1"/>
            </p:cNvSpPr>
            <p:nvPr userDrawn="1"/>
          </p:nvSpPr>
          <p:spPr bwMode="auto">
            <a:xfrm>
              <a:off x="3045" y="2404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8" name="Freeform 117"/>
            <p:cNvSpPr>
              <a:spLocks/>
            </p:cNvSpPr>
            <p:nvPr userDrawn="1"/>
          </p:nvSpPr>
          <p:spPr bwMode="auto">
            <a:xfrm>
              <a:off x="2697" y="2406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9" name="Rectangle 118"/>
            <p:cNvSpPr>
              <a:spLocks noChangeArrowheads="1"/>
            </p:cNvSpPr>
            <p:nvPr userDrawn="1"/>
          </p:nvSpPr>
          <p:spPr bwMode="auto">
            <a:xfrm>
              <a:off x="2695" y="240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0" name="Rectangle 119"/>
            <p:cNvSpPr>
              <a:spLocks noChangeArrowheads="1"/>
            </p:cNvSpPr>
            <p:nvPr userDrawn="1"/>
          </p:nvSpPr>
          <p:spPr bwMode="auto">
            <a:xfrm>
              <a:off x="2739" y="241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1" name="Rectangle 120"/>
            <p:cNvSpPr>
              <a:spLocks noChangeArrowheads="1"/>
            </p:cNvSpPr>
            <p:nvPr userDrawn="1"/>
          </p:nvSpPr>
          <p:spPr bwMode="auto">
            <a:xfrm>
              <a:off x="3002" y="2413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2" name="Rectangle 121"/>
            <p:cNvSpPr>
              <a:spLocks noChangeArrowheads="1"/>
            </p:cNvSpPr>
            <p:nvPr userDrawn="1"/>
          </p:nvSpPr>
          <p:spPr bwMode="auto">
            <a:xfrm>
              <a:off x="3037" y="2420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3" name="Freeform 122"/>
            <p:cNvSpPr>
              <a:spLocks/>
            </p:cNvSpPr>
            <p:nvPr userDrawn="1"/>
          </p:nvSpPr>
          <p:spPr bwMode="auto">
            <a:xfrm>
              <a:off x="3027" y="2437"/>
              <a:ext cx="3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4" name="Freeform 123"/>
            <p:cNvSpPr>
              <a:spLocks noEditPoints="1"/>
            </p:cNvSpPr>
            <p:nvPr userDrawn="1"/>
          </p:nvSpPr>
          <p:spPr bwMode="auto">
            <a:xfrm>
              <a:off x="3119" y="2186"/>
              <a:ext cx="98" cy="106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5" name="Freeform 124"/>
            <p:cNvSpPr>
              <a:spLocks noEditPoints="1"/>
            </p:cNvSpPr>
            <p:nvPr userDrawn="1"/>
          </p:nvSpPr>
          <p:spPr bwMode="auto">
            <a:xfrm>
              <a:off x="2651" y="2187"/>
              <a:ext cx="88" cy="122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6" name="Freeform 125"/>
            <p:cNvSpPr>
              <a:spLocks noEditPoints="1"/>
            </p:cNvSpPr>
            <p:nvPr userDrawn="1"/>
          </p:nvSpPr>
          <p:spPr bwMode="auto">
            <a:xfrm>
              <a:off x="2738" y="2191"/>
              <a:ext cx="76" cy="56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7" name="Freeform 126"/>
            <p:cNvSpPr>
              <a:spLocks noEditPoints="1"/>
            </p:cNvSpPr>
            <p:nvPr userDrawn="1"/>
          </p:nvSpPr>
          <p:spPr bwMode="auto">
            <a:xfrm>
              <a:off x="2961" y="2202"/>
              <a:ext cx="153" cy="240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8" name="Freeform 127"/>
            <p:cNvSpPr>
              <a:spLocks/>
            </p:cNvSpPr>
            <p:nvPr userDrawn="1"/>
          </p:nvSpPr>
          <p:spPr bwMode="auto">
            <a:xfrm>
              <a:off x="3091" y="2250"/>
              <a:ext cx="6" cy="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9" name="Freeform 128"/>
            <p:cNvSpPr>
              <a:spLocks/>
            </p:cNvSpPr>
            <p:nvPr userDrawn="1"/>
          </p:nvSpPr>
          <p:spPr bwMode="auto">
            <a:xfrm>
              <a:off x="3218" y="2229"/>
              <a:ext cx="6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0" name="Freeform 129"/>
            <p:cNvSpPr>
              <a:spLocks/>
            </p:cNvSpPr>
            <p:nvPr userDrawn="1"/>
          </p:nvSpPr>
          <p:spPr bwMode="auto">
            <a:xfrm>
              <a:off x="3148" y="2258"/>
              <a:ext cx="3" cy="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1" name="Freeform 130"/>
            <p:cNvSpPr>
              <a:spLocks noEditPoints="1"/>
            </p:cNvSpPr>
            <p:nvPr userDrawn="1"/>
          </p:nvSpPr>
          <p:spPr bwMode="auto">
            <a:xfrm>
              <a:off x="2819" y="2267"/>
              <a:ext cx="144" cy="75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2" name="Freeform 131"/>
            <p:cNvSpPr>
              <a:spLocks/>
            </p:cNvSpPr>
            <p:nvPr userDrawn="1"/>
          </p:nvSpPr>
          <p:spPr bwMode="auto">
            <a:xfrm>
              <a:off x="3143" y="2280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3" name="Freeform 132"/>
            <p:cNvSpPr>
              <a:spLocks/>
            </p:cNvSpPr>
            <p:nvPr userDrawn="1"/>
          </p:nvSpPr>
          <p:spPr bwMode="auto">
            <a:xfrm>
              <a:off x="3049" y="2301"/>
              <a:ext cx="2" cy="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4" name="Freeform 133"/>
            <p:cNvSpPr>
              <a:spLocks noEditPoints="1"/>
            </p:cNvSpPr>
            <p:nvPr userDrawn="1"/>
          </p:nvSpPr>
          <p:spPr bwMode="auto">
            <a:xfrm>
              <a:off x="2613" y="2310"/>
              <a:ext cx="194" cy="29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5" name="Freeform 134"/>
            <p:cNvSpPr>
              <a:spLocks/>
            </p:cNvSpPr>
            <p:nvPr userDrawn="1"/>
          </p:nvSpPr>
          <p:spPr bwMode="auto">
            <a:xfrm>
              <a:off x="3043" y="2312"/>
              <a:ext cx="4" cy="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6" name="Freeform 135"/>
            <p:cNvSpPr>
              <a:spLocks/>
            </p:cNvSpPr>
            <p:nvPr userDrawn="1"/>
          </p:nvSpPr>
          <p:spPr bwMode="auto">
            <a:xfrm>
              <a:off x="3039" y="2320"/>
              <a:ext cx="7" cy="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7" name="Freeform 136"/>
            <p:cNvSpPr>
              <a:spLocks noEditPoints="1"/>
            </p:cNvSpPr>
            <p:nvPr userDrawn="1"/>
          </p:nvSpPr>
          <p:spPr bwMode="auto">
            <a:xfrm>
              <a:off x="2635" y="2353"/>
              <a:ext cx="104" cy="122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38" name="Freeform 137"/>
            <p:cNvSpPr>
              <a:spLocks noEditPoints="1"/>
            </p:cNvSpPr>
            <p:nvPr userDrawn="1"/>
          </p:nvSpPr>
          <p:spPr bwMode="auto">
            <a:xfrm>
              <a:off x="3215" y="2157"/>
              <a:ext cx="38" cy="3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sp>
        <p:nvSpPr>
          <p:cNvPr id="69" name="Rectangle 68"/>
          <p:cNvSpPr/>
          <p:nvPr userDrawn="1"/>
        </p:nvSpPr>
        <p:spPr>
          <a:xfrm>
            <a:off x="147358" y="1465263"/>
            <a:ext cx="4981575" cy="628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1640397" y="1492816"/>
            <a:ext cx="2174816" cy="553966"/>
            <a:chOff x="1654964" y="1503928"/>
            <a:chExt cx="2174816" cy="553966"/>
          </a:xfrm>
        </p:grpSpPr>
        <p:sp>
          <p:nvSpPr>
            <p:cNvPr id="72" name="Text Box 194"/>
            <p:cNvSpPr txBox="1">
              <a:spLocks noChangeArrowheads="1"/>
            </p:cNvSpPr>
            <p:nvPr userDrawn="1"/>
          </p:nvSpPr>
          <p:spPr bwMode="auto">
            <a:xfrm>
              <a:off x="1654964" y="1503928"/>
              <a:ext cx="2076466" cy="55396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1408" tIns="45704" rIns="91408" bIns="45704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en-US" sz="3000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Core Value</a:t>
              </a:r>
              <a:endParaRPr lang="en-US" sz="3000" i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3" name="Group 72"/>
            <p:cNvGrpSpPr/>
            <p:nvPr userDrawn="1"/>
          </p:nvGrpSpPr>
          <p:grpSpPr>
            <a:xfrm>
              <a:off x="3565644" y="1543098"/>
              <a:ext cx="264136" cy="266702"/>
              <a:chOff x="2517862" y="3635447"/>
              <a:chExt cx="152750" cy="154234"/>
            </a:xfrm>
          </p:grpSpPr>
          <p:sp>
            <p:nvSpPr>
              <p:cNvPr id="74" name="Rectangle 73"/>
              <p:cNvSpPr>
                <a:spLocks noChangeArrowheads="1"/>
              </p:cNvSpPr>
              <p:nvPr userDrawn="1"/>
            </p:nvSpPr>
            <p:spPr bwMode="auto">
              <a:xfrm>
                <a:off x="2605148" y="3652907"/>
                <a:ext cx="1455" cy="436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 userDrawn="1"/>
            </p:nvSpPr>
            <p:spPr bwMode="auto">
              <a:xfrm>
                <a:off x="2651700" y="3712564"/>
                <a:ext cx="1455" cy="145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Freeform 75"/>
              <p:cNvSpPr>
                <a:spLocks noEditPoints="1"/>
              </p:cNvSpPr>
              <p:nvPr userDrawn="1"/>
            </p:nvSpPr>
            <p:spPr bwMode="auto">
              <a:xfrm>
                <a:off x="2517862" y="3635447"/>
                <a:ext cx="142566" cy="154234"/>
              </a:xfrm>
              <a:custGeom>
                <a:avLst/>
                <a:gdLst/>
                <a:ahLst/>
                <a:cxnLst>
                  <a:cxn ang="0">
                    <a:pos x="319" y="849"/>
                  </a:cxn>
                  <a:cxn ang="0">
                    <a:pos x="299" y="730"/>
                  </a:cxn>
                  <a:cxn ang="0">
                    <a:pos x="299" y="596"/>
                  </a:cxn>
                  <a:cxn ang="0">
                    <a:pos x="338" y="581"/>
                  </a:cxn>
                  <a:cxn ang="0">
                    <a:pos x="628" y="460"/>
                  </a:cxn>
                  <a:cxn ang="0">
                    <a:pos x="597" y="441"/>
                  </a:cxn>
                  <a:cxn ang="0">
                    <a:pos x="618" y="431"/>
                  </a:cxn>
                  <a:cxn ang="0">
                    <a:pos x="682" y="421"/>
                  </a:cxn>
                  <a:cxn ang="0">
                    <a:pos x="338" y="401"/>
                  </a:cxn>
                  <a:cxn ang="0">
                    <a:pos x="747" y="401"/>
                  </a:cxn>
                  <a:cxn ang="0">
                    <a:pos x="687" y="392"/>
                  </a:cxn>
                  <a:cxn ang="0">
                    <a:pos x="782" y="370"/>
                  </a:cxn>
                  <a:cxn ang="0">
                    <a:pos x="468" y="192"/>
                  </a:cxn>
                  <a:cxn ang="0">
                    <a:pos x="468" y="37"/>
                  </a:cxn>
                  <a:cxn ang="0">
                    <a:pos x="528" y="82"/>
                  </a:cxn>
                  <a:cxn ang="0">
                    <a:pos x="453" y="231"/>
                  </a:cxn>
                  <a:cxn ang="0">
                    <a:pos x="450" y="273"/>
                  </a:cxn>
                  <a:cxn ang="0">
                    <a:pos x="433" y="272"/>
                  </a:cxn>
                  <a:cxn ang="0">
                    <a:pos x="499" y="336"/>
                  </a:cxn>
                  <a:cxn ang="0">
                    <a:pos x="570" y="355"/>
                  </a:cxn>
                  <a:cxn ang="0">
                    <a:pos x="602" y="331"/>
                  </a:cxn>
                  <a:cxn ang="0">
                    <a:pos x="709" y="331"/>
                  </a:cxn>
                  <a:cxn ang="0">
                    <a:pos x="808" y="346"/>
                  </a:cxn>
                  <a:cxn ang="0">
                    <a:pos x="806" y="363"/>
                  </a:cxn>
                  <a:cxn ang="0">
                    <a:pos x="838" y="419"/>
                  </a:cxn>
                  <a:cxn ang="0">
                    <a:pos x="789" y="452"/>
                  </a:cxn>
                  <a:cxn ang="0">
                    <a:pos x="775" y="462"/>
                  </a:cxn>
                  <a:cxn ang="0">
                    <a:pos x="731" y="475"/>
                  </a:cxn>
                  <a:cxn ang="0">
                    <a:pos x="728" y="472"/>
                  </a:cxn>
                  <a:cxn ang="0">
                    <a:pos x="650" y="484"/>
                  </a:cxn>
                  <a:cxn ang="0">
                    <a:pos x="551" y="475"/>
                  </a:cxn>
                  <a:cxn ang="0">
                    <a:pos x="482" y="482"/>
                  </a:cxn>
                  <a:cxn ang="0">
                    <a:pos x="438" y="540"/>
                  </a:cxn>
                  <a:cxn ang="0">
                    <a:pos x="436" y="650"/>
                  </a:cxn>
                  <a:cxn ang="0">
                    <a:pos x="400" y="791"/>
                  </a:cxn>
                  <a:cxn ang="0">
                    <a:pos x="338" y="905"/>
                  </a:cxn>
                  <a:cxn ang="0">
                    <a:pos x="302" y="900"/>
                  </a:cxn>
                  <a:cxn ang="0">
                    <a:pos x="326" y="890"/>
                  </a:cxn>
                  <a:cxn ang="0">
                    <a:pos x="260" y="852"/>
                  </a:cxn>
                  <a:cxn ang="0">
                    <a:pos x="248" y="818"/>
                  </a:cxn>
                  <a:cxn ang="0">
                    <a:pos x="251" y="725"/>
                  </a:cxn>
                  <a:cxn ang="0">
                    <a:pos x="278" y="740"/>
                  </a:cxn>
                  <a:cxn ang="0">
                    <a:pos x="305" y="650"/>
                  </a:cxn>
                  <a:cxn ang="0">
                    <a:pos x="295" y="642"/>
                  </a:cxn>
                  <a:cxn ang="0">
                    <a:pos x="300" y="562"/>
                  </a:cxn>
                  <a:cxn ang="0">
                    <a:pos x="317" y="477"/>
                  </a:cxn>
                  <a:cxn ang="0">
                    <a:pos x="239" y="494"/>
                  </a:cxn>
                  <a:cxn ang="0">
                    <a:pos x="183" y="511"/>
                  </a:cxn>
                  <a:cxn ang="0">
                    <a:pos x="210" y="533"/>
                  </a:cxn>
                  <a:cxn ang="0">
                    <a:pos x="112" y="518"/>
                  </a:cxn>
                  <a:cxn ang="0">
                    <a:pos x="10" y="494"/>
                  </a:cxn>
                  <a:cxn ang="0">
                    <a:pos x="51" y="433"/>
                  </a:cxn>
                  <a:cxn ang="0">
                    <a:pos x="119" y="418"/>
                  </a:cxn>
                  <a:cxn ang="0">
                    <a:pos x="219" y="392"/>
                  </a:cxn>
                  <a:cxn ang="0">
                    <a:pos x="254" y="392"/>
                  </a:cxn>
                  <a:cxn ang="0">
                    <a:pos x="327" y="365"/>
                  </a:cxn>
                  <a:cxn ang="0">
                    <a:pos x="339" y="246"/>
                  </a:cxn>
                  <a:cxn ang="0">
                    <a:pos x="361" y="139"/>
                  </a:cxn>
                  <a:cxn ang="0">
                    <a:pos x="426" y="2"/>
                  </a:cxn>
                </a:cxnLst>
                <a:rect l="0" t="0" r="r" b="b"/>
                <a:pathLst>
                  <a:path w="857" h="930">
                    <a:moveTo>
                      <a:pt x="288" y="830"/>
                    </a:moveTo>
                    <a:lnTo>
                      <a:pt x="302" y="844"/>
                    </a:lnTo>
                    <a:lnTo>
                      <a:pt x="304" y="849"/>
                    </a:lnTo>
                    <a:lnTo>
                      <a:pt x="302" y="856"/>
                    </a:lnTo>
                    <a:lnTo>
                      <a:pt x="299" y="871"/>
                    </a:lnTo>
                    <a:lnTo>
                      <a:pt x="305" y="869"/>
                    </a:lnTo>
                    <a:lnTo>
                      <a:pt x="307" y="866"/>
                    </a:lnTo>
                    <a:lnTo>
                      <a:pt x="309" y="859"/>
                    </a:lnTo>
                    <a:lnTo>
                      <a:pt x="310" y="854"/>
                    </a:lnTo>
                    <a:lnTo>
                      <a:pt x="314" y="849"/>
                    </a:lnTo>
                    <a:lnTo>
                      <a:pt x="319" y="849"/>
                    </a:lnTo>
                    <a:lnTo>
                      <a:pt x="329" y="851"/>
                    </a:lnTo>
                    <a:lnTo>
                      <a:pt x="329" y="830"/>
                    </a:lnTo>
                    <a:lnTo>
                      <a:pt x="321" y="835"/>
                    </a:lnTo>
                    <a:lnTo>
                      <a:pt x="316" y="837"/>
                    </a:lnTo>
                    <a:lnTo>
                      <a:pt x="312" y="837"/>
                    </a:lnTo>
                    <a:lnTo>
                      <a:pt x="307" y="834"/>
                    </a:lnTo>
                    <a:lnTo>
                      <a:pt x="300" y="832"/>
                    </a:lnTo>
                    <a:lnTo>
                      <a:pt x="288" y="830"/>
                    </a:lnTo>
                    <a:close/>
                    <a:moveTo>
                      <a:pt x="288" y="721"/>
                    </a:moveTo>
                    <a:lnTo>
                      <a:pt x="288" y="730"/>
                    </a:lnTo>
                    <a:lnTo>
                      <a:pt x="299" y="730"/>
                    </a:lnTo>
                    <a:lnTo>
                      <a:pt x="299" y="721"/>
                    </a:lnTo>
                    <a:lnTo>
                      <a:pt x="288" y="721"/>
                    </a:lnTo>
                    <a:close/>
                    <a:moveTo>
                      <a:pt x="338" y="611"/>
                    </a:moveTo>
                    <a:lnTo>
                      <a:pt x="338" y="621"/>
                    </a:lnTo>
                    <a:lnTo>
                      <a:pt x="348" y="621"/>
                    </a:lnTo>
                    <a:lnTo>
                      <a:pt x="348" y="611"/>
                    </a:lnTo>
                    <a:lnTo>
                      <a:pt x="338" y="611"/>
                    </a:lnTo>
                    <a:close/>
                    <a:moveTo>
                      <a:pt x="309" y="581"/>
                    </a:moveTo>
                    <a:lnTo>
                      <a:pt x="307" y="587"/>
                    </a:lnTo>
                    <a:lnTo>
                      <a:pt x="304" y="592"/>
                    </a:lnTo>
                    <a:lnTo>
                      <a:pt x="299" y="596"/>
                    </a:lnTo>
                    <a:lnTo>
                      <a:pt x="297" y="601"/>
                    </a:lnTo>
                    <a:lnTo>
                      <a:pt x="299" y="611"/>
                    </a:lnTo>
                    <a:lnTo>
                      <a:pt x="305" y="609"/>
                    </a:lnTo>
                    <a:lnTo>
                      <a:pt x="312" y="604"/>
                    </a:lnTo>
                    <a:lnTo>
                      <a:pt x="317" y="598"/>
                    </a:lnTo>
                    <a:lnTo>
                      <a:pt x="319" y="589"/>
                    </a:lnTo>
                    <a:lnTo>
                      <a:pt x="317" y="584"/>
                    </a:lnTo>
                    <a:lnTo>
                      <a:pt x="309" y="581"/>
                    </a:lnTo>
                    <a:close/>
                    <a:moveTo>
                      <a:pt x="329" y="570"/>
                    </a:moveTo>
                    <a:lnTo>
                      <a:pt x="329" y="581"/>
                    </a:lnTo>
                    <a:lnTo>
                      <a:pt x="338" y="581"/>
                    </a:lnTo>
                    <a:lnTo>
                      <a:pt x="338" y="570"/>
                    </a:lnTo>
                    <a:lnTo>
                      <a:pt x="329" y="570"/>
                    </a:lnTo>
                    <a:close/>
                    <a:moveTo>
                      <a:pt x="708" y="452"/>
                    </a:moveTo>
                    <a:lnTo>
                      <a:pt x="708" y="462"/>
                    </a:lnTo>
                    <a:lnTo>
                      <a:pt x="718" y="462"/>
                    </a:lnTo>
                    <a:lnTo>
                      <a:pt x="718" y="452"/>
                    </a:lnTo>
                    <a:lnTo>
                      <a:pt x="708" y="452"/>
                    </a:lnTo>
                    <a:close/>
                    <a:moveTo>
                      <a:pt x="628" y="452"/>
                    </a:moveTo>
                    <a:lnTo>
                      <a:pt x="626" y="455"/>
                    </a:lnTo>
                    <a:lnTo>
                      <a:pt x="626" y="458"/>
                    </a:lnTo>
                    <a:lnTo>
                      <a:pt x="628" y="460"/>
                    </a:lnTo>
                    <a:lnTo>
                      <a:pt x="629" y="460"/>
                    </a:lnTo>
                    <a:lnTo>
                      <a:pt x="633" y="462"/>
                    </a:lnTo>
                    <a:lnTo>
                      <a:pt x="635" y="462"/>
                    </a:lnTo>
                    <a:lnTo>
                      <a:pt x="638" y="465"/>
                    </a:lnTo>
                    <a:lnTo>
                      <a:pt x="638" y="472"/>
                    </a:lnTo>
                    <a:lnTo>
                      <a:pt x="645" y="469"/>
                    </a:lnTo>
                    <a:lnTo>
                      <a:pt x="652" y="463"/>
                    </a:lnTo>
                    <a:lnTo>
                      <a:pt x="655" y="458"/>
                    </a:lnTo>
                    <a:lnTo>
                      <a:pt x="658" y="452"/>
                    </a:lnTo>
                    <a:lnTo>
                      <a:pt x="628" y="452"/>
                    </a:lnTo>
                    <a:close/>
                    <a:moveTo>
                      <a:pt x="597" y="441"/>
                    </a:moveTo>
                    <a:lnTo>
                      <a:pt x="597" y="462"/>
                    </a:lnTo>
                    <a:lnTo>
                      <a:pt x="607" y="462"/>
                    </a:lnTo>
                    <a:lnTo>
                      <a:pt x="607" y="441"/>
                    </a:lnTo>
                    <a:lnTo>
                      <a:pt x="597" y="441"/>
                    </a:lnTo>
                    <a:close/>
                    <a:moveTo>
                      <a:pt x="718" y="421"/>
                    </a:moveTo>
                    <a:lnTo>
                      <a:pt x="718" y="431"/>
                    </a:lnTo>
                    <a:lnTo>
                      <a:pt x="728" y="431"/>
                    </a:lnTo>
                    <a:lnTo>
                      <a:pt x="728" y="421"/>
                    </a:lnTo>
                    <a:lnTo>
                      <a:pt x="718" y="421"/>
                    </a:lnTo>
                    <a:close/>
                    <a:moveTo>
                      <a:pt x="618" y="421"/>
                    </a:moveTo>
                    <a:lnTo>
                      <a:pt x="618" y="431"/>
                    </a:lnTo>
                    <a:lnTo>
                      <a:pt x="628" y="431"/>
                    </a:lnTo>
                    <a:lnTo>
                      <a:pt x="628" y="421"/>
                    </a:lnTo>
                    <a:lnTo>
                      <a:pt x="618" y="421"/>
                    </a:lnTo>
                    <a:close/>
                    <a:moveTo>
                      <a:pt x="757" y="411"/>
                    </a:moveTo>
                    <a:lnTo>
                      <a:pt x="757" y="421"/>
                    </a:lnTo>
                    <a:lnTo>
                      <a:pt x="767" y="421"/>
                    </a:lnTo>
                    <a:lnTo>
                      <a:pt x="767" y="411"/>
                    </a:lnTo>
                    <a:lnTo>
                      <a:pt x="757" y="411"/>
                    </a:lnTo>
                    <a:close/>
                    <a:moveTo>
                      <a:pt x="677" y="401"/>
                    </a:moveTo>
                    <a:lnTo>
                      <a:pt x="675" y="411"/>
                    </a:lnTo>
                    <a:lnTo>
                      <a:pt x="682" y="421"/>
                    </a:lnTo>
                    <a:lnTo>
                      <a:pt x="685" y="424"/>
                    </a:lnTo>
                    <a:lnTo>
                      <a:pt x="687" y="431"/>
                    </a:lnTo>
                    <a:lnTo>
                      <a:pt x="708" y="431"/>
                    </a:lnTo>
                    <a:lnTo>
                      <a:pt x="708" y="411"/>
                    </a:lnTo>
                    <a:lnTo>
                      <a:pt x="699" y="418"/>
                    </a:lnTo>
                    <a:lnTo>
                      <a:pt x="694" y="418"/>
                    </a:lnTo>
                    <a:lnTo>
                      <a:pt x="691" y="416"/>
                    </a:lnTo>
                    <a:lnTo>
                      <a:pt x="689" y="411"/>
                    </a:lnTo>
                    <a:lnTo>
                      <a:pt x="684" y="406"/>
                    </a:lnTo>
                    <a:lnTo>
                      <a:pt x="677" y="401"/>
                    </a:lnTo>
                    <a:close/>
                    <a:moveTo>
                      <a:pt x="338" y="401"/>
                    </a:moveTo>
                    <a:lnTo>
                      <a:pt x="338" y="421"/>
                    </a:lnTo>
                    <a:lnTo>
                      <a:pt x="348" y="421"/>
                    </a:lnTo>
                    <a:lnTo>
                      <a:pt x="348" y="401"/>
                    </a:lnTo>
                    <a:lnTo>
                      <a:pt x="338" y="401"/>
                    </a:lnTo>
                    <a:close/>
                    <a:moveTo>
                      <a:pt x="808" y="392"/>
                    </a:moveTo>
                    <a:lnTo>
                      <a:pt x="808" y="401"/>
                    </a:lnTo>
                    <a:lnTo>
                      <a:pt x="818" y="401"/>
                    </a:lnTo>
                    <a:lnTo>
                      <a:pt x="818" y="392"/>
                    </a:lnTo>
                    <a:lnTo>
                      <a:pt x="808" y="392"/>
                    </a:lnTo>
                    <a:close/>
                    <a:moveTo>
                      <a:pt x="747" y="392"/>
                    </a:moveTo>
                    <a:lnTo>
                      <a:pt x="747" y="401"/>
                    </a:lnTo>
                    <a:lnTo>
                      <a:pt x="757" y="401"/>
                    </a:lnTo>
                    <a:lnTo>
                      <a:pt x="757" y="392"/>
                    </a:lnTo>
                    <a:lnTo>
                      <a:pt x="747" y="392"/>
                    </a:lnTo>
                    <a:close/>
                    <a:moveTo>
                      <a:pt x="718" y="382"/>
                    </a:moveTo>
                    <a:lnTo>
                      <a:pt x="718" y="392"/>
                    </a:lnTo>
                    <a:lnTo>
                      <a:pt x="728" y="392"/>
                    </a:lnTo>
                    <a:lnTo>
                      <a:pt x="728" y="382"/>
                    </a:lnTo>
                    <a:lnTo>
                      <a:pt x="718" y="382"/>
                    </a:lnTo>
                    <a:close/>
                    <a:moveTo>
                      <a:pt x="677" y="382"/>
                    </a:moveTo>
                    <a:lnTo>
                      <a:pt x="677" y="392"/>
                    </a:lnTo>
                    <a:lnTo>
                      <a:pt x="687" y="392"/>
                    </a:lnTo>
                    <a:lnTo>
                      <a:pt x="687" y="382"/>
                    </a:lnTo>
                    <a:lnTo>
                      <a:pt x="677" y="382"/>
                    </a:lnTo>
                    <a:close/>
                    <a:moveTo>
                      <a:pt x="618" y="372"/>
                    </a:moveTo>
                    <a:lnTo>
                      <a:pt x="618" y="382"/>
                    </a:lnTo>
                    <a:lnTo>
                      <a:pt x="628" y="382"/>
                    </a:lnTo>
                    <a:lnTo>
                      <a:pt x="628" y="372"/>
                    </a:lnTo>
                    <a:lnTo>
                      <a:pt x="618" y="372"/>
                    </a:lnTo>
                    <a:close/>
                    <a:moveTo>
                      <a:pt x="797" y="362"/>
                    </a:moveTo>
                    <a:lnTo>
                      <a:pt x="791" y="363"/>
                    </a:lnTo>
                    <a:lnTo>
                      <a:pt x="786" y="367"/>
                    </a:lnTo>
                    <a:lnTo>
                      <a:pt x="782" y="370"/>
                    </a:lnTo>
                    <a:lnTo>
                      <a:pt x="779" y="375"/>
                    </a:lnTo>
                    <a:lnTo>
                      <a:pt x="777" y="382"/>
                    </a:lnTo>
                    <a:lnTo>
                      <a:pt x="784" y="380"/>
                    </a:lnTo>
                    <a:lnTo>
                      <a:pt x="789" y="377"/>
                    </a:lnTo>
                    <a:lnTo>
                      <a:pt x="792" y="373"/>
                    </a:lnTo>
                    <a:lnTo>
                      <a:pt x="796" y="368"/>
                    </a:lnTo>
                    <a:lnTo>
                      <a:pt x="797" y="362"/>
                    </a:lnTo>
                    <a:close/>
                    <a:moveTo>
                      <a:pt x="458" y="161"/>
                    </a:moveTo>
                    <a:lnTo>
                      <a:pt x="458" y="188"/>
                    </a:lnTo>
                    <a:lnTo>
                      <a:pt x="461" y="192"/>
                    </a:lnTo>
                    <a:lnTo>
                      <a:pt x="468" y="192"/>
                    </a:lnTo>
                    <a:lnTo>
                      <a:pt x="468" y="165"/>
                    </a:lnTo>
                    <a:lnTo>
                      <a:pt x="465" y="161"/>
                    </a:lnTo>
                    <a:lnTo>
                      <a:pt x="458" y="161"/>
                    </a:lnTo>
                    <a:close/>
                    <a:moveTo>
                      <a:pt x="439" y="0"/>
                    </a:moveTo>
                    <a:lnTo>
                      <a:pt x="458" y="2"/>
                    </a:lnTo>
                    <a:lnTo>
                      <a:pt x="456" y="12"/>
                    </a:lnTo>
                    <a:lnTo>
                      <a:pt x="458" y="17"/>
                    </a:lnTo>
                    <a:lnTo>
                      <a:pt x="463" y="20"/>
                    </a:lnTo>
                    <a:lnTo>
                      <a:pt x="467" y="24"/>
                    </a:lnTo>
                    <a:lnTo>
                      <a:pt x="468" y="29"/>
                    </a:lnTo>
                    <a:lnTo>
                      <a:pt x="468" y="37"/>
                    </a:lnTo>
                    <a:lnTo>
                      <a:pt x="480" y="48"/>
                    </a:lnTo>
                    <a:lnTo>
                      <a:pt x="497" y="71"/>
                    </a:lnTo>
                    <a:lnTo>
                      <a:pt x="507" y="82"/>
                    </a:lnTo>
                    <a:lnTo>
                      <a:pt x="501" y="98"/>
                    </a:lnTo>
                    <a:lnTo>
                      <a:pt x="497" y="109"/>
                    </a:lnTo>
                    <a:lnTo>
                      <a:pt x="499" y="122"/>
                    </a:lnTo>
                    <a:lnTo>
                      <a:pt x="506" y="119"/>
                    </a:lnTo>
                    <a:lnTo>
                      <a:pt x="511" y="110"/>
                    </a:lnTo>
                    <a:lnTo>
                      <a:pt x="512" y="102"/>
                    </a:lnTo>
                    <a:lnTo>
                      <a:pt x="519" y="85"/>
                    </a:lnTo>
                    <a:lnTo>
                      <a:pt x="528" y="82"/>
                    </a:lnTo>
                    <a:lnTo>
                      <a:pt x="524" y="97"/>
                    </a:lnTo>
                    <a:lnTo>
                      <a:pt x="521" y="110"/>
                    </a:lnTo>
                    <a:lnTo>
                      <a:pt x="514" y="122"/>
                    </a:lnTo>
                    <a:lnTo>
                      <a:pt x="504" y="129"/>
                    </a:lnTo>
                    <a:lnTo>
                      <a:pt x="489" y="132"/>
                    </a:lnTo>
                    <a:lnTo>
                      <a:pt x="487" y="155"/>
                    </a:lnTo>
                    <a:lnTo>
                      <a:pt x="482" y="173"/>
                    </a:lnTo>
                    <a:lnTo>
                      <a:pt x="475" y="190"/>
                    </a:lnTo>
                    <a:lnTo>
                      <a:pt x="470" y="211"/>
                    </a:lnTo>
                    <a:lnTo>
                      <a:pt x="468" y="233"/>
                    </a:lnTo>
                    <a:lnTo>
                      <a:pt x="453" y="231"/>
                    </a:lnTo>
                    <a:lnTo>
                      <a:pt x="443" y="234"/>
                    </a:lnTo>
                    <a:lnTo>
                      <a:pt x="434" y="239"/>
                    </a:lnTo>
                    <a:lnTo>
                      <a:pt x="428" y="246"/>
                    </a:lnTo>
                    <a:lnTo>
                      <a:pt x="458" y="261"/>
                    </a:lnTo>
                    <a:lnTo>
                      <a:pt x="460" y="265"/>
                    </a:lnTo>
                    <a:lnTo>
                      <a:pt x="460" y="268"/>
                    </a:lnTo>
                    <a:lnTo>
                      <a:pt x="458" y="270"/>
                    </a:lnTo>
                    <a:lnTo>
                      <a:pt x="456" y="270"/>
                    </a:lnTo>
                    <a:lnTo>
                      <a:pt x="455" y="272"/>
                    </a:lnTo>
                    <a:lnTo>
                      <a:pt x="451" y="272"/>
                    </a:lnTo>
                    <a:lnTo>
                      <a:pt x="450" y="273"/>
                    </a:lnTo>
                    <a:lnTo>
                      <a:pt x="448" y="273"/>
                    </a:lnTo>
                    <a:lnTo>
                      <a:pt x="446" y="275"/>
                    </a:lnTo>
                    <a:lnTo>
                      <a:pt x="446" y="278"/>
                    </a:lnTo>
                    <a:lnTo>
                      <a:pt x="448" y="282"/>
                    </a:lnTo>
                    <a:lnTo>
                      <a:pt x="445" y="282"/>
                    </a:lnTo>
                    <a:lnTo>
                      <a:pt x="441" y="280"/>
                    </a:lnTo>
                    <a:lnTo>
                      <a:pt x="441" y="278"/>
                    </a:lnTo>
                    <a:lnTo>
                      <a:pt x="439" y="277"/>
                    </a:lnTo>
                    <a:lnTo>
                      <a:pt x="438" y="273"/>
                    </a:lnTo>
                    <a:lnTo>
                      <a:pt x="436" y="272"/>
                    </a:lnTo>
                    <a:lnTo>
                      <a:pt x="433" y="272"/>
                    </a:lnTo>
                    <a:lnTo>
                      <a:pt x="422" y="278"/>
                    </a:lnTo>
                    <a:lnTo>
                      <a:pt x="419" y="289"/>
                    </a:lnTo>
                    <a:lnTo>
                      <a:pt x="417" y="300"/>
                    </a:lnTo>
                    <a:lnTo>
                      <a:pt x="419" y="312"/>
                    </a:lnTo>
                    <a:lnTo>
                      <a:pt x="422" y="324"/>
                    </a:lnTo>
                    <a:lnTo>
                      <a:pt x="424" y="336"/>
                    </a:lnTo>
                    <a:lnTo>
                      <a:pt x="422" y="345"/>
                    </a:lnTo>
                    <a:lnTo>
                      <a:pt x="419" y="351"/>
                    </a:lnTo>
                    <a:lnTo>
                      <a:pt x="434" y="340"/>
                    </a:lnTo>
                    <a:lnTo>
                      <a:pt x="450" y="336"/>
                    </a:lnTo>
                    <a:lnTo>
                      <a:pt x="499" y="336"/>
                    </a:lnTo>
                    <a:lnTo>
                      <a:pt x="514" y="333"/>
                    </a:lnTo>
                    <a:lnTo>
                      <a:pt x="528" y="321"/>
                    </a:lnTo>
                    <a:lnTo>
                      <a:pt x="541" y="329"/>
                    </a:lnTo>
                    <a:lnTo>
                      <a:pt x="555" y="329"/>
                    </a:lnTo>
                    <a:lnTo>
                      <a:pt x="568" y="321"/>
                    </a:lnTo>
                    <a:lnTo>
                      <a:pt x="575" y="324"/>
                    </a:lnTo>
                    <a:lnTo>
                      <a:pt x="580" y="328"/>
                    </a:lnTo>
                    <a:lnTo>
                      <a:pt x="585" y="334"/>
                    </a:lnTo>
                    <a:lnTo>
                      <a:pt x="587" y="341"/>
                    </a:lnTo>
                    <a:lnTo>
                      <a:pt x="568" y="341"/>
                    </a:lnTo>
                    <a:lnTo>
                      <a:pt x="570" y="355"/>
                    </a:lnTo>
                    <a:lnTo>
                      <a:pt x="575" y="368"/>
                    </a:lnTo>
                    <a:lnTo>
                      <a:pt x="580" y="380"/>
                    </a:lnTo>
                    <a:lnTo>
                      <a:pt x="589" y="387"/>
                    </a:lnTo>
                    <a:lnTo>
                      <a:pt x="602" y="392"/>
                    </a:lnTo>
                    <a:lnTo>
                      <a:pt x="607" y="384"/>
                    </a:lnTo>
                    <a:lnTo>
                      <a:pt x="606" y="373"/>
                    </a:lnTo>
                    <a:lnTo>
                      <a:pt x="599" y="367"/>
                    </a:lnTo>
                    <a:lnTo>
                      <a:pt x="590" y="362"/>
                    </a:lnTo>
                    <a:lnTo>
                      <a:pt x="579" y="362"/>
                    </a:lnTo>
                    <a:lnTo>
                      <a:pt x="582" y="351"/>
                    </a:lnTo>
                    <a:lnTo>
                      <a:pt x="602" y="331"/>
                    </a:lnTo>
                    <a:lnTo>
                      <a:pt x="609" y="334"/>
                    </a:lnTo>
                    <a:lnTo>
                      <a:pt x="618" y="336"/>
                    </a:lnTo>
                    <a:lnTo>
                      <a:pt x="628" y="338"/>
                    </a:lnTo>
                    <a:lnTo>
                      <a:pt x="636" y="341"/>
                    </a:lnTo>
                    <a:lnTo>
                      <a:pt x="643" y="345"/>
                    </a:lnTo>
                    <a:lnTo>
                      <a:pt x="648" y="351"/>
                    </a:lnTo>
                    <a:lnTo>
                      <a:pt x="648" y="362"/>
                    </a:lnTo>
                    <a:lnTo>
                      <a:pt x="660" y="355"/>
                    </a:lnTo>
                    <a:lnTo>
                      <a:pt x="670" y="345"/>
                    </a:lnTo>
                    <a:lnTo>
                      <a:pt x="677" y="331"/>
                    </a:lnTo>
                    <a:lnTo>
                      <a:pt x="709" y="331"/>
                    </a:lnTo>
                    <a:lnTo>
                      <a:pt x="735" y="329"/>
                    </a:lnTo>
                    <a:lnTo>
                      <a:pt x="757" y="328"/>
                    </a:lnTo>
                    <a:lnTo>
                      <a:pt x="797" y="321"/>
                    </a:lnTo>
                    <a:lnTo>
                      <a:pt x="799" y="326"/>
                    </a:lnTo>
                    <a:lnTo>
                      <a:pt x="797" y="328"/>
                    </a:lnTo>
                    <a:lnTo>
                      <a:pt x="796" y="331"/>
                    </a:lnTo>
                    <a:lnTo>
                      <a:pt x="777" y="331"/>
                    </a:lnTo>
                    <a:lnTo>
                      <a:pt x="777" y="346"/>
                    </a:lnTo>
                    <a:lnTo>
                      <a:pt x="787" y="351"/>
                    </a:lnTo>
                    <a:lnTo>
                      <a:pt x="797" y="350"/>
                    </a:lnTo>
                    <a:lnTo>
                      <a:pt x="808" y="346"/>
                    </a:lnTo>
                    <a:lnTo>
                      <a:pt x="820" y="341"/>
                    </a:lnTo>
                    <a:lnTo>
                      <a:pt x="831" y="340"/>
                    </a:lnTo>
                    <a:lnTo>
                      <a:pt x="847" y="341"/>
                    </a:lnTo>
                    <a:lnTo>
                      <a:pt x="847" y="353"/>
                    </a:lnTo>
                    <a:lnTo>
                      <a:pt x="843" y="362"/>
                    </a:lnTo>
                    <a:lnTo>
                      <a:pt x="837" y="368"/>
                    </a:lnTo>
                    <a:lnTo>
                      <a:pt x="826" y="372"/>
                    </a:lnTo>
                    <a:lnTo>
                      <a:pt x="826" y="351"/>
                    </a:lnTo>
                    <a:lnTo>
                      <a:pt x="808" y="351"/>
                    </a:lnTo>
                    <a:lnTo>
                      <a:pt x="806" y="358"/>
                    </a:lnTo>
                    <a:lnTo>
                      <a:pt x="806" y="363"/>
                    </a:lnTo>
                    <a:lnTo>
                      <a:pt x="808" y="368"/>
                    </a:lnTo>
                    <a:lnTo>
                      <a:pt x="814" y="372"/>
                    </a:lnTo>
                    <a:lnTo>
                      <a:pt x="826" y="372"/>
                    </a:lnTo>
                    <a:lnTo>
                      <a:pt x="840" y="399"/>
                    </a:lnTo>
                    <a:lnTo>
                      <a:pt x="847" y="402"/>
                    </a:lnTo>
                    <a:lnTo>
                      <a:pt x="857" y="401"/>
                    </a:lnTo>
                    <a:lnTo>
                      <a:pt x="857" y="421"/>
                    </a:lnTo>
                    <a:lnTo>
                      <a:pt x="847" y="414"/>
                    </a:lnTo>
                    <a:lnTo>
                      <a:pt x="843" y="414"/>
                    </a:lnTo>
                    <a:lnTo>
                      <a:pt x="840" y="416"/>
                    </a:lnTo>
                    <a:lnTo>
                      <a:pt x="838" y="419"/>
                    </a:lnTo>
                    <a:lnTo>
                      <a:pt x="837" y="424"/>
                    </a:lnTo>
                    <a:lnTo>
                      <a:pt x="837" y="441"/>
                    </a:lnTo>
                    <a:lnTo>
                      <a:pt x="825" y="441"/>
                    </a:lnTo>
                    <a:lnTo>
                      <a:pt x="818" y="438"/>
                    </a:lnTo>
                    <a:lnTo>
                      <a:pt x="816" y="433"/>
                    </a:lnTo>
                    <a:lnTo>
                      <a:pt x="816" y="428"/>
                    </a:lnTo>
                    <a:lnTo>
                      <a:pt x="818" y="421"/>
                    </a:lnTo>
                    <a:lnTo>
                      <a:pt x="787" y="421"/>
                    </a:lnTo>
                    <a:lnTo>
                      <a:pt x="797" y="441"/>
                    </a:lnTo>
                    <a:lnTo>
                      <a:pt x="796" y="448"/>
                    </a:lnTo>
                    <a:lnTo>
                      <a:pt x="789" y="452"/>
                    </a:lnTo>
                    <a:lnTo>
                      <a:pt x="777" y="452"/>
                    </a:lnTo>
                    <a:lnTo>
                      <a:pt x="775" y="457"/>
                    </a:lnTo>
                    <a:lnTo>
                      <a:pt x="781" y="462"/>
                    </a:lnTo>
                    <a:lnTo>
                      <a:pt x="797" y="462"/>
                    </a:lnTo>
                    <a:lnTo>
                      <a:pt x="796" y="467"/>
                    </a:lnTo>
                    <a:lnTo>
                      <a:pt x="792" y="472"/>
                    </a:lnTo>
                    <a:lnTo>
                      <a:pt x="789" y="475"/>
                    </a:lnTo>
                    <a:lnTo>
                      <a:pt x="784" y="479"/>
                    </a:lnTo>
                    <a:lnTo>
                      <a:pt x="777" y="480"/>
                    </a:lnTo>
                    <a:lnTo>
                      <a:pt x="777" y="463"/>
                    </a:lnTo>
                    <a:lnTo>
                      <a:pt x="775" y="462"/>
                    </a:lnTo>
                    <a:lnTo>
                      <a:pt x="772" y="462"/>
                    </a:lnTo>
                    <a:lnTo>
                      <a:pt x="769" y="463"/>
                    </a:lnTo>
                    <a:lnTo>
                      <a:pt x="769" y="465"/>
                    </a:lnTo>
                    <a:lnTo>
                      <a:pt x="767" y="469"/>
                    </a:lnTo>
                    <a:lnTo>
                      <a:pt x="767" y="480"/>
                    </a:lnTo>
                    <a:lnTo>
                      <a:pt x="758" y="475"/>
                    </a:lnTo>
                    <a:lnTo>
                      <a:pt x="752" y="474"/>
                    </a:lnTo>
                    <a:lnTo>
                      <a:pt x="747" y="477"/>
                    </a:lnTo>
                    <a:lnTo>
                      <a:pt x="740" y="480"/>
                    </a:lnTo>
                    <a:lnTo>
                      <a:pt x="728" y="480"/>
                    </a:lnTo>
                    <a:lnTo>
                      <a:pt x="731" y="475"/>
                    </a:lnTo>
                    <a:lnTo>
                      <a:pt x="735" y="467"/>
                    </a:lnTo>
                    <a:lnTo>
                      <a:pt x="736" y="460"/>
                    </a:lnTo>
                    <a:lnTo>
                      <a:pt x="740" y="455"/>
                    </a:lnTo>
                    <a:lnTo>
                      <a:pt x="747" y="452"/>
                    </a:lnTo>
                    <a:lnTo>
                      <a:pt x="757" y="452"/>
                    </a:lnTo>
                    <a:lnTo>
                      <a:pt x="757" y="436"/>
                    </a:lnTo>
                    <a:lnTo>
                      <a:pt x="747" y="431"/>
                    </a:lnTo>
                    <a:lnTo>
                      <a:pt x="738" y="435"/>
                    </a:lnTo>
                    <a:lnTo>
                      <a:pt x="730" y="445"/>
                    </a:lnTo>
                    <a:lnTo>
                      <a:pt x="726" y="457"/>
                    </a:lnTo>
                    <a:lnTo>
                      <a:pt x="728" y="472"/>
                    </a:lnTo>
                    <a:lnTo>
                      <a:pt x="716" y="470"/>
                    </a:lnTo>
                    <a:lnTo>
                      <a:pt x="709" y="474"/>
                    </a:lnTo>
                    <a:lnTo>
                      <a:pt x="704" y="479"/>
                    </a:lnTo>
                    <a:lnTo>
                      <a:pt x="701" y="484"/>
                    </a:lnTo>
                    <a:lnTo>
                      <a:pt x="694" y="489"/>
                    </a:lnTo>
                    <a:lnTo>
                      <a:pt x="687" y="491"/>
                    </a:lnTo>
                    <a:lnTo>
                      <a:pt x="680" y="489"/>
                    </a:lnTo>
                    <a:lnTo>
                      <a:pt x="670" y="479"/>
                    </a:lnTo>
                    <a:lnTo>
                      <a:pt x="667" y="472"/>
                    </a:lnTo>
                    <a:lnTo>
                      <a:pt x="660" y="474"/>
                    </a:lnTo>
                    <a:lnTo>
                      <a:pt x="650" y="484"/>
                    </a:lnTo>
                    <a:lnTo>
                      <a:pt x="648" y="491"/>
                    </a:lnTo>
                    <a:lnTo>
                      <a:pt x="633" y="482"/>
                    </a:lnTo>
                    <a:lnTo>
                      <a:pt x="616" y="480"/>
                    </a:lnTo>
                    <a:lnTo>
                      <a:pt x="599" y="480"/>
                    </a:lnTo>
                    <a:lnTo>
                      <a:pt x="584" y="482"/>
                    </a:lnTo>
                    <a:lnTo>
                      <a:pt x="568" y="480"/>
                    </a:lnTo>
                    <a:lnTo>
                      <a:pt x="567" y="479"/>
                    </a:lnTo>
                    <a:lnTo>
                      <a:pt x="567" y="474"/>
                    </a:lnTo>
                    <a:lnTo>
                      <a:pt x="565" y="472"/>
                    </a:lnTo>
                    <a:lnTo>
                      <a:pt x="558" y="472"/>
                    </a:lnTo>
                    <a:lnTo>
                      <a:pt x="551" y="475"/>
                    </a:lnTo>
                    <a:lnTo>
                      <a:pt x="546" y="480"/>
                    </a:lnTo>
                    <a:lnTo>
                      <a:pt x="543" y="480"/>
                    </a:lnTo>
                    <a:lnTo>
                      <a:pt x="517" y="472"/>
                    </a:lnTo>
                    <a:lnTo>
                      <a:pt x="512" y="472"/>
                    </a:lnTo>
                    <a:lnTo>
                      <a:pt x="511" y="474"/>
                    </a:lnTo>
                    <a:lnTo>
                      <a:pt x="511" y="475"/>
                    </a:lnTo>
                    <a:lnTo>
                      <a:pt x="509" y="477"/>
                    </a:lnTo>
                    <a:lnTo>
                      <a:pt x="509" y="480"/>
                    </a:lnTo>
                    <a:lnTo>
                      <a:pt x="507" y="480"/>
                    </a:lnTo>
                    <a:lnTo>
                      <a:pt x="495" y="482"/>
                    </a:lnTo>
                    <a:lnTo>
                      <a:pt x="482" y="482"/>
                    </a:lnTo>
                    <a:lnTo>
                      <a:pt x="468" y="484"/>
                    </a:lnTo>
                    <a:lnTo>
                      <a:pt x="458" y="491"/>
                    </a:lnTo>
                    <a:lnTo>
                      <a:pt x="453" y="492"/>
                    </a:lnTo>
                    <a:lnTo>
                      <a:pt x="451" y="492"/>
                    </a:lnTo>
                    <a:lnTo>
                      <a:pt x="448" y="489"/>
                    </a:lnTo>
                    <a:lnTo>
                      <a:pt x="448" y="474"/>
                    </a:lnTo>
                    <a:lnTo>
                      <a:pt x="446" y="472"/>
                    </a:lnTo>
                    <a:lnTo>
                      <a:pt x="443" y="472"/>
                    </a:lnTo>
                    <a:lnTo>
                      <a:pt x="438" y="491"/>
                    </a:lnTo>
                    <a:lnTo>
                      <a:pt x="436" y="514"/>
                    </a:lnTo>
                    <a:lnTo>
                      <a:pt x="438" y="540"/>
                    </a:lnTo>
                    <a:lnTo>
                      <a:pt x="438" y="565"/>
                    </a:lnTo>
                    <a:lnTo>
                      <a:pt x="439" y="591"/>
                    </a:lnTo>
                    <a:lnTo>
                      <a:pt x="438" y="611"/>
                    </a:lnTo>
                    <a:lnTo>
                      <a:pt x="438" y="616"/>
                    </a:lnTo>
                    <a:lnTo>
                      <a:pt x="436" y="620"/>
                    </a:lnTo>
                    <a:lnTo>
                      <a:pt x="433" y="621"/>
                    </a:lnTo>
                    <a:lnTo>
                      <a:pt x="428" y="621"/>
                    </a:lnTo>
                    <a:lnTo>
                      <a:pt x="433" y="628"/>
                    </a:lnTo>
                    <a:lnTo>
                      <a:pt x="436" y="635"/>
                    </a:lnTo>
                    <a:lnTo>
                      <a:pt x="438" y="643"/>
                    </a:lnTo>
                    <a:lnTo>
                      <a:pt x="436" y="650"/>
                    </a:lnTo>
                    <a:lnTo>
                      <a:pt x="428" y="655"/>
                    </a:lnTo>
                    <a:lnTo>
                      <a:pt x="434" y="667"/>
                    </a:lnTo>
                    <a:lnTo>
                      <a:pt x="436" y="681"/>
                    </a:lnTo>
                    <a:lnTo>
                      <a:pt x="434" y="698"/>
                    </a:lnTo>
                    <a:lnTo>
                      <a:pt x="428" y="711"/>
                    </a:lnTo>
                    <a:lnTo>
                      <a:pt x="419" y="723"/>
                    </a:lnTo>
                    <a:lnTo>
                      <a:pt x="409" y="730"/>
                    </a:lnTo>
                    <a:lnTo>
                      <a:pt x="414" y="744"/>
                    </a:lnTo>
                    <a:lnTo>
                      <a:pt x="414" y="761"/>
                    </a:lnTo>
                    <a:lnTo>
                      <a:pt x="409" y="778"/>
                    </a:lnTo>
                    <a:lnTo>
                      <a:pt x="400" y="791"/>
                    </a:lnTo>
                    <a:lnTo>
                      <a:pt x="389" y="801"/>
                    </a:lnTo>
                    <a:lnTo>
                      <a:pt x="390" y="827"/>
                    </a:lnTo>
                    <a:lnTo>
                      <a:pt x="387" y="845"/>
                    </a:lnTo>
                    <a:lnTo>
                      <a:pt x="382" y="862"/>
                    </a:lnTo>
                    <a:lnTo>
                      <a:pt x="373" y="878"/>
                    </a:lnTo>
                    <a:lnTo>
                      <a:pt x="366" y="893"/>
                    </a:lnTo>
                    <a:lnTo>
                      <a:pt x="360" y="910"/>
                    </a:lnTo>
                    <a:lnTo>
                      <a:pt x="358" y="930"/>
                    </a:lnTo>
                    <a:lnTo>
                      <a:pt x="348" y="925"/>
                    </a:lnTo>
                    <a:lnTo>
                      <a:pt x="341" y="917"/>
                    </a:lnTo>
                    <a:lnTo>
                      <a:pt x="338" y="905"/>
                    </a:lnTo>
                    <a:lnTo>
                      <a:pt x="338" y="890"/>
                    </a:lnTo>
                    <a:lnTo>
                      <a:pt x="334" y="888"/>
                    </a:lnTo>
                    <a:lnTo>
                      <a:pt x="331" y="890"/>
                    </a:lnTo>
                    <a:lnTo>
                      <a:pt x="329" y="891"/>
                    </a:lnTo>
                    <a:lnTo>
                      <a:pt x="329" y="893"/>
                    </a:lnTo>
                    <a:lnTo>
                      <a:pt x="327" y="896"/>
                    </a:lnTo>
                    <a:lnTo>
                      <a:pt x="329" y="900"/>
                    </a:lnTo>
                    <a:lnTo>
                      <a:pt x="329" y="910"/>
                    </a:lnTo>
                    <a:lnTo>
                      <a:pt x="316" y="910"/>
                    </a:lnTo>
                    <a:lnTo>
                      <a:pt x="307" y="907"/>
                    </a:lnTo>
                    <a:lnTo>
                      <a:pt x="302" y="900"/>
                    </a:lnTo>
                    <a:lnTo>
                      <a:pt x="299" y="890"/>
                    </a:lnTo>
                    <a:lnTo>
                      <a:pt x="302" y="890"/>
                    </a:lnTo>
                    <a:lnTo>
                      <a:pt x="305" y="891"/>
                    </a:lnTo>
                    <a:lnTo>
                      <a:pt x="307" y="891"/>
                    </a:lnTo>
                    <a:lnTo>
                      <a:pt x="307" y="895"/>
                    </a:lnTo>
                    <a:lnTo>
                      <a:pt x="309" y="896"/>
                    </a:lnTo>
                    <a:lnTo>
                      <a:pt x="309" y="898"/>
                    </a:lnTo>
                    <a:lnTo>
                      <a:pt x="310" y="900"/>
                    </a:lnTo>
                    <a:lnTo>
                      <a:pt x="314" y="900"/>
                    </a:lnTo>
                    <a:lnTo>
                      <a:pt x="319" y="895"/>
                    </a:lnTo>
                    <a:lnTo>
                      <a:pt x="326" y="890"/>
                    </a:lnTo>
                    <a:lnTo>
                      <a:pt x="329" y="883"/>
                    </a:lnTo>
                    <a:lnTo>
                      <a:pt x="329" y="871"/>
                    </a:lnTo>
                    <a:lnTo>
                      <a:pt x="321" y="876"/>
                    </a:lnTo>
                    <a:lnTo>
                      <a:pt x="307" y="879"/>
                    </a:lnTo>
                    <a:lnTo>
                      <a:pt x="293" y="879"/>
                    </a:lnTo>
                    <a:lnTo>
                      <a:pt x="280" y="881"/>
                    </a:lnTo>
                    <a:lnTo>
                      <a:pt x="266" y="884"/>
                    </a:lnTo>
                    <a:lnTo>
                      <a:pt x="258" y="890"/>
                    </a:lnTo>
                    <a:lnTo>
                      <a:pt x="258" y="876"/>
                    </a:lnTo>
                    <a:lnTo>
                      <a:pt x="268" y="851"/>
                    </a:lnTo>
                    <a:lnTo>
                      <a:pt x="260" y="852"/>
                    </a:lnTo>
                    <a:lnTo>
                      <a:pt x="256" y="857"/>
                    </a:lnTo>
                    <a:lnTo>
                      <a:pt x="251" y="864"/>
                    </a:lnTo>
                    <a:lnTo>
                      <a:pt x="248" y="869"/>
                    </a:lnTo>
                    <a:lnTo>
                      <a:pt x="239" y="871"/>
                    </a:lnTo>
                    <a:lnTo>
                      <a:pt x="248" y="847"/>
                    </a:lnTo>
                    <a:lnTo>
                      <a:pt x="256" y="822"/>
                    </a:lnTo>
                    <a:lnTo>
                      <a:pt x="268" y="801"/>
                    </a:lnTo>
                    <a:lnTo>
                      <a:pt x="260" y="803"/>
                    </a:lnTo>
                    <a:lnTo>
                      <a:pt x="256" y="808"/>
                    </a:lnTo>
                    <a:lnTo>
                      <a:pt x="251" y="813"/>
                    </a:lnTo>
                    <a:lnTo>
                      <a:pt x="248" y="818"/>
                    </a:lnTo>
                    <a:lnTo>
                      <a:pt x="239" y="820"/>
                    </a:lnTo>
                    <a:lnTo>
                      <a:pt x="239" y="798"/>
                    </a:lnTo>
                    <a:lnTo>
                      <a:pt x="243" y="791"/>
                    </a:lnTo>
                    <a:lnTo>
                      <a:pt x="249" y="786"/>
                    </a:lnTo>
                    <a:lnTo>
                      <a:pt x="241" y="778"/>
                    </a:lnTo>
                    <a:lnTo>
                      <a:pt x="237" y="771"/>
                    </a:lnTo>
                    <a:lnTo>
                      <a:pt x="237" y="766"/>
                    </a:lnTo>
                    <a:lnTo>
                      <a:pt x="239" y="761"/>
                    </a:lnTo>
                    <a:lnTo>
                      <a:pt x="244" y="754"/>
                    </a:lnTo>
                    <a:lnTo>
                      <a:pt x="248" y="733"/>
                    </a:lnTo>
                    <a:lnTo>
                      <a:pt x="251" y="725"/>
                    </a:lnTo>
                    <a:lnTo>
                      <a:pt x="258" y="721"/>
                    </a:lnTo>
                    <a:lnTo>
                      <a:pt x="258" y="735"/>
                    </a:lnTo>
                    <a:lnTo>
                      <a:pt x="268" y="761"/>
                    </a:lnTo>
                    <a:lnTo>
                      <a:pt x="273" y="761"/>
                    </a:lnTo>
                    <a:lnTo>
                      <a:pt x="277" y="759"/>
                    </a:lnTo>
                    <a:lnTo>
                      <a:pt x="280" y="755"/>
                    </a:lnTo>
                    <a:lnTo>
                      <a:pt x="282" y="752"/>
                    </a:lnTo>
                    <a:lnTo>
                      <a:pt x="283" y="750"/>
                    </a:lnTo>
                    <a:lnTo>
                      <a:pt x="285" y="747"/>
                    </a:lnTo>
                    <a:lnTo>
                      <a:pt x="288" y="745"/>
                    </a:lnTo>
                    <a:lnTo>
                      <a:pt x="278" y="740"/>
                    </a:lnTo>
                    <a:lnTo>
                      <a:pt x="270" y="733"/>
                    </a:lnTo>
                    <a:lnTo>
                      <a:pt x="263" y="723"/>
                    </a:lnTo>
                    <a:lnTo>
                      <a:pt x="258" y="711"/>
                    </a:lnTo>
                    <a:lnTo>
                      <a:pt x="265" y="708"/>
                    </a:lnTo>
                    <a:lnTo>
                      <a:pt x="275" y="688"/>
                    </a:lnTo>
                    <a:lnTo>
                      <a:pt x="280" y="682"/>
                    </a:lnTo>
                    <a:lnTo>
                      <a:pt x="288" y="679"/>
                    </a:lnTo>
                    <a:lnTo>
                      <a:pt x="299" y="681"/>
                    </a:lnTo>
                    <a:lnTo>
                      <a:pt x="297" y="667"/>
                    </a:lnTo>
                    <a:lnTo>
                      <a:pt x="300" y="659"/>
                    </a:lnTo>
                    <a:lnTo>
                      <a:pt x="305" y="650"/>
                    </a:lnTo>
                    <a:lnTo>
                      <a:pt x="309" y="642"/>
                    </a:lnTo>
                    <a:lnTo>
                      <a:pt x="309" y="632"/>
                    </a:lnTo>
                    <a:lnTo>
                      <a:pt x="305" y="630"/>
                    </a:lnTo>
                    <a:lnTo>
                      <a:pt x="302" y="630"/>
                    </a:lnTo>
                    <a:lnTo>
                      <a:pt x="300" y="632"/>
                    </a:lnTo>
                    <a:lnTo>
                      <a:pt x="300" y="633"/>
                    </a:lnTo>
                    <a:lnTo>
                      <a:pt x="299" y="635"/>
                    </a:lnTo>
                    <a:lnTo>
                      <a:pt x="299" y="637"/>
                    </a:lnTo>
                    <a:lnTo>
                      <a:pt x="297" y="638"/>
                    </a:lnTo>
                    <a:lnTo>
                      <a:pt x="297" y="640"/>
                    </a:lnTo>
                    <a:lnTo>
                      <a:pt x="295" y="642"/>
                    </a:lnTo>
                    <a:lnTo>
                      <a:pt x="292" y="642"/>
                    </a:lnTo>
                    <a:lnTo>
                      <a:pt x="288" y="640"/>
                    </a:lnTo>
                    <a:lnTo>
                      <a:pt x="288" y="570"/>
                    </a:lnTo>
                    <a:lnTo>
                      <a:pt x="292" y="572"/>
                    </a:lnTo>
                    <a:lnTo>
                      <a:pt x="295" y="572"/>
                    </a:lnTo>
                    <a:lnTo>
                      <a:pt x="297" y="570"/>
                    </a:lnTo>
                    <a:lnTo>
                      <a:pt x="297" y="569"/>
                    </a:lnTo>
                    <a:lnTo>
                      <a:pt x="299" y="567"/>
                    </a:lnTo>
                    <a:lnTo>
                      <a:pt x="299" y="565"/>
                    </a:lnTo>
                    <a:lnTo>
                      <a:pt x="300" y="564"/>
                    </a:lnTo>
                    <a:lnTo>
                      <a:pt x="300" y="562"/>
                    </a:lnTo>
                    <a:lnTo>
                      <a:pt x="302" y="560"/>
                    </a:lnTo>
                    <a:lnTo>
                      <a:pt x="305" y="560"/>
                    </a:lnTo>
                    <a:lnTo>
                      <a:pt x="309" y="562"/>
                    </a:lnTo>
                    <a:lnTo>
                      <a:pt x="302" y="548"/>
                    </a:lnTo>
                    <a:lnTo>
                      <a:pt x="302" y="531"/>
                    </a:lnTo>
                    <a:lnTo>
                      <a:pt x="307" y="516"/>
                    </a:lnTo>
                    <a:lnTo>
                      <a:pt x="314" y="501"/>
                    </a:lnTo>
                    <a:lnTo>
                      <a:pt x="322" y="486"/>
                    </a:lnTo>
                    <a:lnTo>
                      <a:pt x="329" y="472"/>
                    </a:lnTo>
                    <a:lnTo>
                      <a:pt x="322" y="474"/>
                    </a:lnTo>
                    <a:lnTo>
                      <a:pt x="317" y="477"/>
                    </a:lnTo>
                    <a:lnTo>
                      <a:pt x="314" y="480"/>
                    </a:lnTo>
                    <a:lnTo>
                      <a:pt x="310" y="486"/>
                    </a:lnTo>
                    <a:lnTo>
                      <a:pt x="309" y="491"/>
                    </a:lnTo>
                    <a:lnTo>
                      <a:pt x="292" y="492"/>
                    </a:lnTo>
                    <a:lnTo>
                      <a:pt x="278" y="489"/>
                    </a:lnTo>
                    <a:lnTo>
                      <a:pt x="266" y="486"/>
                    </a:lnTo>
                    <a:lnTo>
                      <a:pt x="254" y="480"/>
                    </a:lnTo>
                    <a:lnTo>
                      <a:pt x="251" y="482"/>
                    </a:lnTo>
                    <a:lnTo>
                      <a:pt x="249" y="486"/>
                    </a:lnTo>
                    <a:lnTo>
                      <a:pt x="249" y="501"/>
                    </a:lnTo>
                    <a:lnTo>
                      <a:pt x="239" y="494"/>
                    </a:lnTo>
                    <a:lnTo>
                      <a:pt x="231" y="494"/>
                    </a:lnTo>
                    <a:lnTo>
                      <a:pt x="214" y="497"/>
                    </a:lnTo>
                    <a:lnTo>
                      <a:pt x="207" y="496"/>
                    </a:lnTo>
                    <a:lnTo>
                      <a:pt x="198" y="491"/>
                    </a:lnTo>
                    <a:lnTo>
                      <a:pt x="193" y="491"/>
                    </a:lnTo>
                    <a:lnTo>
                      <a:pt x="190" y="492"/>
                    </a:lnTo>
                    <a:lnTo>
                      <a:pt x="187" y="499"/>
                    </a:lnTo>
                    <a:lnTo>
                      <a:pt x="185" y="501"/>
                    </a:lnTo>
                    <a:lnTo>
                      <a:pt x="183" y="504"/>
                    </a:lnTo>
                    <a:lnTo>
                      <a:pt x="180" y="506"/>
                    </a:lnTo>
                    <a:lnTo>
                      <a:pt x="183" y="511"/>
                    </a:lnTo>
                    <a:lnTo>
                      <a:pt x="187" y="509"/>
                    </a:lnTo>
                    <a:lnTo>
                      <a:pt x="195" y="501"/>
                    </a:lnTo>
                    <a:lnTo>
                      <a:pt x="200" y="499"/>
                    </a:lnTo>
                    <a:lnTo>
                      <a:pt x="209" y="501"/>
                    </a:lnTo>
                    <a:lnTo>
                      <a:pt x="207" y="511"/>
                    </a:lnTo>
                    <a:lnTo>
                      <a:pt x="209" y="516"/>
                    </a:lnTo>
                    <a:lnTo>
                      <a:pt x="214" y="519"/>
                    </a:lnTo>
                    <a:lnTo>
                      <a:pt x="217" y="525"/>
                    </a:lnTo>
                    <a:lnTo>
                      <a:pt x="219" y="531"/>
                    </a:lnTo>
                    <a:lnTo>
                      <a:pt x="212" y="531"/>
                    </a:lnTo>
                    <a:lnTo>
                      <a:pt x="210" y="533"/>
                    </a:lnTo>
                    <a:lnTo>
                      <a:pt x="210" y="535"/>
                    </a:lnTo>
                    <a:lnTo>
                      <a:pt x="209" y="536"/>
                    </a:lnTo>
                    <a:lnTo>
                      <a:pt x="209" y="538"/>
                    </a:lnTo>
                    <a:lnTo>
                      <a:pt x="207" y="540"/>
                    </a:lnTo>
                    <a:lnTo>
                      <a:pt x="204" y="542"/>
                    </a:lnTo>
                    <a:lnTo>
                      <a:pt x="190" y="536"/>
                    </a:lnTo>
                    <a:lnTo>
                      <a:pt x="180" y="533"/>
                    </a:lnTo>
                    <a:lnTo>
                      <a:pt x="171" y="535"/>
                    </a:lnTo>
                    <a:lnTo>
                      <a:pt x="159" y="542"/>
                    </a:lnTo>
                    <a:lnTo>
                      <a:pt x="146" y="531"/>
                    </a:lnTo>
                    <a:lnTo>
                      <a:pt x="112" y="518"/>
                    </a:lnTo>
                    <a:lnTo>
                      <a:pt x="95" y="513"/>
                    </a:lnTo>
                    <a:lnTo>
                      <a:pt x="80" y="504"/>
                    </a:lnTo>
                    <a:lnTo>
                      <a:pt x="69" y="491"/>
                    </a:lnTo>
                    <a:lnTo>
                      <a:pt x="30" y="491"/>
                    </a:lnTo>
                    <a:lnTo>
                      <a:pt x="20" y="487"/>
                    </a:lnTo>
                    <a:lnTo>
                      <a:pt x="13" y="480"/>
                    </a:lnTo>
                    <a:lnTo>
                      <a:pt x="12" y="480"/>
                    </a:lnTo>
                    <a:lnTo>
                      <a:pt x="10" y="482"/>
                    </a:lnTo>
                    <a:lnTo>
                      <a:pt x="8" y="486"/>
                    </a:lnTo>
                    <a:lnTo>
                      <a:pt x="8" y="491"/>
                    </a:lnTo>
                    <a:lnTo>
                      <a:pt x="10" y="494"/>
                    </a:lnTo>
                    <a:lnTo>
                      <a:pt x="10" y="497"/>
                    </a:lnTo>
                    <a:lnTo>
                      <a:pt x="8" y="499"/>
                    </a:lnTo>
                    <a:lnTo>
                      <a:pt x="8" y="501"/>
                    </a:lnTo>
                    <a:lnTo>
                      <a:pt x="7" y="503"/>
                    </a:lnTo>
                    <a:lnTo>
                      <a:pt x="3" y="503"/>
                    </a:lnTo>
                    <a:lnTo>
                      <a:pt x="0" y="501"/>
                    </a:lnTo>
                    <a:lnTo>
                      <a:pt x="0" y="462"/>
                    </a:lnTo>
                    <a:lnTo>
                      <a:pt x="12" y="453"/>
                    </a:lnTo>
                    <a:lnTo>
                      <a:pt x="27" y="448"/>
                    </a:lnTo>
                    <a:lnTo>
                      <a:pt x="41" y="441"/>
                    </a:lnTo>
                    <a:lnTo>
                      <a:pt x="51" y="433"/>
                    </a:lnTo>
                    <a:lnTo>
                      <a:pt x="59" y="421"/>
                    </a:lnTo>
                    <a:lnTo>
                      <a:pt x="68" y="419"/>
                    </a:lnTo>
                    <a:lnTo>
                      <a:pt x="80" y="421"/>
                    </a:lnTo>
                    <a:lnTo>
                      <a:pt x="100" y="421"/>
                    </a:lnTo>
                    <a:lnTo>
                      <a:pt x="107" y="418"/>
                    </a:lnTo>
                    <a:lnTo>
                      <a:pt x="109" y="411"/>
                    </a:lnTo>
                    <a:lnTo>
                      <a:pt x="112" y="411"/>
                    </a:lnTo>
                    <a:lnTo>
                      <a:pt x="115" y="413"/>
                    </a:lnTo>
                    <a:lnTo>
                      <a:pt x="117" y="413"/>
                    </a:lnTo>
                    <a:lnTo>
                      <a:pt x="119" y="416"/>
                    </a:lnTo>
                    <a:lnTo>
                      <a:pt x="119" y="418"/>
                    </a:lnTo>
                    <a:lnTo>
                      <a:pt x="122" y="421"/>
                    </a:lnTo>
                    <a:lnTo>
                      <a:pt x="124" y="421"/>
                    </a:lnTo>
                    <a:lnTo>
                      <a:pt x="132" y="414"/>
                    </a:lnTo>
                    <a:lnTo>
                      <a:pt x="142" y="411"/>
                    </a:lnTo>
                    <a:lnTo>
                      <a:pt x="154" y="409"/>
                    </a:lnTo>
                    <a:lnTo>
                      <a:pt x="165" y="406"/>
                    </a:lnTo>
                    <a:lnTo>
                      <a:pt x="175" y="401"/>
                    </a:lnTo>
                    <a:lnTo>
                      <a:pt x="180" y="392"/>
                    </a:lnTo>
                    <a:lnTo>
                      <a:pt x="188" y="390"/>
                    </a:lnTo>
                    <a:lnTo>
                      <a:pt x="198" y="392"/>
                    </a:lnTo>
                    <a:lnTo>
                      <a:pt x="219" y="392"/>
                    </a:lnTo>
                    <a:lnTo>
                      <a:pt x="226" y="389"/>
                    </a:lnTo>
                    <a:lnTo>
                      <a:pt x="229" y="382"/>
                    </a:lnTo>
                    <a:lnTo>
                      <a:pt x="236" y="382"/>
                    </a:lnTo>
                    <a:lnTo>
                      <a:pt x="237" y="384"/>
                    </a:lnTo>
                    <a:lnTo>
                      <a:pt x="237" y="385"/>
                    </a:lnTo>
                    <a:lnTo>
                      <a:pt x="241" y="389"/>
                    </a:lnTo>
                    <a:lnTo>
                      <a:pt x="241" y="390"/>
                    </a:lnTo>
                    <a:lnTo>
                      <a:pt x="244" y="392"/>
                    </a:lnTo>
                    <a:lnTo>
                      <a:pt x="246" y="394"/>
                    </a:lnTo>
                    <a:lnTo>
                      <a:pt x="249" y="394"/>
                    </a:lnTo>
                    <a:lnTo>
                      <a:pt x="254" y="392"/>
                    </a:lnTo>
                    <a:lnTo>
                      <a:pt x="256" y="390"/>
                    </a:lnTo>
                    <a:lnTo>
                      <a:pt x="258" y="387"/>
                    </a:lnTo>
                    <a:lnTo>
                      <a:pt x="258" y="372"/>
                    </a:lnTo>
                    <a:lnTo>
                      <a:pt x="271" y="379"/>
                    </a:lnTo>
                    <a:lnTo>
                      <a:pt x="280" y="380"/>
                    </a:lnTo>
                    <a:lnTo>
                      <a:pt x="285" y="385"/>
                    </a:lnTo>
                    <a:lnTo>
                      <a:pt x="288" y="392"/>
                    </a:lnTo>
                    <a:lnTo>
                      <a:pt x="299" y="389"/>
                    </a:lnTo>
                    <a:lnTo>
                      <a:pt x="309" y="384"/>
                    </a:lnTo>
                    <a:lnTo>
                      <a:pt x="319" y="375"/>
                    </a:lnTo>
                    <a:lnTo>
                      <a:pt x="327" y="365"/>
                    </a:lnTo>
                    <a:lnTo>
                      <a:pt x="331" y="353"/>
                    </a:lnTo>
                    <a:lnTo>
                      <a:pt x="327" y="341"/>
                    </a:lnTo>
                    <a:lnTo>
                      <a:pt x="319" y="331"/>
                    </a:lnTo>
                    <a:lnTo>
                      <a:pt x="326" y="321"/>
                    </a:lnTo>
                    <a:lnTo>
                      <a:pt x="329" y="306"/>
                    </a:lnTo>
                    <a:lnTo>
                      <a:pt x="329" y="251"/>
                    </a:lnTo>
                    <a:lnTo>
                      <a:pt x="333" y="253"/>
                    </a:lnTo>
                    <a:lnTo>
                      <a:pt x="336" y="253"/>
                    </a:lnTo>
                    <a:lnTo>
                      <a:pt x="338" y="251"/>
                    </a:lnTo>
                    <a:lnTo>
                      <a:pt x="338" y="250"/>
                    </a:lnTo>
                    <a:lnTo>
                      <a:pt x="339" y="246"/>
                    </a:lnTo>
                    <a:lnTo>
                      <a:pt x="339" y="243"/>
                    </a:lnTo>
                    <a:lnTo>
                      <a:pt x="341" y="241"/>
                    </a:lnTo>
                    <a:lnTo>
                      <a:pt x="348" y="241"/>
                    </a:lnTo>
                    <a:lnTo>
                      <a:pt x="341" y="229"/>
                    </a:lnTo>
                    <a:lnTo>
                      <a:pt x="339" y="216"/>
                    </a:lnTo>
                    <a:lnTo>
                      <a:pt x="341" y="202"/>
                    </a:lnTo>
                    <a:lnTo>
                      <a:pt x="348" y="188"/>
                    </a:lnTo>
                    <a:lnTo>
                      <a:pt x="356" y="178"/>
                    </a:lnTo>
                    <a:lnTo>
                      <a:pt x="368" y="171"/>
                    </a:lnTo>
                    <a:lnTo>
                      <a:pt x="361" y="156"/>
                    </a:lnTo>
                    <a:lnTo>
                      <a:pt x="361" y="139"/>
                    </a:lnTo>
                    <a:lnTo>
                      <a:pt x="366" y="122"/>
                    </a:lnTo>
                    <a:lnTo>
                      <a:pt x="372" y="102"/>
                    </a:lnTo>
                    <a:lnTo>
                      <a:pt x="377" y="83"/>
                    </a:lnTo>
                    <a:lnTo>
                      <a:pt x="378" y="63"/>
                    </a:lnTo>
                    <a:lnTo>
                      <a:pt x="387" y="56"/>
                    </a:lnTo>
                    <a:lnTo>
                      <a:pt x="394" y="48"/>
                    </a:lnTo>
                    <a:lnTo>
                      <a:pt x="399" y="37"/>
                    </a:lnTo>
                    <a:lnTo>
                      <a:pt x="404" y="25"/>
                    </a:lnTo>
                    <a:lnTo>
                      <a:pt x="409" y="15"/>
                    </a:lnTo>
                    <a:lnTo>
                      <a:pt x="417" y="7"/>
                    </a:lnTo>
                    <a:lnTo>
                      <a:pt x="426" y="2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Freeform 76"/>
              <p:cNvSpPr>
                <a:spLocks/>
              </p:cNvSpPr>
              <p:nvPr userDrawn="1"/>
            </p:nvSpPr>
            <p:spPr bwMode="auto">
              <a:xfrm>
                <a:off x="2661883" y="3698013"/>
                <a:ext cx="8729" cy="101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14" y="8"/>
                  </a:cxn>
                  <a:cxn ang="0">
                    <a:pos x="27" y="19"/>
                  </a:cxn>
                  <a:cxn ang="0">
                    <a:pos x="36" y="20"/>
                  </a:cxn>
                  <a:cxn ang="0">
                    <a:pos x="49" y="19"/>
                  </a:cxn>
                  <a:cxn ang="0">
                    <a:pos x="46" y="27"/>
                  </a:cxn>
                  <a:cxn ang="0">
                    <a:pos x="41" y="34"/>
                  </a:cxn>
                  <a:cxn ang="0">
                    <a:pos x="36" y="39"/>
                  </a:cxn>
                  <a:cxn ang="0">
                    <a:pos x="32" y="44"/>
                  </a:cxn>
                  <a:cxn ang="0">
                    <a:pos x="32" y="51"/>
                  </a:cxn>
                  <a:cxn ang="0">
                    <a:pos x="39" y="59"/>
                  </a:cxn>
                  <a:cxn ang="0">
                    <a:pos x="34" y="59"/>
                  </a:cxn>
                  <a:cxn ang="0">
                    <a:pos x="31" y="58"/>
                  </a:cxn>
                  <a:cxn ang="0">
                    <a:pos x="29" y="54"/>
                  </a:cxn>
                  <a:cxn ang="0">
                    <a:pos x="26" y="51"/>
                  </a:cxn>
                  <a:cxn ang="0">
                    <a:pos x="22" y="44"/>
                  </a:cxn>
                  <a:cxn ang="0">
                    <a:pos x="19" y="41"/>
                  </a:cxn>
                  <a:cxn ang="0">
                    <a:pos x="15" y="39"/>
                  </a:cxn>
                  <a:cxn ang="0">
                    <a:pos x="12" y="39"/>
                  </a:cxn>
                  <a:cxn ang="0">
                    <a:pos x="10" y="41"/>
                  </a:cxn>
                  <a:cxn ang="0">
                    <a:pos x="10" y="58"/>
                  </a:cxn>
                  <a:cxn ang="0">
                    <a:pos x="7" y="61"/>
                  </a:cxn>
                  <a:cxn ang="0">
                    <a:pos x="5" y="61"/>
                  </a:cxn>
                  <a:cxn ang="0">
                    <a:pos x="0" y="59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5" y="17"/>
                  </a:cxn>
                  <a:cxn ang="0">
                    <a:pos x="0" y="0"/>
                  </a:cxn>
                </a:cxnLst>
                <a:rect l="0" t="0" r="r" b="b"/>
                <a:pathLst>
                  <a:path w="49" h="61">
                    <a:moveTo>
                      <a:pt x="0" y="0"/>
                    </a:moveTo>
                    <a:lnTo>
                      <a:pt x="9" y="3"/>
                    </a:lnTo>
                    <a:lnTo>
                      <a:pt x="14" y="8"/>
                    </a:lnTo>
                    <a:lnTo>
                      <a:pt x="27" y="19"/>
                    </a:lnTo>
                    <a:lnTo>
                      <a:pt x="36" y="20"/>
                    </a:lnTo>
                    <a:lnTo>
                      <a:pt x="49" y="19"/>
                    </a:lnTo>
                    <a:lnTo>
                      <a:pt x="46" y="27"/>
                    </a:lnTo>
                    <a:lnTo>
                      <a:pt x="41" y="34"/>
                    </a:lnTo>
                    <a:lnTo>
                      <a:pt x="36" y="39"/>
                    </a:lnTo>
                    <a:lnTo>
                      <a:pt x="32" y="44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34" y="59"/>
                    </a:lnTo>
                    <a:lnTo>
                      <a:pt x="31" y="58"/>
                    </a:lnTo>
                    <a:lnTo>
                      <a:pt x="29" y="54"/>
                    </a:lnTo>
                    <a:lnTo>
                      <a:pt x="26" y="51"/>
                    </a:lnTo>
                    <a:lnTo>
                      <a:pt x="22" y="44"/>
                    </a:lnTo>
                    <a:lnTo>
                      <a:pt x="19" y="41"/>
                    </a:lnTo>
                    <a:lnTo>
                      <a:pt x="15" y="39"/>
                    </a:lnTo>
                    <a:lnTo>
                      <a:pt x="12" y="39"/>
                    </a:lnTo>
                    <a:lnTo>
                      <a:pt x="10" y="41"/>
                    </a:lnTo>
                    <a:lnTo>
                      <a:pt x="10" y="58"/>
                    </a:lnTo>
                    <a:lnTo>
                      <a:pt x="7" y="61"/>
                    </a:lnTo>
                    <a:lnTo>
                      <a:pt x="5" y="61"/>
                    </a:lnTo>
                    <a:lnTo>
                      <a:pt x="0" y="59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5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Freeform 77"/>
              <p:cNvSpPr>
                <a:spLocks/>
              </p:cNvSpPr>
              <p:nvPr userDrawn="1"/>
            </p:nvSpPr>
            <p:spPr bwMode="auto">
              <a:xfrm>
                <a:off x="2560050" y="3740209"/>
                <a:ext cx="4364" cy="291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9" y="5"/>
                  </a:cxn>
                  <a:cxn ang="0">
                    <a:pos x="15" y="10"/>
                  </a:cxn>
                  <a:cxn ang="0">
                    <a:pos x="12" y="13"/>
                  </a:cxn>
                  <a:cxn ang="0">
                    <a:pos x="7" y="16"/>
                  </a:cxn>
                  <a:cxn ang="0">
                    <a:pos x="0" y="18"/>
                  </a:cxn>
                  <a:cxn ang="0">
                    <a:pos x="3" y="11"/>
                  </a:cxn>
                  <a:cxn ang="0">
                    <a:pos x="13" y="1"/>
                  </a:cxn>
                  <a:cxn ang="0">
                    <a:pos x="20" y="0"/>
                  </a:cxn>
                </a:cxnLst>
                <a:rect l="0" t="0" r="r" b="b"/>
                <a:pathLst>
                  <a:path w="20" h="18">
                    <a:moveTo>
                      <a:pt x="20" y="0"/>
                    </a:moveTo>
                    <a:lnTo>
                      <a:pt x="19" y="5"/>
                    </a:lnTo>
                    <a:lnTo>
                      <a:pt x="15" y="10"/>
                    </a:lnTo>
                    <a:lnTo>
                      <a:pt x="12" y="13"/>
                    </a:lnTo>
                    <a:lnTo>
                      <a:pt x="7" y="16"/>
                    </a:lnTo>
                    <a:lnTo>
                      <a:pt x="0" y="18"/>
                    </a:lnTo>
                    <a:lnTo>
                      <a:pt x="3" y="11"/>
                    </a:lnTo>
                    <a:lnTo>
                      <a:pt x="13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Freeform 78"/>
              <p:cNvSpPr>
                <a:spLocks/>
              </p:cNvSpPr>
              <p:nvPr userDrawn="1"/>
            </p:nvSpPr>
            <p:spPr bwMode="auto">
              <a:xfrm>
                <a:off x="2552777" y="3772220"/>
                <a:ext cx="4364" cy="29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20" y="5"/>
                  </a:cxn>
                  <a:cxn ang="0">
                    <a:pos x="27" y="12"/>
                  </a:cxn>
                  <a:cxn ang="0">
                    <a:pos x="30" y="20"/>
                  </a:cxn>
                  <a:cxn ang="0">
                    <a:pos x="17" y="14"/>
                  </a:cxn>
                  <a:cxn ang="0">
                    <a:pos x="8" y="12"/>
                  </a:cxn>
                  <a:cxn ang="0">
                    <a:pos x="3" y="7"/>
                  </a:cxn>
                  <a:cxn ang="0">
                    <a:pos x="0" y="0"/>
                  </a:cxn>
                </a:cxnLst>
                <a:rect l="0" t="0" r="r" b="b"/>
                <a:pathLst>
                  <a:path w="30" h="20">
                    <a:moveTo>
                      <a:pt x="0" y="0"/>
                    </a:moveTo>
                    <a:lnTo>
                      <a:pt x="12" y="0"/>
                    </a:lnTo>
                    <a:lnTo>
                      <a:pt x="20" y="5"/>
                    </a:lnTo>
                    <a:lnTo>
                      <a:pt x="27" y="12"/>
                    </a:lnTo>
                    <a:lnTo>
                      <a:pt x="30" y="20"/>
                    </a:lnTo>
                    <a:lnTo>
                      <a:pt x="17" y="14"/>
                    </a:lnTo>
                    <a:lnTo>
                      <a:pt x="8" y="12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71" name="Straight Connector 70"/>
          <p:cNvCxnSpPr/>
          <p:nvPr userDrawn="1"/>
        </p:nvCxnSpPr>
        <p:spPr>
          <a:xfrm>
            <a:off x="1528483" y="1960563"/>
            <a:ext cx="24288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E109-13AC-4BDC-8BCE-F3DDDAF33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2146300" cy="6294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0"/>
            <a:ext cx="6286500" cy="6294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4933-31E6-4774-A4FA-3BE325970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84" name="Rectangle 64"/>
          <p:cNvSpPr>
            <a:spLocks noGrp="1" noChangeArrowheads="1"/>
          </p:cNvSpPr>
          <p:nvPr>
            <p:ph type="ctrTitle"/>
          </p:nvPr>
        </p:nvSpPr>
        <p:spPr>
          <a:xfrm>
            <a:off x="5294313" y="923636"/>
            <a:ext cx="3849687" cy="14700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1185" name="Rectangle 65"/>
          <p:cNvSpPr>
            <a:spLocks noGrp="1" noChangeArrowheads="1"/>
          </p:cNvSpPr>
          <p:nvPr>
            <p:ph type="subTitle" idx="1"/>
          </p:nvPr>
        </p:nvSpPr>
        <p:spPr>
          <a:xfrm>
            <a:off x="5287963" y="3195205"/>
            <a:ext cx="3856037" cy="135572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13668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aphicFrame>
        <p:nvGraphicFramePr>
          <p:cNvPr id="35843" name="Object 66"/>
          <p:cNvGraphicFramePr>
            <a:graphicFrameLocks noChangeAspect="1"/>
          </p:cNvGraphicFramePr>
          <p:nvPr/>
        </p:nvGraphicFramePr>
        <p:xfrm>
          <a:off x="6582353" y="5792643"/>
          <a:ext cx="1217757" cy="520483"/>
        </p:xfrm>
        <a:graphic>
          <a:graphicData uri="http://schemas.openxmlformats.org/presentationml/2006/ole">
            <p:oleObj spid="_x0000_s18434" name="Image" r:id="rId3" imgW="1829191" imgH="781913" progId="">
              <p:embed/>
            </p:oleObj>
          </a:graphicData>
        </a:graphic>
      </p:graphicFrame>
      <p:pic>
        <p:nvPicPr>
          <p:cNvPr id="67" name="Picture 66"/>
          <p:cNvPicPr>
            <a:picLocks noChangeAspect="1"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146810" y="131763"/>
            <a:ext cx="498323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" name="Group 67"/>
          <p:cNvGrpSpPr>
            <a:grpSpLocks/>
          </p:cNvGrpSpPr>
          <p:nvPr userDrawn="1"/>
        </p:nvGrpSpPr>
        <p:grpSpPr bwMode="auto">
          <a:xfrm>
            <a:off x="4112669" y="5754896"/>
            <a:ext cx="931200" cy="462690"/>
            <a:chOff x="2613" y="2157"/>
            <a:chExt cx="640" cy="318"/>
          </a:xfrm>
        </p:grpSpPr>
        <p:sp>
          <p:nvSpPr>
            <p:cNvPr id="69" name="Rectangle 68"/>
            <p:cNvSpPr>
              <a:spLocks noChangeArrowheads="1"/>
            </p:cNvSpPr>
            <p:nvPr userDrawn="1"/>
          </p:nvSpPr>
          <p:spPr bwMode="auto">
            <a:xfrm>
              <a:off x="3179" y="2198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 userDrawn="1"/>
          </p:nvSpPr>
          <p:spPr bwMode="auto">
            <a:xfrm>
              <a:off x="3078" y="2214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1" name="Rectangle 70"/>
            <p:cNvSpPr>
              <a:spLocks noChangeArrowheads="1"/>
            </p:cNvSpPr>
            <p:nvPr userDrawn="1"/>
          </p:nvSpPr>
          <p:spPr bwMode="auto">
            <a:xfrm>
              <a:off x="3078" y="222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 userDrawn="1"/>
          </p:nvSpPr>
          <p:spPr bwMode="auto">
            <a:xfrm>
              <a:off x="2963" y="2228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3095" y="2239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>
              <a:spLocks noChangeArrowheads="1"/>
            </p:cNvSpPr>
            <p:nvPr userDrawn="1"/>
          </p:nvSpPr>
          <p:spPr bwMode="auto">
            <a:xfrm>
              <a:off x="3211" y="22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5" name="Rectangle 74"/>
            <p:cNvSpPr>
              <a:spLocks noChangeArrowheads="1"/>
            </p:cNvSpPr>
            <p:nvPr userDrawn="1"/>
          </p:nvSpPr>
          <p:spPr bwMode="auto">
            <a:xfrm>
              <a:off x="3065" y="225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6" name="Rectangle 75"/>
            <p:cNvSpPr>
              <a:spLocks noChangeArrowheads="1"/>
            </p:cNvSpPr>
            <p:nvPr userDrawn="1"/>
          </p:nvSpPr>
          <p:spPr bwMode="auto">
            <a:xfrm>
              <a:off x="2975" y="227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7" name="Rectangle 76"/>
            <p:cNvSpPr>
              <a:spLocks noChangeArrowheads="1"/>
            </p:cNvSpPr>
            <p:nvPr userDrawn="1"/>
          </p:nvSpPr>
          <p:spPr bwMode="auto">
            <a:xfrm>
              <a:off x="2963" y="2280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8" name="Rectangle 77"/>
            <p:cNvSpPr>
              <a:spLocks noChangeArrowheads="1"/>
            </p:cNvSpPr>
            <p:nvPr userDrawn="1"/>
          </p:nvSpPr>
          <p:spPr bwMode="auto">
            <a:xfrm>
              <a:off x="2932" y="228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9" name="Rectangle 78"/>
            <p:cNvSpPr>
              <a:spLocks noChangeArrowheads="1"/>
            </p:cNvSpPr>
            <p:nvPr userDrawn="1"/>
          </p:nvSpPr>
          <p:spPr bwMode="auto">
            <a:xfrm>
              <a:off x="2863" y="2301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0" name="Rectangle 79"/>
            <p:cNvSpPr>
              <a:spLocks noChangeArrowheads="1"/>
            </p:cNvSpPr>
            <p:nvPr userDrawn="1"/>
          </p:nvSpPr>
          <p:spPr bwMode="auto">
            <a:xfrm>
              <a:off x="2936" y="230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1" name="Rectangle 80"/>
            <p:cNvSpPr>
              <a:spLocks noChangeArrowheads="1"/>
            </p:cNvSpPr>
            <p:nvPr userDrawn="1"/>
          </p:nvSpPr>
          <p:spPr bwMode="auto">
            <a:xfrm>
              <a:off x="2936" y="230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 userDrawn="1"/>
          </p:nvSpPr>
          <p:spPr bwMode="auto">
            <a:xfrm>
              <a:off x="2758" y="2310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3" name="Rectangle 82"/>
            <p:cNvSpPr>
              <a:spLocks noChangeArrowheads="1"/>
            </p:cNvSpPr>
            <p:nvPr userDrawn="1"/>
          </p:nvSpPr>
          <p:spPr bwMode="auto">
            <a:xfrm>
              <a:off x="3048" y="2310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 userDrawn="1"/>
          </p:nvSpPr>
          <p:spPr bwMode="auto">
            <a:xfrm>
              <a:off x="3073" y="2312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5" name="Rectangle 84"/>
            <p:cNvSpPr>
              <a:spLocks noChangeArrowheads="1"/>
            </p:cNvSpPr>
            <p:nvPr userDrawn="1"/>
          </p:nvSpPr>
          <p:spPr bwMode="auto">
            <a:xfrm>
              <a:off x="3047" y="231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6" name="Rectangle 85"/>
            <p:cNvSpPr>
              <a:spLocks noChangeArrowheads="1"/>
            </p:cNvSpPr>
            <p:nvPr userDrawn="1"/>
          </p:nvSpPr>
          <p:spPr bwMode="auto">
            <a:xfrm>
              <a:off x="2713" y="2315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 userDrawn="1"/>
          </p:nvSpPr>
          <p:spPr bwMode="auto">
            <a:xfrm>
              <a:off x="3048" y="231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 userDrawn="1"/>
          </p:nvSpPr>
          <p:spPr bwMode="auto">
            <a:xfrm>
              <a:off x="3045" y="231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 userDrawn="1"/>
          </p:nvSpPr>
          <p:spPr bwMode="auto">
            <a:xfrm>
              <a:off x="3038" y="232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0" name="Rectangle 89"/>
            <p:cNvSpPr>
              <a:spLocks noChangeArrowheads="1"/>
            </p:cNvSpPr>
            <p:nvPr userDrawn="1"/>
          </p:nvSpPr>
          <p:spPr bwMode="auto">
            <a:xfrm>
              <a:off x="2613" y="2331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 userDrawn="1"/>
          </p:nvSpPr>
          <p:spPr bwMode="auto">
            <a:xfrm>
              <a:off x="2783" y="2331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2" name="Rectangle 91"/>
            <p:cNvSpPr>
              <a:spLocks noChangeArrowheads="1"/>
            </p:cNvSpPr>
            <p:nvPr userDrawn="1"/>
          </p:nvSpPr>
          <p:spPr bwMode="auto">
            <a:xfrm>
              <a:off x="3037" y="233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3" name="Rectangle 92"/>
            <p:cNvSpPr>
              <a:spLocks noChangeArrowheads="1"/>
            </p:cNvSpPr>
            <p:nvPr userDrawn="1"/>
          </p:nvSpPr>
          <p:spPr bwMode="auto">
            <a:xfrm>
              <a:off x="2747" y="233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4" name="Rectangle 93"/>
            <p:cNvSpPr>
              <a:spLocks noChangeArrowheads="1"/>
            </p:cNvSpPr>
            <p:nvPr userDrawn="1"/>
          </p:nvSpPr>
          <p:spPr bwMode="auto">
            <a:xfrm>
              <a:off x="2723" y="2335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 userDrawn="1"/>
          </p:nvSpPr>
          <p:spPr bwMode="auto">
            <a:xfrm>
              <a:off x="2730" y="233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6" name="Rectangle 95"/>
            <p:cNvSpPr>
              <a:spLocks noChangeArrowheads="1"/>
            </p:cNvSpPr>
            <p:nvPr userDrawn="1"/>
          </p:nvSpPr>
          <p:spPr bwMode="auto">
            <a:xfrm>
              <a:off x="2749" y="2337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 userDrawn="1"/>
          </p:nvSpPr>
          <p:spPr bwMode="auto">
            <a:xfrm>
              <a:off x="3035" y="2337"/>
              <a:ext cx="2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8" name="Rectangle 97"/>
            <p:cNvSpPr>
              <a:spLocks noChangeArrowheads="1"/>
            </p:cNvSpPr>
            <p:nvPr userDrawn="1"/>
          </p:nvSpPr>
          <p:spPr bwMode="auto">
            <a:xfrm>
              <a:off x="2703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9" name="Rectangle 98"/>
            <p:cNvSpPr>
              <a:spLocks noChangeArrowheads="1"/>
            </p:cNvSpPr>
            <p:nvPr userDrawn="1"/>
          </p:nvSpPr>
          <p:spPr bwMode="auto">
            <a:xfrm>
              <a:off x="2720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0" name="Rectangle 99"/>
            <p:cNvSpPr>
              <a:spLocks noChangeArrowheads="1"/>
            </p:cNvSpPr>
            <p:nvPr userDrawn="1"/>
          </p:nvSpPr>
          <p:spPr bwMode="auto">
            <a:xfrm>
              <a:off x="3033" y="23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1" name="Rectangle 100"/>
            <p:cNvSpPr>
              <a:spLocks noChangeArrowheads="1"/>
            </p:cNvSpPr>
            <p:nvPr userDrawn="1"/>
          </p:nvSpPr>
          <p:spPr bwMode="auto">
            <a:xfrm>
              <a:off x="3034" y="234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2" name="Rectangle 101"/>
            <p:cNvSpPr>
              <a:spLocks noChangeArrowheads="1"/>
            </p:cNvSpPr>
            <p:nvPr userDrawn="1"/>
          </p:nvSpPr>
          <p:spPr bwMode="auto">
            <a:xfrm>
              <a:off x="2713" y="2357"/>
              <a:ext cx="2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 userDrawn="1"/>
          </p:nvSpPr>
          <p:spPr bwMode="auto">
            <a:xfrm>
              <a:off x="3047" y="2395"/>
              <a:ext cx="2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3041" y="2400"/>
              <a:ext cx="5" cy="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 userDrawn="1"/>
          </p:nvSpPr>
          <p:spPr bwMode="auto">
            <a:xfrm>
              <a:off x="3046" y="2401"/>
              <a:ext cx="2" cy="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6" name="Rectangle 105"/>
            <p:cNvSpPr>
              <a:spLocks noChangeArrowheads="1"/>
            </p:cNvSpPr>
            <p:nvPr userDrawn="1"/>
          </p:nvSpPr>
          <p:spPr bwMode="auto">
            <a:xfrm>
              <a:off x="3045" y="2404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 userDrawn="1"/>
          </p:nvSpPr>
          <p:spPr bwMode="auto">
            <a:xfrm>
              <a:off x="2697" y="2406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8" name="Rectangle 107"/>
            <p:cNvSpPr>
              <a:spLocks noChangeArrowheads="1"/>
            </p:cNvSpPr>
            <p:nvPr userDrawn="1"/>
          </p:nvSpPr>
          <p:spPr bwMode="auto">
            <a:xfrm>
              <a:off x="2695" y="240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9" name="Rectangle 108"/>
            <p:cNvSpPr>
              <a:spLocks noChangeArrowheads="1"/>
            </p:cNvSpPr>
            <p:nvPr userDrawn="1"/>
          </p:nvSpPr>
          <p:spPr bwMode="auto">
            <a:xfrm>
              <a:off x="2739" y="241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0" name="Rectangle 109"/>
            <p:cNvSpPr>
              <a:spLocks noChangeArrowheads="1"/>
            </p:cNvSpPr>
            <p:nvPr userDrawn="1"/>
          </p:nvSpPr>
          <p:spPr bwMode="auto">
            <a:xfrm>
              <a:off x="3002" y="2413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1" name="Rectangle 110"/>
            <p:cNvSpPr>
              <a:spLocks noChangeArrowheads="1"/>
            </p:cNvSpPr>
            <p:nvPr userDrawn="1"/>
          </p:nvSpPr>
          <p:spPr bwMode="auto">
            <a:xfrm>
              <a:off x="3037" y="2420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2" name="Freeform 111"/>
            <p:cNvSpPr>
              <a:spLocks/>
            </p:cNvSpPr>
            <p:nvPr userDrawn="1"/>
          </p:nvSpPr>
          <p:spPr bwMode="auto">
            <a:xfrm>
              <a:off x="3027" y="2437"/>
              <a:ext cx="3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3" name="Freeform 112"/>
            <p:cNvSpPr>
              <a:spLocks noEditPoints="1"/>
            </p:cNvSpPr>
            <p:nvPr userDrawn="1"/>
          </p:nvSpPr>
          <p:spPr bwMode="auto">
            <a:xfrm>
              <a:off x="3119" y="2186"/>
              <a:ext cx="98" cy="106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4" name="Freeform 113"/>
            <p:cNvSpPr>
              <a:spLocks noEditPoints="1"/>
            </p:cNvSpPr>
            <p:nvPr userDrawn="1"/>
          </p:nvSpPr>
          <p:spPr bwMode="auto">
            <a:xfrm>
              <a:off x="2651" y="2187"/>
              <a:ext cx="88" cy="122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5" name="Freeform 114"/>
            <p:cNvSpPr>
              <a:spLocks noEditPoints="1"/>
            </p:cNvSpPr>
            <p:nvPr userDrawn="1"/>
          </p:nvSpPr>
          <p:spPr bwMode="auto">
            <a:xfrm>
              <a:off x="2738" y="2191"/>
              <a:ext cx="76" cy="56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6" name="Freeform 115"/>
            <p:cNvSpPr>
              <a:spLocks noEditPoints="1"/>
            </p:cNvSpPr>
            <p:nvPr userDrawn="1"/>
          </p:nvSpPr>
          <p:spPr bwMode="auto">
            <a:xfrm>
              <a:off x="2961" y="2202"/>
              <a:ext cx="153" cy="240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7" name="Freeform 116"/>
            <p:cNvSpPr>
              <a:spLocks/>
            </p:cNvSpPr>
            <p:nvPr userDrawn="1"/>
          </p:nvSpPr>
          <p:spPr bwMode="auto">
            <a:xfrm>
              <a:off x="3091" y="2250"/>
              <a:ext cx="6" cy="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8" name="Freeform 117"/>
            <p:cNvSpPr>
              <a:spLocks/>
            </p:cNvSpPr>
            <p:nvPr userDrawn="1"/>
          </p:nvSpPr>
          <p:spPr bwMode="auto">
            <a:xfrm>
              <a:off x="3218" y="2229"/>
              <a:ext cx="6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9" name="Freeform 118"/>
            <p:cNvSpPr>
              <a:spLocks/>
            </p:cNvSpPr>
            <p:nvPr userDrawn="1"/>
          </p:nvSpPr>
          <p:spPr bwMode="auto">
            <a:xfrm>
              <a:off x="3148" y="2258"/>
              <a:ext cx="3" cy="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0" name="Freeform 119"/>
            <p:cNvSpPr>
              <a:spLocks noEditPoints="1"/>
            </p:cNvSpPr>
            <p:nvPr userDrawn="1"/>
          </p:nvSpPr>
          <p:spPr bwMode="auto">
            <a:xfrm>
              <a:off x="2819" y="2267"/>
              <a:ext cx="144" cy="75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1" name="Freeform 120"/>
            <p:cNvSpPr>
              <a:spLocks/>
            </p:cNvSpPr>
            <p:nvPr userDrawn="1"/>
          </p:nvSpPr>
          <p:spPr bwMode="auto">
            <a:xfrm>
              <a:off x="3143" y="2280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2" name="Freeform 121"/>
            <p:cNvSpPr>
              <a:spLocks/>
            </p:cNvSpPr>
            <p:nvPr userDrawn="1"/>
          </p:nvSpPr>
          <p:spPr bwMode="auto">
            <a:xfrm>
              <a:off x="3049" y="2301"/>
              <a:ext cx="2" cy="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3" name="Freeform 122"/>
            <p:cNvSpPr>
              <a:spLocks noEditPoints="1"/>
            </p:cNvSpPr>
            <p:nvPr userDrawn="1"/>
          </p:nvSpPr>
          <p:spPr bwMode="auto">
            <a:xfrm>
              <a:off x="2613" y="2310"/>
              <a:ext cx="194" cy="29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4" name="Freeform 123"/>
            <p:cNvSpPr>
              <a:spLocks/>
            </p:cNvSpPr>
            <p:nvPr userDrawn="1"/>
          </p:nvSpPr>
          <p:spPr bwMode="auto">
            <a:xfrm>
              <a:off x="3043" y="2312"/>
              <a:ext cx="4" cy="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5" name="Freeform 124"/>
            <p:cNvSpPr>
              <a:spLocks/>
            </p:cNvSpPr>
            <p:nvPr userDrawn="1"/>
          </p:nvSpPr>
          <p:spPr bwMode="auto">
            <a:xfrm>
              <a:off x="3039" y="2320"/>
              <a:ext cx="7" cy="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6" name="Freeform 125"/>
            <p:cNvSpPr>
              <a:spLocks noEditPoints="1"/>
            </p:cNvSpPr>
            <p:nvPr userDrawn="1"/>
          </p:nvSpPr>
          <p:spPr bwMode="auto">
            <a:xfrm>
              <a:off x="2635" y="2353"/>
              <a:ext cx="104" cy="122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7" name="Freeform 126"/>
            <p:cNvSpPr>
              <a:spLocks noEditPoints="1"/>
            </p:cNvSpPr>
            <p:nvPr userDrawn="1"/>
          </p:nvSpPr>
          <p:spPr bwMode="auto">
            <a:xfrm>
              <a:off x="3215" y="2157"/>
              <a:ext cx="38" cy="3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sp>
        <p:nvSpPr>
          <p:cNvPr id="128" name="Rectangle 127"/>
          <p:cNvSpPr/>
          <p:nvPr userDrawn="1"/>
        </p:nvSpPr>
        <p:spPr>
          <a:xfrm>
            <a:off x="147358" y="1465263"/>
            <a:ext cx="4981575" cy="628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9" name="Group 128"/>
          <p:cNvGrpSpPr/>
          <p:nvPr userDrawn="1"/>
        </p:nvGrpSpPr>
        <p:grpSpPr>
          <a:xfrm>
            <a:off x="1640397" y="1492816"/>
            <a:ext cx="2174816" cy="553966"/>
            <a:chOff x="1654964" y="1503928"/>
            <a:chExt cx="2174816" cy="553966"/>
          </a:xfrm>
        </p:grpSpPr>
        <p:sp>
          <p:nvSpPr>
            <p:cNvPr id="130" name="Text Box 194"/>
            <p:cNvSpPr txBox="1">
              <a:spLocks noChangeArrowheads="1"/>
            </p:cNvSpPr>
            <p:nvPr userDrawn="1"/>
          </p:nvSpPr>
          <p:spPr bwMode="auto">
            <a:xfrm>
              <a:off x="1654964" y="1503928"/>
              <a:ext cx="2076466" cy="55396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1408" tIns="45704" rIns="91408" bIns="45704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en-US" sz="3000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Core Value</a:t>
              </a:r>
              <a:endParaRPr lang="en-US" sz="3000" i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1" name="Group 72"/>
            <p:cNvGrpSpPr/>
            <p:nvPr userDrawn="1"/>
          </p:nvGrpSpPr>
          <p:grpSpPr>
            <a:xfrm>
              <a:off x="3565644" y="1543098"/>
              <a:ext cx="264136" cy="266702"/>
              <a:chOff x="2517862" y="3635447"/>
              <a:chExt cx="152750" cy="154234"/>
            </a:xfrm>
          </p:grpSpPr>
          <p:sp>
            <p:nvSpPr>
              <p:cNvPr id="132" name="Rectangle 131"/>
              <p:cNvSpPr>
                <a:spLocks noChangeArrowheads="1"/>
              </p:cNvSpPr>
              <p:nvPr userDrawn="1"/>
            </p:nvSpPr>
            <p:spPr bwMode="auto">
              <a:xfrm>
                <a:off x="2605148" y="3652907"/>
                <a:ext cx="1455" cy="436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Rectangle 132"/>
              <p:cNvSpPr>
                <a:spLocks noChangeArrowheads="1"/>
              </p:cNvSpPr>
              <p:nvPr userDrawn="1"/>
            </p:nvSpPr>
            <p:spPr bwMode="auto">
              <a:xfrm>
                <a:off x="2651700" y="3712564"/>
                <a:ext cx="1455" cy="145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Freeform 133"/>
              <p:cNvSpPr>
                <a:spLocks noEditPoints="1"/>
              </p:cNvSpPr>
              <p:nvPr userDrawn="1"/>
            </p:nvSpPr>
            <p:spPr bwMode="auto">
              <a:xfrm>
                <a:off x="2517862" y="3635447"/>
                <a:ext cx="142566" cy="154234"/>
              </a:xfrm>
              <a:custGeom>
                <a:avLst/>
                <a:gdLst/>
                <a:ahLst/>
                <a:cxnLst>
                  <a:cxn ang="0">
                    <a:pos x="319" y="849"/>
                  </a:cxn>
                  <a:cxn ang="0">
                    <a:pos x="299" y="730"/>
                  </a:cxn>
                  <a:cxn ang="0">
                    <a:pos x="299" y="596"/>
                  </a:cxn>
                  <a:cxn ang="0">
                    <a:pos x="338" y="581"/>
                  </a:cxn>
                  <a:cxn ang="0">
                    <a:pos x="628" y="460"/>
                  </a:cxn>
                  <a:cxn ang="0">
                    <a:pos x="597" y="441"/>
                  </a:cxn>
                  <a:cxn ang="0">
                    <a:pos x="618" y="431"/>
                  </a:cxn>
                  <a:cxn ang="0">
                    <a:pos x="682" y="421"/>
                  </a:cxn>
                  <a:cxn ang="0">
                    <a:pos x="338" y="401"/>
                  </a:cxn>
                  <a:cxn ang="0">
                    <a:pos x="747" y="401"/>
                  </a:cxn>
                  <a:cxn ang="0">
                    <a:pos x="687" y="392"/>
                  </a:cxn>
                  <a:cxn ang="0">
                    <a:pos x="782" y="370"/>
                  </a:cxn>
                  <a:cxn ang="0">
                    <a:pos x="468" y="192"/>
                  </a:cxn>
                  <a:cxn ang="0">
                    <a:pos x="468" y="37"/>
                  </a:cxn>
                  <a:cxn ang="0">
                    <a:pos x="528" y="82"/>
                  </a:cxn>
                  <a:cxn ang="0">
                    <a:pos x="453" y="231"/>
                  </a:cxn>
                  <a:cxn ang="0">
                    <a:pos x="450" y="273"/>
                  </a:cxn>
                  <a:cxn ang="0">
                    <a:pos x="433" y="272"/>
                  </a:cxn>
                  <a:cxn ang="0">
                    <a:pos x="499" y="336"/>
                  </a:cxn>
                  <a:cxn ang="0">
                    <a:pos x="570" y="355"/>
                  </a:cxn>
                  <a:cxn ang="0">
                    <a:pos x="602" y="331"/>
                  </a:cxn>
                  <a:cxn ang="0">
                    <a:pos x="709" y="331"/>
                  </a:cxn>
                  <a:cxn ang="0">
                    <a:pos x="808" y="346"/>
                  </a:cxn>
                  <a:cxn ang="0">
                    <a:pos x="806" y="363"/>
                  </a:cxn>
                  <a:cxn ang="0">
                    <a:pos x="838" y="419"/>
                  </a:cxn>
                  <a:cxn ang="0">
                    <a:pos x="789" y="452"/>
                  </a:cxn>
                  <a:cxn ang="0">
                    <a:pos x="775" y="462"/>
                  </a:cxn>
                  <a:cxn ang="0">
                    <a:pos x="731" y="475"/>
                  </a:cxn>
                  <a:cxn ang="0">
                    <a:pos x="728" y="472"/>
                  </a:cxn>
                  <a:cxn ang="0">
                    <a:pos x="650" y="484"/>
                  </a:cxn>
                  <a:cxn ang="0">
                    <a:pos x="551" y="475"/>
                  </a:cxn>
                  <a:cxn ang="0">
                    <a:pos x="482" y="482"/>
                  </a:cxn>
                  <a:cxn ang="0">
                    <a:pos x="438" y="540"/>
                  </a:cxn>
                  <a:cxn ang="0">
                    <a:pos x="436" y="650"/>
                  </a:cxn>
                  <a:cxn ang="0">
                    <a:pos x="400" y="791"/>
                  </a:cxn>
                  <a:cxn ang="0">
                    <a:pos x="338" y="905"/>
                  </a:cxn>
                  <a:cxn ang="0">
                    <a:pos x="302" y="900"/>
                  </a:cxn>
                  <a:cxn ang="0">
                    <a:pos x="326" y="890"/>
                  </a:cxn>
                  <a:cxn ang="0">
                    <a:pos x="260" y="852"/>
                  </a:cxn>
                  <a:cxn ang="0">
                    <a:pos x="248" y="818"/>
                  </a:cxn>
                  <a:cxn ang="0">
                    <a:pos x="251" y="725"/>
                  </a:cxn>
                  <a:cxn ang="0">
                    <a:pos x="278" y="740"/>
                  </a:cxn>
                  <a:cxn ang="0">
                    <a:pos x="305" y="650"/>
                  </a:cxn>
                  <a:cxn ang="0">
                    <a:pos x="295" y="642"/>
                  </a:cxn>
                  <a:cxn ang="0">
                    <a:pos x="300" y="562"/>
                  </a:cxn>
                  <a:cxn ang="0">
                    <a:pos x="317" y="477"/>
                  </a:cxn>
                  <a:cxn ang="0">
                    <a:pos x="239" y="494"/>
                  </a:cxn>
                  <a:cxn ang="0">
                    <a:pos x="183" y="511"/>
                  </a:cxn>
                  <a:cxn ang="0">
                    <a:pos x="210" y="533"/>
                  </a:cxn>
                  <a:cxn ang="0">
                    <a:pos x="112" y="518"/>
                  </a:cxn>
                  <a:cxn ang="0">
                    <a:pos x="10" y="494"/>
                  </a:cxn>
                  <a:cxn ang="0">
                    <a:pos x="51" y="433"/>
                  </a:cxn>
                  <a:cxn ang="0">
                    <a:pos x="119" y="418"/>
                  </a:cxn>
                  <a:cxn ang="0">
                    <a:pos x="219" y="392"/>
                  </a:cxn>
                  <a:cxn ang="0">
                    <a:pos x="254" y="392"/>
                  </a:cxn>
                  <a:cxn ang="0">
                    <a:pos x="327" y="365"/>
                  </a:cxn>
                  <a:cxn ang="0">
                    <a:pos x="339" y="246"/>
                  </a:cxn>
                  <a:cxn ang="0">
                    <a:pos x="361" y="139"/>
                  </a:cxn>
                  <a:cxn ang="0">
                    <a:pos x="426" y="2"/>
                  </a:cxn>
                </a:cxnLst>
                <a:rect l="0" t="0" r="r" b="b"/>
                <a:pathLst>
                  <a:path w="857" h="930">
                    <a:moveTo>
                      <a:pt x="288" y="830"/>
                    </a:moveTo>
                    <a:lnTo>
                      <a:pt x="302" y="844"/>
                    </a:lnTo>
                    <a:lnTo>
                      <a:pt x="304" y="849"/>
                    </a:lnTo>
                    <a:lnTo>
                      <a:pt x="302" y="856"/>
                    </a:lnTo>
                    <a:lnTo>
                      <a:pt x="299" y="871"/>
                    </a:lnTo>
                    <a:lnTo>
                      <a:pt x="305" y="869"/>
                    </a:lnTo>
                    <a:lnTo>
                      <a:pt x="307" y="866"/>
                    </a:lnTo>
                    <a:lnTo>
                      <a:pt x="309" y="859"/>
                    </a:lnTo>
                    <a:lnTo>
                      <a:pt x="310" y="854"/>
                    </a:lnTo>
                    <a:lnTo>
                      <a:pt x="314" y="849"/>
                    </a:lnTo>
                    <a:lnTo>
                      <a:pt x="319" y="849"/>
                    </a:lnTo>
                    <a:lnTo>
                      <a:pt x="329" y="851"/>
                    </a:lnTo>
                    <a:lnTo>
                      <a:pt x="329" y="830"/>
                    </a:lnTo>
                    <a:lnTo>
                      <a:pt x="321" y="835"/>
                    </a:lnTo>
                    <a:lnTo>
                      <a:pt x="316" y="837"/>
                    </a:lnTo>
                    <a:lnTo>
                      <a:pt x="312" y="837"/>
                    </a:lnTo>
                    <a:lnTo>
                      <a:pt x="307" y="834"/>
                    </a:lnTo>
                    <a:lnTo>
                      <a:pt x="300" y="832"/>
                    </a:lnTo>
                    <a:lnTo>
                      <a:pt x="288" y="830"/>
                    </a:lnTo>
                    <a:close/>
                    <a:moveTo>
                      <a:pt x="288" y="721"/>
                    </a:moveTo>
                    <a:lnTo>
                      <a:pt x="288" y="730"/>
                    </a:lnTo>
                    <a:lnTo>
                      <a:pt x="299" y="730"/>
                    </a:lnTo>
                    <a:lnTo>
                      <a:pt x="299" y="721"/>
                    </a:lnTo>
                    <a:lnTo>
                      <a:pt x="288" y="721"/>
                    </a:lnTo>
                    <a:close/>
                    <a:moveTo>
                      <a:pt x="338" y="611"/>
                    </a:moveTo>
                    <a:lnTo>
                      <a:pt x="338" y="621"/>
                    </a:lnTo>
                    <a:lnTo>
                      <a:pt x="348" y="621"/>
                    </a:lnTo>
                    <a:lnTo>
                      <a:pt x="348" y="611"/>
                    </a:lnTo>
                    <a:lnTo>
                      <a:pt x="338" y="611"/>
                    </a:lnTo>
                    <a:close/>
                    <a:moveTo>
                      <a:pt x="309" y="581"/>
                    </a:moveTo>
                    <a:lnTo>
                      <a:pt x="307" y="587"/>
                    </a:lnTo>
                    <a:lnTo>
                      <a:pt x="304" y="592"/>
                    </a:lnTo>
                    <a:lnTo>
                      <a:pt x="299" y="596"/>
                    </a:lnTo>
                    <a:lnTo>
                      <a:pt x="297" y="601"/>
                    </a:lnTo>
                    <a:lnTo>
                      <a:pt x="299" y="611"/>
                    </a:lnTo>
                    <a:lnTo>
                      <a:pt x="305" y="609"/>
                    </a:lnTo>
                    <a:lnTo>
                      <a:pt x="312" y="604"/>
                    </a:lnTo>
                    <a:lnTo>
                      <a:pt x="317" y="598"/>
                    </a:lnTo>
                    <a:lnTo>
                      <a:pt x="319" y="589"/>
                    </a:lnTo>
                    <a:lnTo>
                      <a:pt x="317" y="584"/>
                    </a:lnTo>
                    <a:lnTo>
                      <a:pt x="309" y="581"/>
                    </a:lnTo>
                    <a:close/>
                    <a:moveTo>
                      <a:pt x="329" y="570"/>
                    </a:moveTo>
                    <a:lnTo>
                      <a:pt x="329" y="581"/>
                    </a:lnTo>
                    <a:lnTo>
                      <a:pt x="338" y="581"/>
                    </a:lnTo>
                    <a:lnTo>
                      <a:pt x="338" y="570"/>
                    </a:lnTo>
                    <a:lnTo>
                      <a:pt x="329" y="570"/>
                    </a:lnTo>
                    <a:close/>
                    <a:moveTo>
                      <a:pt x="708" y="452"/>
                    </a:moveTo>
                    <a:lnTo>
                      <a:pt x="708" y="462"/>
                    </a:lnTo>
                    <a:lnTo>
                      <a:pt x="718" y="462"/>
                    </a:lnTo>
                    <a:lnTo>
                      <a:pt x="718" y="452"/>
                    </a:lnTo>
                    <a:lnTo>
                      <a:pt x="708" y="452"/>
                    </a:lnTo>
                    <a:close/>
                    <a:moveTo>
                      <a:pt x="628" y="452"/>
                    </a:moveTo>
                    <a:lnTo>
                      <a:pt x="626" y="455"/>
                    </a:lnTo>
                    <a:lnTo>
                      <a:pt x="626" y="458"/>
                    </a:lnTo>
                    <a:lnTo>
                      <a:pt x="628" y="460"/>
                    </a:lnTo>
                    <a:lnTo>
                      <a:pt x="629" y="460"/>
                    </a:lnTo>
                    <a:lnTo>
                      <a:pt x="633" y="462"/>
                    </a:lnTo>
                    <a:lnTo>
                      <a:pt x="635" y="462"/>
                    </a:lnTo>
                    <a:lnTo>
                      <a:pt x="638" y="465"/>
                    </a:lnTo>
                    <a:lnTo>
                      <a:pt x="638" y="472"/>
                    </a:lnTo>
                    <a:lnTo>
                      <a:pt x="645" y="469"/>
                    </a:lnTo>
                    <a:lnTo>
                      <a:pt x="652" y="463"/>
                    </a:lnTo>
                    <a:lnTo>
                      <a:pt x="655" y="458"/>
                    </a:lnTo>
                    <a:lnTo>
                      <a:pt x="658" y="452"/>
                    </a:lnTo>
                    <a:lnTo>
                      <a:pt x="628" y="452"/>
                    </a:lnTo>
                    <a:close/>
                    <a:moveTo>
                      <a:pt x="597" y="441"/>
                    </a:moveTo>
                    <a:lnTo>
                      <a:pt x="597" y="462"/>
                    </a:lnTo>
                    <a:lnTo>
                      <a:pt x="607" y="462"/>
                    </a:lnTo>
                    <a:lnTo>
                      <a:pt x="607" y="441"/>
                    </a:lnTo>
                    <a:lnTo>
                      <a:pt x="597" y="441"/>
                    </a:lnTo>
                    <a:close/>
                    <a:moveTo>
                      <a:pt x="718" y="421"/>
                    </a:moveTo>
                    <a:lnTo>
                      <a:pt x="718" y="431"/>
                    </a:lnTo>
                    <a:lnTo>
                      <a:pt x="728" y="431"/>
                    </a:lnTo>
                    <a:lnTo>
                      <a:pt x="728" y="421"/>
                    </a:lnTo>
                    <a:lnTo>
                      <a:pt x="718" y="421"/>
                    </a:lnTo>
                    <a:close/>
                    <a:moveTo>
                      <a:pt x="618" y="421"/>
                    </a:moveTo>
                    <a:lnTo>
                      <a:pt x="618" y="431"/>
                    </a:lnTo>
                    <a:lnTo>
                      <a:pt x="628" y="431"/>
                    </a:lnTo>
                    <a:lnTo>
                      <a:pt x="628" y="421"/>
                    </a:lnTo>
                    <a:lnTo>
                      <a:pt x="618" y="421"/>
                    </a:lnTo>
                    <a:close/>
                    <a:moveTo>
                      <a:pt x="757" y="411"/>
                    </a:moveTo>
                    <a:lnTo>
                      <a:pt x="757" y="421"/>
                    </a:lnTo>
                    <a:lnTo>
                      <a:pt x="767" y="421"/>
                    </a:lnTo>
                    <a:lnTo>
                      <a:pt x="767" y="411"/>
                    </a:lnTo>
                    <a:lnTo>
                      <a:pt x="757" y="411"/>
                    </a:lnTo>
                    <a:close/>
                    <a:moveTo>
                      <a:pt x="677" y="401"/>
                    </a:moveTo>
                    <a:lnTo>
                      <a:pt x="675" y="411"/>
                    </a:lnTo>
                    <a:lnTo>
                      <a:pt x="682" y="421"/>
                    </a:lnTo>
                    <a:lnTo>
                      <a:pt x="685" y="424"/>
                    </a:lnTo>
                    <a:lnTo>
                      <a:pt x="687" y="431"/>
                    </a:lnTo>
                    <a:lnTo>
                      <a:pt x="708" y="431"/>
                    </a:lnTo>
                    <a:lnTo>
                      <a:pt x="708" y="411"/>
                    </a:lnTo>
                    <a:lnTo>
                      <a:pt x="699" y="418"/>
                    </a:lnTo>
                    <a:lnTo>
                      <a:pt x="694" y="418"/>
                    </a:lnTo>
                    <a:lnTo>
                      <a:pt x="691" y="416"/>
                    </a:lnTo>
                    <a:lnTo>
                      <a:pt x="689" y="411"/>
                    </a:lnTo>
                    <a:lnTo>
                      <a:pt x="684" y="406"/>
                    </a:lnTo>
                    <a:lnTo>
                      <a:pt x="677" y="401"/>
                    </a:lnTo>
                    <a:close/>
                    <a:moveTo>
                      <a:pt x="338" y="401"/>
                    </a:moveTo>
                    <a:lnTo>
                      <a:pt x="338" y="421"/>
                    </a:lnTo>
                    <a:lnTo>
                      <a:pt x="348" y="421"/>
                    </a:lnTo>
                    <a:lnTo>
                      <a:pt x="348" y="401"/>
                    </a:lnTo>
                    <a:lnTo>
                      <a:pt x="338" y="401"/>
                    </a:lnTo>
                    <a:close/>
                    <a:moveTo>
                      <a:pt x="808" y="392"/>
                    </a:moveTo>
                    <a:lnTo>
                      <a:pt x="808" y="401"/>
                    </a:lnTo>
                    <a:lnTo>
                      <a:pt x="818" y="401"/>
                    </a:lnTo>
                    <a:lnTo>
                      <a:pt x="818" y="392"/>
                    </a:lnTo>
                    <a:lnTo>
                      <a:pt x="808" y="392"/>
                    </a:lnTo>
                    <a:close/>
                    <a:moveTo>
                      <a:pt x="747" y="392"/>
                    </a:moveTo>
                    <a:lnTo>
                      <a:pt x="747" y="401"/>
                    </a:lnTo>
                    <a:lnTo>
                      <a:pt x="757" y="401"/>
                    </a:lnTo>
                    <a:lnTo>
                      <a:pt x="757" y="392"/>
                    </a:lnTo>
                    <a:lnTo>
                      <a:pt x="747" y="392"/>
                    </a:lnTo>
                    <a:close/>
                    <a:moveTo>
                      <a:pt x="718" y="382"/>
                    </a:moveTo>
                    <a:lnTo>
                      <a:pt x="718" y="392"/>
                    </a:lnTo>
                    <a:lnTo>
                      <a:pt x="728" y="392"/>
                    </a:lnTo>
                    <a:lnTo>
                      <a:pt x="728" y="382"/>
                    </a:lnTo>
                    <a:lnTo>
                      <a:pt x="718" y="382"/>
                    </a:lnTo>
                    <a:close/>
                    <a:moveTo>
                      <a:pt x="677" y="382"/>
                    </a:moveTo>
                    <a:lnTo>
                      <a:pt x="677" y="392"/>
                    </a:lnTo>
                    <a:lnTo>
                      <a:pt x="687" y="392"/>
                    </a:lnTo>
                    <a:lnTo>
                      <a:pt x="687" y="382"/>
                    </a:lnTo>
                    <a:lnTo>
                      <a:pt x="677" y="382"/>
                    </a:lnTo>
                    <a:close/>
                    <a:moveTo>
                      <a:pt x="618" y="372"/>
                    </a:moveTo>
                    <a:lnTo>
                      <a:pt x="618" y="382"/>
                    </a:lnTo>
                    <a:lnTo>
                      <a:pt x="628" y="382"/>
                    </a:lnTo>
                    <a:lnTo>
                      <a:pt x="628" y="372"/>
                    </a:lnTo>
                    <a:lnTo>
                      <a:pt x="618" y="372"/>
                    </a:lnTo>
                    <a:close/>
                    <a:moveTo>
                      <a:pt x="797" y="362"/>
                    </a:moveTo>
                    <a:lnTo>
                      <a:pt x="791" y="363"/>
                    </a:lnTo>
                    <a:lnTo>
                      <a:pt x="786" y="367"/>
                    </a:lnTo>
                    <a:lnTo>
                      <a:pt x="782" y="370"/>
                    </a:lnTo>
                    <a:lnTo>
                      <a:pt x="779" y="375"/>
                    </a:lnTo>
                    <a:lnTo>
                      <a:pt x="777" y="382"/>
                    </a:lnTo>
                    <a:lnTo>
                      <a:pt x="784" y="380"/>
                    </a:lnTo>
                    <a:lnTo>
                      <a:pt x="789" y="377"/>
                    </a:lnTo>
                    <a:lnTo>
                      <a:pt x="792" y="373"/>
                    </a:lnTo>
                    <a:lnTo>
                      <a:pt x="796" y="368"/>
                    </a:lnTo>
                    <a:lnTo>
                      <a:pt x="797" y="362"/>
                    </a:lnTo>
                    <a:close/>
                    <a:moveTo>
                      <a:pt x="458" y="161"/>
                    </a:moveTo>
                    <a:lnTo>
                      <a:pt x="458" y="188"/>
                    </a:lnTo>
                    <a:lnTo>
                      <a:pt x="461" y="192"/>
                    </a:lnTo>
                    <a:lnTo>
                      <a:pt x="468" y="192"/>
                    </a:lnTo>
                    <a:lnTo>
                      <a:pt x="468" y="165"/>
                    </a:lnTo>
                    <a:lnTo>
                      <a:pt x="465" y="161"/>
                    </a:lnTo>
                    <a:lnTo>
                      <a:pt x="458" y="161"/>
                    </a:lnTo>
                    <a:close/>
                    <a:moveTo>
                      <a:pt x="439" y="0"/>
                    </a:moveTo>
                    <a:lnTo>
                      <a:pt x="458" y="2"/>
                    </a:lnTo>
                    <a:lnTo>
                      <a:pt x="456" y="12"/>
                    </a:lnTo>
                    <a:lnTo>
                      <a:pt x="458" y="17"/>
                    </a:lnTo>
                    <a:lnTo>
                      <a:pt x="463" y="20"/>
                    </a:lnTo>
                    <a:lnTo>
                      <a:pt x="467" y="24"/>
                    </a:lnTo>
                    <a:lnTo>
                      <a:pt x="468" y="29"/>
                    </a:lnTo>
                    <a:lnTo>
                      <a:pt x="468" y="37"/>
                    </a:lnTo>
                    <a:lnTo>
                      <a:pt x="480" y="48"/>
                    </a:lnTo>
                    <a:lnTo>
                      <a:pt x="497" y="71"/>
                    </a:lnTo>
                    <a:lnTo>
                      <a:pt x="507" y="82"/>
                    </a:lnTo>
                    <a:lnTo>
                      <a:pt x="501" y="98"/>
                    </a:lnTo>
                    <a:lnTo>
                      <a:pt x="497" y="109"/>
                    </a:lnTo>
                    <a:lnTo>
                      <a:pt x="499" y="122"/>
                    </a:lnTo>
                    <a:lnTo>
                      <a:pt x="506" y="119"/>
                    </a:lnTo>
                    <a:lnTo>
                      <a:pt x="511" y="110"/>
                    </a:lnTo>
                    <a:lnTo>
                      <a:pt x="512" y="102"/>
                    </a:lnTo>
                    <a:lnTo>
                      <a:pt x="519" y="85"/>
                    </a:lnTo>
                    <a:lnTo>
                      <a:pt x="528" y="82"/>
                    </a:lnTo>
                    <a:lnTo>
                      <a:pt x="524" y="97"/>
                    </a:lnTo>
                    <a:lnTo>
                      <a:pt x="521" y="110"/>
                    </a:lnTo>
                    <a:lnTo>
                      <a:pt x="514" y="122"/>
                    </a:lnTo>
                    <a:lnTo>
                      <a:pt x="504" y="129"/>
                    </a:lnTo>
                    <a:lnTo>
                      <a:pt x="489" y="132"/>
                    </a:lnTo>
                    <a:lnTo>
                      <a:pt x="487" y="155"/>
                    </a:lnTo>
                    <a:lnTo>
                      <a:pt x="482" y="173"/>
                    </a:lnTo>
                    <a:lnTo>
                      <a:pt x="475" y="190"/>
                    </a:lnTo>
                    <a:lnTo>
                      <a:pt x="470" y="211"/>
                    </a:lnTo>
                    <a:lnTo>
                      <a:pt x="468" y="233"/>
                    </a:lnTo>
                    <a:lnTo>
                      <a:pt x="453" y="231"/>
                    </a:lnTo>
                    <a:lnTo>
                      <a:pt x="443" y="234"/>
                    </a:lnTo>
                    <a:lnTo>
                      <a:pt x="434" y="239"/>
                    </a:lnTo>
                    <a:lnTo>
                      <a:pt x="428" y="246"/>
                    </a:lnTo>
                    <a:lnTo>
                      <a:pt x="458" y="261"/>
                    </a:lnTo>
                    <a:lnTo>
                      <a:pt x="460" y="265"/>
                    </a:lnTo>
                    <a:lnTo>
                      <a:pt x="460" y="268"/>
                    </a:lnTo>
                    <a:lnTo>
                      <a:pt x="458" y="270"/>
                    </a:lnTo>
                    <a:lnTo>
                      <a:pt x="456" y="270"/>
                    </a:lnTo>
                    <a:lnTo>
                      <a:pt x="455" y="272"/>
                    </a:lnTo>
                    <a:lnTo>
                      <a:pt x="451" y="272"/>
                    </a:lnTo>
                    <a:lnTo>
                      <a:pt x="450" y="273"/>
                    </a:lnTo>
                    <a:lnTo>
                      <a:pt x="448" y="273"/>
                    </a:lnTo>
                    <a:lnTo>
                      <a:pt x="446" y="275"/>
                    </a:lnTo>
                    <a:lnTo>
                      <a:pt x="446" y="278"/>
                    </a:lnTo>
                    <a:lnTo>
                      <a:pt x="448" y="282"/>
                    </a:lnTo>
                    <a:lnTo>
                      <a:pt x="445" y="282"/>
                    </a:lnTo>
                    <a:lnTo>
                      <a:pt x="441" y="280"/>
                    </a:lnTo>
                    <a:lnTo>
                      <a:pt x="441" y="278"/>
                    </a:lnTo>
                    <a:lnTo>
                      <a:pt x="439" y="277"/>
                    </a:lnTo>
                    <a:lnTo>
                      <a:pt x="438" y="273"/>
                    </a:lnTo>
                    <a:lnTo>
                      <a:pt x="436" y="272"/>
                    </a:lnTo>
                    <a:lnTo>
                      <a:pt x="433" y="272"/>
                    </a:lnTo>
                    <a:lnTo>
                      <a:pt x="422" y="278"/>
                    </a:lnTo>
                    <a:lnTo>
                      <a:pt x="419" y="289"/>
                    </a:lnTo>
                    <a:lnTo>
                      <a:pt x="417" y="300"/>
                    </a:lnTo>
                    <a:lnTo>
                      <a:pt x="419" y="312"/>
                    </a:lnTo>
                    <a:lnTo>
                      <a:pt x="422" y="324"/>
                    </a:lnTo>
                    <a:lnTo>
                      <a:pt x="424" y="336"/>
                    </a:lnTo>
                    <a:lnTo>
                      <a:pt x="422" y="345"/>
                    </a:lnTo>
                    <a:lnTo>
                      <a:pt x="419" y="351"/>
                    </a:lnTo>
                    <a:lnTo>
                      <a:pt x="434" y="340"/>
                    </a:lnTo>
                    <a:lnTo>
                      <a:pt x="450" y="336"/>
                    </a:lnTo>
                    <a:lnTo>
                      <a:pt x="499" y="336"/>
                    </a:lnTo>
                    <a:lnTo>
                      <a:pt x="514" y="333"/>
                    </a:lnTo>
                    <a:lnTo>
                      <a:pt x="528" y="321"/>
                    </a:lnTo>
                    <a:lnTo>
                      <a:pt x="541" y="329"/>
                    </a:lnTo>
                    <a:lnTo>
                      <a:pt x="555" y="329"/>
                    </a:lnTo>
                    <a:lnTo>
                      <a:pt x="568" y="321"/>
                    </a:lnTo>
                    <a:lnTo>
                      <a:pt x="575" y="324"/>
                    </a:lnTo>
                    <a:lnTo>
                      <a:pt x="580" y="328"/>
                    </a:lnTo>
                    <a:lnTo>
                      <a:pt x="585" y="334"/>
                    </a:lnTo>
                    <a:lnTo>
                      <a:pt x="587" y="341"/>
                    </a:lnTo>
                    <a:lnTo>
                      <a:pt x="568" y="341"/>
                    </a:lnTo>
                    <a:lnTo>
                      <a:pt x="570" y="355"/>
                    </a:lnTo>
                    <a:lnTo>
                      <a:pt x="575" y="368"/>
                    </a:lnTo>
                    <a:lnTo>
                      <a:pt x="580" y="380"/>
                    </a:lnTo>
                    <a:lnTo>
                      <a:pt x="589" y="387"/>
                    </a:lnTo>
                    <a:lnTo>
                      <a:pt x="602" y="392"/>
                    </a:lnTo>
                    <a:lnTo>
                      <a:pt x="607" y="384"/>
                    </a:lnTo>
                    <a:lnTo>
                      <a:pt x="606" y="373"/>
                    </a:lnTo>
                    <a:lnTo>
                      <a:pt x="599" y="367"/>
                    </a:lnTo>
                    <a:lnTo>
                      <a:pt x="590" y="362"/>
                    </a:lnTo>
                    <a:lnTo>
                      <a:pt x="579" y="362"/>
                    </a:lnTo>
                    <a:lnTo>
                      <a:pt x="582" y="351"/>
                    </a:lnTo>
                    <a:lnTo>
                      <a:pt x="602" y="331"/>
                    </a:lnTo>
                    <a:lnTo>
                      <a:pt x="609" y="334"/>
                    </a:lnTo>
                    <a:lnTo>
                      <a:pt x="618" y="336"/>
                    </a:lnTo>
                    <a:lnTo>
                      <a:pt x="628" y="338"/>
                    </a:lnTo>
                    <a:lnTo>
                      <a:pt x="636" y="341"/>
                    </a:lnTo>
                    <a:lnTo>
                      <a:pt x="643" y="345"/>
                    </a:lnTo>
                    <a:lnTo>
                      <a:pt x="648" y="351"/>
                    </a:lnTo>
                    <a:lnTo>
                      <a:pt x="648" y="362"/>
                    </a:lnTo>
                    <a:lnTo>
                      <a:pt x="660" y="355"/>
                    </a:lnTo>
                    <a:lnTo>
                      <a:pt x="670" y="345"/>
                    </a:lnTo>
                    <a:lnTo>
                      <a:pt x="677" y="331"/>
                    </a:lnTo>
                    <a:lnTo>
                      <a:pt x="709" y="331"/>
                    </a:lnTo>
                    <a:lnTo>
                      <a:pt x="735" y="329"/>
                    </a:lnTo>
                    <a:lnTo>
                      <a:pt x="757" y="328"/>
                    </a:lnTo>
                    <a:lnTo>
                      <a:pt x="797" y="321"/>
                    </a:lnTo>
                    <a:lnTo>
                      <a:pt x="799" y="326"/>
                    </a:lnTo>
                    <a:lnTo>
                      <a:pt x="797" y="328"/>
                    </a:lnTo>
                    <a:lnTo>
                      <a:pt x="796" y="331"/>
                    </a:lnTo>
                    <a:lnTo>
                      <a:pt x="777" y="331"/>
                    </a:lnTo>
                    <a:lnTo>
                      <a:pt x="777" y="346"/>
                    </a:lnTo>
                    <a:lnTo>
                      <a:pt x="787" y="351"/>
                    </a:lnTo>
                    <a:lnTo>
                      <a:pt x="797" y="350"/>
                    </a:lnTo>
                    <a:lnTo>
                      <a:pt x="808" y="346"/>
                    </a:lnTo>
                    <a:lnTo>
                      <a:pt x="820" y="341"/>
                    </a:lnTo>
                    <a:lnTo>
                      <a:pt x="831" y="340"/>
                    </a:lnTo>
                    <a:lnTo>
                      <a:pt x="847" y="341"/>
                    </a:lnTo>
                    <a:lnTo>
                      <a:pt x="847" y="353"/>
                    </a:lnTo>
                    <a:lnTo>
                      <a:pt x="843" y="362"/>
                    </a:lnTo>
                    <a:lnTo>
                      <a:pt x="837" y="368"/>
                    </a:lnTo>
                    <a:lnTo>
                      <a:pt x="826" y="372"/>
                    </a:lnTo>
                    <a:lnTo>
                      <a:pt x="826" y="351"/>
                    </a:lnTo>
                    <a:lnTo>
                      <a:pt x="808" y="351"/>
                    </a:lnTo>
                    <a:lnTo>
                      <a:pt x="806" y="358"/>
                    </a:lnTo>
                    <a:lnTo>
                      <a:pt x="806" y="363"/>
                    </a:lnTo>
                    <a:lnTo>
                      <a:pt x="808" y="368"/>
                    </a:lnTo>
                    <a:lnTo>
                      <a:pt x="814" y="372"/>
                    </a:lnTo>
                    <a:lnTo>
                      <a:pt x="826" y="372"/>
                    </a:lnTo>
                    <a:lnTo>
                      <a:pt x="840" y="399"/>
                    </a:lnTo>
                    <a:lnTo>
                      <a:pt x="847" y="402"/>
                    </a:lnTo>
                    <a:lnTo>
                      <a:pt x="857" y="401"/>
                    </a:lnTo>
                    <a:lnTo>
                      <a:pt x="857" y="421"/>
                    </a:lnTo>
                    <a:lnTo>
                      <a:pt x="847" y="414"/>
                    </a:lnTo>
                    <a:lnTo>
                      <a:pt x="843" y="414"/>
                    </a:lnTo>
                    <a:lnTo>
                      <a:pt x="840" y="416"/>
                    </a:lnTo>
                    <a:lnTo>
                      <a:pt x="838" y="419"/>
                    </a:lnTo>
                    <a:lnTo>
                      <a:pt x="837" y="424"/>
                    </a:lnTo>
                    <a:lnTo>
                      <a:pt x="837" y="441"/>
                    </a:lnTo>
                    <a:lnTo>
                      <a:pt x="825" y="441"/>
                    </a:lnTo>
                    <a:lnTo>
                      <a:pt x="818" y="438"/>
                    </a:lnTo>
                    <a:lnTo>
                      <a:pt x="816" y="433"/>
                    </a:lnTo>
                    <a:lnTo>
                      <a:pt x="816" y="428"/>
                    </a:lnTo>
                    <a:lnTo>
                      <a:pt x="818" y="421"/>
                    </a:lnTo>
                    <a:lnTo>
                      <a:pt x="787" y="421"/>
                    </a:lnTo>
                    <a:lnTo>
                      <a:pt x="797" y="441"/>
                    </a:lnTo>
                    <a:lnTo>
                      <a:pt x="796" y="448"/>
                    </a:lnTo>
                    <a:lnTo>
                      <a:pt x="789" y="452"/>
                    </a:lnTo>
                    <a:lnTo>
                      <a:pt x="777" y="452"/>
                    </a:lnTo>
                    <a:lnTo>
                      <a:pt x="775" y="457"/>
                    </a:lnTo>
                    <a:lnTo>
                      <a:pt x="781" y="462"/>
                    </a:lnTo>
                    <a:lnTo>
                      <a:pt x="797" y="462"/>
                    </a:lnTo>
                    <a:lnTo>
                      <a:pt x="796" y="467"/>
                    </a:lnTo>
                    <a:lnTo>
                      <a:pt x="792" y="472"/>
                    </a:lnTo>
                    <a:lnTo>
                      <a:pt x="789" y="475"/>
                    </a:lnTo>
                    <a:lnTo>
                      <a:pt x="784" y="479"/>
                    </a:lnTo>
                    <a:lnTo>
                      <a:pt x="777" y="480"/>
                    </a:lnTo>
                    <a:lnTo>
                      <a:pt x="777" y="463"/>
                    </a:lnTo>
                    <a:lnTo>
                      <a:pt x="775" y="462"/>
                    </a:lnTo>
                    <a:lnTo>
                      <a:pt x="772" y="462"/>
                    </a:lnTo>
                    <a:lnTo>
                      <a:pt x="769" y="463"/>
                    </a:lnTo>
                    <a:lnTo>
                      <a:pt x="769" y="465"/>
                    </a:lnTo>
                    <a:lnTo>
                      <a:pt x="767" y="469"/>
                    </a:lnTo>
                    <a:lnTo>
                      <a:pt x="767" y="480"/>
                    </a:lnTo>
                    <a:lnTo>
                      <a:pt x="758" y="475"/>
                    </a:lnTo>
                    <a:lnTo>
                      <a:pt x="752" y="474"/>
                    </a:lnTo>
                    <a:lnTo>
                      <a:pt x="747" y="477"/>
                    </a:lnTo>
                    <a:lnTo>
                      <a:pt x="740" y="480"/>
                    </a:lnTo>
                    <a:lnTo>
                      <a:pt x="728" y="480"/>
                    </a:lnTo>
                    <a:lnTo>
                      <a:pt x="731" y="475"/>
                    </a:lnTo>
                    <a:lnTo>
                      <a:pt x="735" y="467"/>
                    </a:lnTo>
                    <a:lnTo>
                      <a:pt x="736" y="460"/>
                    </a:lnTo>
                    <a:lnTo>
                      <a:pt x="740" y="455"/>
                    </a:lnTo>
                    <a:lnTo>
                      <a:pt x="747" y="452"/>
                    </a:lnTo>
                    <a:lnTo>
                      <a:pt x="757" y="452"/>
                    </a:lnTo>
                    <a:lnTo>
                      <a:pt x="757" y="436"/>
                    </a:lnTo>
                    <a:lnTo>
                      <a:pt x="747" y="431"/>
                    </a:lnTo>
                    <a:lnTo>
                      <a:pt x="738" y="435"/>
                    </a:lnTo>
                    <a:lnTo>
                      <a:pt x="730" y="445"/>
                    </a:lnTo>
                    <a:lnTo>
                      <a:pt x="726" y="457"/>
                    </a:lnTo>
                    <a:lnTo>
                      <a:pt x="728" y="472"/>
                    </a:lnTo>
                    <a:lnTo>
                      <a:pt x="716" y="470"/>
                    </a:lnTo>
                    <a:lnTo>
                      <a:pt x="709" y="474"/>
                    </a:lnTo>
                    <a:lnTo>
                      <a:pt x="704" y="479"/>
                    </a:lnTo>
                    <a:lnTo>
                      <a:pt x="701" y="484"/>
                    </a:lnTo>
                    <a:lnTo>
                      <a:pt x="694" y="489"/>
                    </a:lnTo>
                    <a:lnTo>
                      <a:pt x="687" y="491"/>
                    </a:lnTo>
                    <a:lnTo>
                      <a:pt x="680" y="489"/>
                    </a:lnTo>
                    <a:lnTo>
                      <a:pt x="670" y="479"/>
                    </a:lnTo>
                    <a:lnTo>
                      <a:pt x="667" y="472"/>
                    </a:lnTo>
                    <a:lnTo>
                      <a:pt x="660" y="474"/>
                    </a:lnTo>
                    <a:lnTo>
                      <a:pt x="650" y="484"/>
                    </a:lnTo>
                    <a:lnTo>
                      <a:pt x="648" y="491"/>
                    </a:lnTo>
                    <a:lnTo>
                      <a:pt x="633" y="482"/>
                    </a:lnTo>
                    <a:lnTo>
                      <a:pt x="616" y="480"/>
                    </a:lnTo>
                    <a:lnTo>
                      <a:pt x="599" y="480"/>
                    </a:lnTo>
                    <a:lnTo>
                      <a:pt x="584" y="482"/>
                    </a:lnTo>
                    <a:lnTo>
                      <a:pt x="568" y="480"/>
                    </a:lnTo>
                    <a:lnTo>
                      <a:pt x="567" y="479"/>
                    </a:lnTo>
                    <a:lnTo>
                      <a:pt x="567" y="474"/>
                    </a:lnTo>
                    <a:lnTo>
                      <a:pt x="565" y="472"/>
                    </a:lnTo>
                    <a:lnTo>
                      <a:pt x="558" y="472"/>
                    </a:lnTo>
                    <a:lnTo>
                      <a:pt x="551" y="475"/>
                    </a:lnTo>
                    <a:lnTo>
                      <a:pt x="546" y="480"/>
                    </a:lnTo>
                    <a:lnTo>
                      <a:pt x="543" y="480"/>
                    </a:lnTo>
                    <a:lnTo>
                      <a:pt x="517" y="472"/>
                    </a:lnTo>
                    <a:lnTo>
                      <a:pt x="512" y="472"/>
                    </a:lnTo>
                    <a:lnTo>
                      <a:pt x="511" y="474"/>
                    </a:lnTo>
                    <a:lnTo>
                      <a:pt x="511" y="475"/>
                    </a:lnTo>
                    <a:lnTo>
                      <a:pt x="509" y="477"/>
                    </a:lnTo>
                    <a:lnTo>
                      <a:pt x="509" y="480"/>
                    </a:lnTo>
                    <a:lnTo>
                      <a:pt x="507" y="480"/>
                    </a:lnTo>
                    <a:lnTo>
                      <a:pt x="495" y="482"/>
                    </a:lnTo>
                    <a:lnTo>
                      <a:pt x="482" y="482"/>
                    </a:lnTo>
                    <a:lnTo>
                      <a:pt x="468" y="484"/>
                    </a:lnTo>
                    <a:lnTo>
                      <a:pt x="458" y="491"/>
                    </a:lnTo>
                    <a:lnTo>
                      <a:pt x="453" y="492"/>
                    </a:lnTo>
                    <a:lnTo>
                      <a:pt x="451" y="492"/>
                    </a:lnTo>
                    <a:lnTo>
                      <a:pt x="448" y="489"/>
                    </a:lnTo>
                    <a:lnTo>
                      <a:pt x="448" y="474"/>
                    </a:lnTo>
                    <a:lnTo>
                      <a:pt x="446" y="472"/>
                    </a:lnTo>
                    <a:lnTo>
                      <a:pt x="443" y="472"/>
                    </a:lnTo>
                    <a:lnTo>
                      <a:pt x="438" y="491"/>
                    </a:lnTo>
                    <a:lnTo>
                      <a:pt x="436" y="514"/>
                    </a:lnTo>
                    <a:lnTo>
                      <a:pt x="438" y="540"/>
                    </a:lnTo>
                    <a:lnTo>
                      <a:pt x="438" y="565"/>
                    </a:lnTo>
                    <a:lnTo>
                      <a:pt x="439" y="591"/>
                    </a:lnTo>
                    <a:lnTo>
                      <a:pt x="438" y="611"/>
                    </a:lnTo>
                    <a:lnTo>
                      <a:pt x="438" y="616"/>
                    </a:lnTo>
                    <a:lnTo>
                      <a:pt x="436" y="620"/>
                    </a:lnTo>
                    <a:lnTo>
                      <a:pt x="433" y="621"/>
                    </a:lnTo>
                    <a:lnTo>
                      <a:pt x="428" y="621"/>
                    </a:lnTo>
                    <a:lnTo>
                      <a:pt x="433" y="628"/>
                    </a:lnTo>
                    <a:lnTo>
                      <a:pt x="436" y="635"/>
                    </a:lnTo>
                    <a:lnTo>
                      <a:pt x="438" y="643"/>
                    </a:lnTo>
                    <a:lnTo>
                      <a:pt x="436" y="650"/>
                    </a:lnTo>
                    <a:lnTo>
                      <a:pt x="428" y="655"/>
                    </a:lnTo>
                    <a:lnTo>
                      <a:pt x="434" y="667"/>
                    </a:lnTo>
                    <a:lnTo>
                      <a:pt x="436" y="681"/>
                    </a:lnTo>
                    <a:lnTo>
                      <a:pt x="434" y="698"/>
                    </a:lnTo>
                    <a:lnTo>
                      <a:pt x="428" y="711"/>
                    </a:lnTo>
                    <a:lnTo>
                      <a:pt x="419" y="723"/>
                    </a:lnTo>
                    <a:lnTo>
                      <a:pt x="409" y="730"/>
                    </a:lnTo>
                    <a:lnTo>
                      <a:pt x="414" y="744"/>
                    </a:lnTo>
                    <a:lnTo>
                      <a:pt x="414" y="761"/>
                    </a:lnTo>
                    <a:lnTo>
                      <a:pt x="409" y="778"/>
                    </a:lnTo>
                    <a:lnTo>
                      <a:pt x="400" y="791"/>
                    </a:lnTo>
                    <a:lnTo>
                      <a:pt x="389" y="801"/>
                    </a:lnTo>
                    <a:lnTo>
                      <a:pt x="390" y="827"/>
                    </a:lnTo>
                    <a:lnTo>
                      <a:pt x="387" y="845"/>
                    </a:lnTo>
                    <a:lnTo>
                      <a:pt x="382" y="862"/>
                    </a:lnTo>
                    <a:lnTo>
                      <a:pt x="373" y="878"/>
                    </a:lnTo>
                    <a:lnTo>
                      <a:pt x="366" y="893"/>
                    </a:lnTo>
                    <a:lnTo>
                      <a:pt x="360" y="910"/>
                    </a:lnTo>
                    <a:lnTo>
                      <a:pt x="358" y="930"/>
                    </a:lnTo>
                    <a:lnTo>
                      <a:pt x="348" y="925"/>
                    </a:lnTo>
                    <a:lnTo>
                      <a:pt x="341" y="917"/>
                    </a:lnTo>
                    <a:lnTo>
                      <a:pt x="338" y="905"/>
                    </a:lnTo>
                    <a:lnTo>
                      <a:pt x="338" y="890"/>
                    </a:lnTo>
                    <a:lnTo>
                      <a:pt x="334" y="888"/>
                    </a:lnTo>
                    <a:lnTo>
                      <a:pt x="331" y="890"/>
                    </a:lnTo>
                    <a:lnTo>
                      <a:pt x="329" y="891"/>
                    </a:lnTo>
                    <a:lnTo>
                      <a:pt x="329" y="893"/>
                    </a:lnTo>
                    <a:lnTo>
                      <a:pt x="327" y="896"/>
                    </a:lnTo>
                    <a:lnTo>
                      <a:pt x="329" y="900"/>
                    </a:lnTo>
                    <a:lnTo>
                      <a:pt x="329" y="910"/>
                    </a:lnTo>
                    <a:lnTo>
                      <a:pt x="316" y="910"/>
                    </a:lnTo>
                    <a:lnTo>
                      <a:pt x="307" y="907"/>
                    </a:lnTo>
                    <a:lnTo>
                      <a:pt x="302" y="900"/>
                    </a:lnTo>
                    <a:lnTo>
                      <a:pt x="299" y="890"/>
                    </a:lnTo>
                    <a:lnTo>
                      <a:pt x="302" y="890"/>
                    </a:lnTo>
                    <a:lnTo>
                      <a:pt x="305" y="891"/>
                    </a:lnTo>
                    <a:lnTo>
                      <a:pt x="307" y="891"/>
                    </a:lnTo>
                    <a:lnTo>
                      <a:pt x="307" y="895"/>
                    </a:lnTo>
                    <a:lnTo>
                      <a:pt x="309" y="896"/>
                    </a:lnTo>
                    <a:lnTo>
                      <a:pt x="309" y="898"/>
                    </a:lnTo>
                    <a:lnTo>
                      <a:pt x="310" y="900"/>
                    </a:lnTo>
                    <a:lnTo>
                      <a:pt x="314" y="900"/>
                    </a:lnTo>
                    <a:lnTo>
                      <a:pt x="319" y="895"/>
                    </a:lnTo>
                    <a:lnTo>
                      <a:pt x="326" y="890"/>
                    </a:lnTo>
                    <a:lnTo>
                      <a:pt x="329" y="883"/>
                    </a:lnTo>
                    <a:lnTo>
                      <a:pt x="329" y="871"/>
                    </a:lnTo>
                    <a:lnTo>
                      <a:pt x="321" y="876"/>
                    </a:lnTo>
                    <a:lnTo>
                      <a:pt x="307" y="879"/>
                    </a:lnTo>
                    <a:lnTo>
                      <a:pt x="293" y="879"/>
                    </a:lnTo>
                    <a:lnTo>
                      <a:pt x="280" y="881"/>
                    </a:lnTo>
                    <a:lnTo>
                      <a:pt x="266" y="884"/>
                    </a:lnTo>
                    <a:lnTo>
                      <a:pt x="258" y="890"/>
                    </a:lnTo>
                    <a:lnTo>
                      <a:pt x="258" y="876"/>
                    </a:lnTo>
                    <a:lnTo>
                      <a:pt x="268" y="851"/>
                    </a:lnTo>
                    <a:lnTo>
                      <a:pt x="260" y="852"/>
                    </a:lnTo>
                    <a:lnTo>
                      <a:pt x="256" y="857"/>
                    </a:lnTo>
                    <a:lnTo>
                      <a:pt x="251" y="864"/>
                    </a:lnTo>
                    <a:lnTo>
                      <a:pt x="248" y="869"/>
                    </a:lnTo>
                    <a:lnTo>
                      <a:pt x="239" y="871"/>
                    </a:lnTo>
                    <a:lnTo>
                      <a:pt x="248" y="847"/>
                    </a:lnTo>
                    <a:lnTo>
                      <a:pt x="256" y="822"/>
                    </a:lnTo>
                    <a:lnTo>
                      <a:pt x="268" y="801"/>
                    </a:lnTo>
                    <a:lnTo>
                      <a:pt x="260" y="803"/>
                    </a:lnTo>
                    <a:lnTo>
                      <a:pt x="256" y="808"/>
                    </a:lnTo>
                    <a:lnTo>
                      <a:pt x="251" y="813"/>
                    </a:lnTo>
                    <a:lnTo>
                      <a:pt x="248" y="818"/>
                    </a:lnTo>
                    <a:lnTo>
                      <a:pt x="239" y="820"/>
                    </a:lnTo>
                    <a:lnTo>
                      <a:pt x="239" y="798"/>
                    </a:lnTo>
                    <a:lnTo>
                      <a:pt x="243" y="791"/>
                    </a:lnTo>
                    <a:lnTo>
                      <a:pt x="249" y="786"/>
                    </a:lnTo>
                    <a:lnTo>
                      <a:pt x="241" y="778"/>
                    </a:lnTo>
                    <a:lnTo>
                      <a:pt x="237" y="771"/>
                    </a:lnTo>
                    <a:lnTo>
                      <a:pt x="237" y="766"/>
                    </a:lnTo>
                    <a:lnTo>
                      <a:pt x="239" y="761"/>
                    </a:lnTo>
                    <a:lnTo>
                      <a:pt x="244" y="754"/>
                    </a:lnTo>
                    <a:lnTo>
                      <a:pt x="248" y="733"/>
                    </a:lnTo>
                    <a:lnTo>
                      <a:pt x="251" y="725"/>
                    </a:lnTo>
                    <a:lnTo>
                      <a:pt x="258" y="721"/>
                    </a:lnTo>
                    <a:lnTo>
                      <a:pt x="258" y="735"/>
                    </a:lnTo>
                    <a:lnTo>
                      <a:pt x="268" y="761"/>
                    </a:lnTo>
                    <a:lnTo>
                      <a:pt x="273" y="761"/>
                    </a:lnTo>
                    <a:lnTo>
                      <a:pt x="277" y="759"/>
                    </a:lnTo>
                    <a:lnTo>
                      <a:pt x="280" y="755"/>
                    </a:lnTo>
                    <a:lnTo>
                      <a:pt x="282" y="752"/>
                    </a:lnTo>
                    <a:lnTo>
                      <a:pt x="283" y="750"/>
                    </a:lnTo>
                    <a:lnTo>
                      <a:pt x="285" y="747"/>
                    </a:lnTo>
                    <a:lnTo>
                      <a:pt x="288" y="745"/>
                    </a:lnTo>
                    <a:lnTo>
                      <a:pt x="278" y="740"/>
                    </a:lnTo>
                    <a:lnTo>
                      <a:pt x="270" y="733"/>
                    </a:lnTo>
                    <a:lnTo>
                      <a:pt x="263" y="723"/>
                    </a:lnTo>
                    <a:lnTo>
                      <a:pt x="258" y="711"/>
                    </a:lnTo>
                    <a:lnTo>
                      <a:pt x="265" y="708"/>
                    </a:lnTo>
                    <a:lnTo>
                      <a:pt x="275" y="688"/>
                    </a:lnTo>
                    <a:lnTo>
                      <a:pt x="280" y="682"/>
                    </a:lnTo>
                    <a:lnTo>
                      <a:pt x="288" y="679"/>
                    </a:lnTo>
                    <a:lnTo>
                      <a:pt x="299" y="681"/>
                    </a:lnTo>
                    <a:lnTo>
                      <a:pt x="297" y="667"/>
                    </a:lnTo>
                    <a:lnTo>
                      <a:pt x="300" y="659"/>
                    </a:lnTo>
                    <a:lnTo>
                      <a:pt x="305" y="650"/>
                    </a:lnTo>
                    <a:lnTo>
                      <a:pt x="309" y="642"/>
                    </a:lnTo>
                    <a:lnTo>
                      <a:pt x="309" y="632"/>
                    </a:lnTo>
                    <a:lnTo>
                      <a:pt x="305" y="630"/>
                    </a:lnTo>
                    <a:lnTo>
                      <a:pt x="302" y="630"/>
                    </a:lnTo>
                    <a:lnTo>
                      <a:pt x="300" y="632"/>
                    </a:lnTo>
                    <a:lnTo>
                      <a:pt x="300" y="633"/>
                    </a:lnTo>
                    <a:lnTo>
                      <a:pt x="299" y="635"/>
                    </a:lnTo>
                    <a:lnTo>
                      <a:pt x="299" y="637"/>
                    </a:lnTo>
                    <a:lnTo>
                      <a:pt x="297" y="638"/>
                    </a:lnTo>
                    <a:lnTo>
                      <a:pt x="297" y="640"/>
                    </a:lnTo>
                    <a:lnTo>
                      <a:pt x="295" y="642"/>
                    </a:lnTo>
                    <a:lnTo>
                      <a:pt x="292" y="642"/>
                    </a:lnTo>
                    <a:lnTo>
                      <a:pt x="288" y="640"/>
                    </a:lnTo>
                    <a:lnTo>
                      <a:pt x="288" y="570"/>
                    </a:lnTo>
                    <a:lnTo>
                      <a:pt x="292" y="572"/>
                    </a:lnTo>
                    <a:lnTo>
                      <a:pt x="295" y="572"/>
                    </a:lnTo>
                    <a:lnTo>
                      <a:pt x="297" y="570"/>
                    </a:lnTo>
                    <a:lnTo>
                      <a:pt x="297" y="569"/>
                    </a:lnTo>
                    <a:lnTo>
                      <a:pt x="299" y="567"/>
                    </a:lnTo>
                    <a:lnTo>
                      <a:pt x="299" y="565"/>
                    </a:lnTo>
                    <a:lnTo>
                      <a:pt x="300" y="564"/>
                    </a:lnTo>
                    <a:lnTo>
                      <a:pt x="300" y="562"/>
                    </a:lnTo>
                    <a:lnTo>
                      <a:pt x="302" y="560"/>
                    </a:lnTo>
                    <a:lnTo>
                      <a:pt x="305" y="560"/>
                    </a:lnTo>
                    <a:lnTo>
                      <a:pt x="309" y="562"/>
                    </a:lnTo>
                    <a:lnTo>
                      <a:pt x="302" y="548"/>
                    </a:lnTo>
                    <a:lnTo>
                      <a:pt x="302" y="531"/>
                    </a:lnTo>
                    <a:lnTo>
                      <a:pt x="307" y="516"/>
                    </a:lnTo>
                    <a:lnTo>
                      <a:pt x="314" y="501"/>
                    </a:lnTo>
                    <a:lnTo>
                      <a:pt x="322" y="486"/>
                    </a:lnTo>
                    <a:lnTo>
                      <a:pt x="329" y="472"/>
                    </a:lnTo>
                    <a:lnTo>
                      <a:pt x="322" y="474"/>
                    </a:lnTo>
                    <a:lnTo>
                      <a:pt x="317" y="477"/>
                    </a:lnTo>
                    <a:lnTo>
                      <a:pt x="314" y="480"/>
                    </a:lnTo>
                    <a:lnTo>
                      <a:pt x="310" y="486"/>
                    </a:lnTo>
                    <a:lnTo>
                      <a:pt x="309" y="491"/>
                    </a:lnTo>
                    <a:lnTo>
                      <a:pt x="292" y="492"/>
                    </a:lnTo>
                    <a:lnTo>
                      <a:pt x="278" y="489"/>
                    </a:lnTo>
                    <a:lnTo>
                      <a:pt x="266" y="486"/>
                    </a:lnTo>
                    <a:lnTo>
                      <a:pt x="254" y="480"/>
                    </a:lnTo>
                    <a:lnTo>
                      <a:pt x="251" y="482"/>
                    </a:lnTo>
                    <a:lnTo>
                      <a:pt x="249" y="486"/>
                    </a:lnTo>
                    <a:lnTo>
                      <a:pt x="249" y="501"/>
                    </a:lnTo>
                    <a:lnTo>
                      <a:pt x="239" y="494"/>
                    </a:lnTo>
                    <a:lnTo>
                      <a:pt x="231" y="494"/>
                    </a:lnTo>
                    <a:lnTo>
                      <a:pt x="214" y="497"/>
                    </a:lnTo>
                    <a:lnTo>
                      <a:pt x="207" y="496"/>
                    </a:lnTo>
                    <a:lnTo>
                      <a:pt x="198" y="491"/>
                    </a:lnTo>
                    <a:lnTo>
                      <a:pt x="193" y="491"/>
                    </a:lnTo>
                    <a:lnTo>
                      <a:pt x="190" y="492"/>
                    </a:lnTo>
                    <a:lnTo>
                      <a:pt x="187" y="499"/>
                    </a:lnTo>
                    <a:lnTo>
                      <a:pt x="185" y="501"/>
                    </a:lnTo>
                    <a:lnTo>
                      <a:pt x="183" y="504"/>
                    </a:lnTo>
                    <a:lnTo>
                      <a:pt x="180" y="506"/>
                    </a:lnTo>
                    <a:lnTo>
                      <a:pt x="183" y="511"/>
                    </a:lnTo>
                    <a:lnTo>
                      <a:pt x="187" y="509"/>
                    </a:lnTo>
                    <a:lnTo>
                      <a:pt x="195" y="501"/>
                    </a:lnTo>
                    <a:lnTo>
                      <a:pt x="200" y="499"/>
                    </a:lnTo>
                    <a:lnTo>
                      <a:pt x="209" y="501"/>
                    </a:lnTo>
                    <a:lnTo>
                      <a:pt x="207" y="511"/>
                    </a:lnTo>
                    <a:lnTo>
                      <a:pt x="209" y="516"/>
                    </a:lnTo>
                    <a:lnTo>
                      <a:pt x="214" y="519"/>
                    </a:lnTo>
                    <a:lnTo>
                      <a:pt x="217" y="525"/>
                    </a:lnTo>
                    <a:lnTo>
                      <a:pt x="219" y="531"/>
                    </a:lnTo>
                    <a:lnTo>
                      <a:pt x="212" y="531"/>
                    </a:lnTo>
                    <a:lnTo>
                      <a:pt x="210" y="533"/>
                    </a:lnTo>
                    <a:lnTo>
                      <a:pt x="210" y="535"/>
                    </a:lnTo>
                    <a:lnTo>
                      <a:pt x="209" y="536"/>
                    </a:lnTo>
                    <a:lnTo>
                      <a:pt x="209" y="538"/>
                    </a:lnTo>
                    <a:lnTo>
                      <a:pt x="207" y="540"/>
                    </a:lnTo>
                    <a:lnTo>
                      <a:pt x="204" y="542"/>
                    </a:lnTo>
                    <a:lnTo>
                      <a:pt x="190" y="536"/>
                    </a:lnTo>
                    <a:lnTo>
                      <a:pt x="180" y="533"/>
                    </a:lnTo>
                    <a:lnTo>
                      <a:pt x="171" y="535"/>
                    </a:lnTo>
                    <a:lnTo>
                      <a:pt x="159" y="542"/>
                    </a:lnTo>
                    <a:lnTo>
                      <a:pt x="146" y="531"/>
                    </a:lnTo>
                    <a:lnTo>
                      <a:pt x="112" y="518"/>
                    </a:lnTo>
                    <a:lnTo>
                      <a:pt x="95" y="513"/>
                    </a:lnTo>
                    <a:lnTo>
                      <a:pt x="80" y="504"/>
                    </a:lnTo>
                    <a:lnTo>
                      <a:pt x="69" y="491"/>
                    </a:lnTo>
                    <a:lnTo>
                      <a:pt x="30" y="491"/>
                    </a:lnTo>
                    <a:lnTo>
                      <a:pt x="20" y="487"/>
                    </a:lnTo>
                    <a:lnTo>
                      <a:pt x="13" y="480"/>
                    </a:lnTo>
                    <a:lnTo>
                      <a:pt x="12" y="480"/>
                    </a:lnTo>
                    <a:lnTo>
                      <a:pt x="10" y="482"/>
                    </a:lnTo>
                    <a:lnTo>
                      <a:pt x="8" y="486"/>
                    </a:lnTo>
                    <a:lnTo>
                      <a:pt x="8" y="491"/>
                    </a:lnTo>
                    <a:lnTo>
                      <a:pt x="10" y="494"/>
                    </a:lnTo>
                    <a:lnTo>
                      <a:pt x="10" y="497"/>
                    </a:lnTo>
                    <a:lnTo>
                      <a:pt x="8" y="499"/>
                    </a:lnTo>
                    <a:lnTo>
                      <a:pt x="8" y="501"/>
                    </a:lnTo>
                    <a:lnTo>
                      <a:pt x="7" y="503"/>
                    </a:lnTo>
                    <a:lnTo>
                      <a:pt x="3" y="503"/>
                    </a:lnTo>
                    <a:lnTo>
                      <a:pt x="0" y="501"/>
                    </a:lnTo>
                    <a:lnTo>
                      <a:pt x="0" y="462"/>
                    </a:lnTo>
                    <a:lnTo>
                      <a:pt x="12" y="453"/>
                    </a:lnTo>
                    <a:lnTo>
                      <a:pt x="27" y="448"/>
                    </a:lnTo>
                    <a:lnTo>
                      <a:pt x="41" y="441"/>
                    </a:lnTo>
                    <a:lnTo>
                      <a:pt x="51" y="433"/>
                    </a:lnTo>
                    <a:lnTo>
                      <a:pt x="59" y="421"/>
                    </a:lnTo>
                    <a:lnTo>
                      <a:pt x="68" y="419"/>
                    </a:lnTo>
                    <a:lnTo>
                      <a:pt x="80" y="421"/>
                    </a:lnTo>
                    <a:lnTo>
                      <a:pt x="100" y="421"/>
                    </a:lnTo>
                    <a:lnTo>
                      <a:pt x="107" y="418"/>
                    </a:lnTo>
                    <a:lnTo>
                      <a:pt x="109" y="411"/>
                    </a:lnTo>
                    <a:lnTo>
                      <a:pt x="112" y="411"/>
                    </a:lnTo>
                    <a:lnTo>
                      <a:pt x="115" y="413"/>
                    </a:lnTo>
                    <a:lnTo>
                      <a:pt x="117" y="413"/>
                    </a:lnTo>
                    <a:lnTo>
                      <a:pt x="119" y="416"/>
                    </a:lnTo>
                    <a:lnTo>
                      <a:pt x="119" y="418"/>
                    </a:lnTo>
                    <a:lnTo>
                      <a:pt x="122" y="421"/>
                    </a:lnTo>
                    <a:lnTo>
                      <a:pt x="124" y="421"/>
                    </a:lnTo>
                    <a:lnTo>
                      <a:pt x="132" y="414"/>
                    </a:lnTo>
                    <a:lnTo>
                      <a:pt x="142" y="411"/>
                    </a:lnTo>
                    <a:lnTo>
                      <a:pt x="154" y="409"/>
                    </a:lnTo>
                    <a:lnTo>
                      <a:pt x="165" y="406"/>
                    </a:lnTo>
                    <a:lnTo>
                      <a:pt x="175" y="401"/>
                    </a:lnTo>
                    <a:lnTo>
                      <a:pt x="180" y="392"/>
                    </a:lnTo>
                    <a:lnTo>
                      <a:pt x="188" y="390"/>
                    </a:lnTo>
                    <a:lnTo>
                      <a:pt x="198" y="392"/>
                    </a:lnTo>
                    <a:lnTo>
                      <a:pt x="219" y="392"/>
                    </a:lnTo>
                    <a:lnTo>
                      <a:pt x="226" y="389"/>
                    </a:lnTo>
                    <a:lnTo>
                      <a:pt x="229" y="382"/>
                    </a:lnTo>
                    <a:lnTo>
                      <a:pt x="236" y="382"/>
                    </a:lnTo>
                    <a:lnTo>
                      <a:pt x="237" y="384"/>
                    </a:lnTo>
                    <a:lnTo>
                      <a:pt x="237" y="385"/>
                    </a:lnTo>
                    <a:lnTo>
                      <a:pt x="241" y="389"/>
                    </a:lnTo>
                    <a:lnTo>
                      <a:pt x="241" y="390"/>
                    </a:lnTo>
                    <a:lnTo>
                      <a:pt x="244" y="392"/>
                    </a:lnTo>
                    <a:lnTo>
                      <a:pt x="246" y="394"/>
                    </a:lnTo>
                    <a:lnTo>
                      <a:pt x="249" y="394"/>
                    </a:lnTo>
                    <a:lnTo>
                      <a:pt x="254" y="392"/>
                    </a:lnTo>
                    <a:lnTo>
                      <a:pt x="256" y="390"/>
                    </a:lnTo>
                    <a:lnTo>
                      <a:pt x="258" y="387"/>
                    </a:lnTo>
                    <a:lnTo>
                      <a:pt x="258" y="372"/>
                    </a:lnTo>
                    <a:lnTo>
                      <a:pt x="271" y="379"/>
                    </a:lnTo>
                    <a:lnTo>
                      <a:pt x="280" y="380"/>
                    </a:lnTo>
                    <a:lnTo>
                      <a:pt x="285" y="385"/>
                    </a:lnTo>
                    <a:lnTo>
                      <a:pt x="288" y="392"/>
                    </a:lnTo>
                    <a:lnTo>
                      <a:pt x="299" y="389"/>
                    </a:lnTo>
                    <a:lnTo>
                      <a:pt x="309" y="384"/>
                    </a:lnTo>
                    <a:lnTo>
                      <a:pt x="319" y="375"/>
                    </a:lnTo>
                    <a:lnTo>
                      <a:pt x="327" y="365"/>
                    </a:lnTo>
                    <a:lnTo>
                      <a:pt x="331" y="353"/>
                    </a:lnTo>
                    <a:lnTo>
                      <a:pt x="327" y="341"/>
                    </a:lnTo>
                    <a:lnTo>
                      <a:pt x="319" y="331"/>
                    </a:lnTo>
                    <a:lnTo>
                      <a:pt x="326" y="321"/>
                    </a:lnTo>
                    <a:lnTo>
                      <a:pt x="329" y="306"/>
                    </a:lnTo>
                    <a:lnTo>
                      <a:pt x="329" y="251"/>
                    </a:lnTo>
                    <a:lnTo>
                      <a:pt x="333" y="253"/>
                    </a:lnTo>
                    <a:lnTo>
                      <a:pt x="336" y="253"/>
                    </a:lnTo>
                    <a:lnTo>
                      <a:pt x="338" y="251"/>
                    </a:lnTo>
                    <a:lnTo>
                      <a:pt x="338" y="250"/>
                    </a:lnTo>
                    <a:lnTo>
                      <a:pt x="339" y="246"/>
                    </a:lnTo>
                    <a:lnTo>
                      <a:pt x="339" y="243"/>
                    </a:lnTo>
                    <a:lnTo>
                      <a:pt x="341" y="241"/>
                    </a:lnTo>
                    <a:lnTo>
                      <a:pt x="348" y="241"/>
                    </a:lnTo>
                    <a:lnTo>
                      <a:pt x="341" y="229"/>
                    </a:lnTo>
                    <a:lnTo>
                      <a:pt x="339" y="216"/>
                    </a:lnTo>
                    <a:lnTo>
                      <a:pt x="341" y="202"/>
                    </a:lnTo>
                    <a:lnTo>
                      <a:pt x="348" y="188"/>
                    </a:lnTo>
                    <a:lnTo>
                      <a:pt x="356" y="178"/>
                    </a:lnTo>
                    <a:lnTo>
                      <a:pt x="368" y="171"/>
                    </a:lnTo>
                    <a:lnTo>
                      <a:pt x="361" y="156"/>
                    </a:lnTo>
                    <a:lnTo>
                      <a:pt x="361" y="139"/>
                    </a:lnTo>
                    <a:lnTo>
                      <a:pt x="366" y="122"/>
                    </a:lnTo>
                    <a:lnTo>
                      <a:pt x="372" y="102"/>
                    </a:lnTo>
                    <a:lnTo>
                      <a:pt x="377" y="83"/>
                    </a:lnTo>
                    <a:lnTo>
                      <a:pt x="378" y="63"/>
                    </a:lnTo>
                    <a:lnTo>
                      <a:pt x="387" y="56"/>
                    </a:lnTo>
                    <a:lnTo>
                      <a:pt x="394" y="48"/>
                    </a:lnTo>
                    <a:lnTo>
                      <a:pt x="399" y="37"/>
                    </a:lnTo>
                    <a:lnTo>
                      <a:pt x="404" y="25"/>
                    </a:lnTo>
                    <a:lnTo>
                      <a:pt x="409" y="15"/>
                    </a:lnTo>
                    <a:lnTo>
                      <a:pt x="417" y="7"/>
                    </a:lnTo>
                    <a:lnTo>
                      <a:pt x="426" y="2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Freeform 134"/>
              <p:cNvSpPr>
                <a:spLocks/>
              </p:cNvSpPr>
              <p:nvPr userDrawn="1"/>
            </p:nvSpPr>
            <p:spPr bwMode="auto">
              <a:xfrm>
                <a:off x="2661883" y="3698013"/>
                <a:ext cx="8729" cy="101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14" y="8"/>
                  </a:cxn>
                  <a:cxn ang="0">
                    <a:pos x="27" y="19"/>
                  </a:cxn>
                  <a:cxn ang="0">
                    <a:pos x="36" y="20"/>
                  </a:cxn>
                  <a:cxn ang="0">
                    <a:pos x="49" y="19"/>
                  </a:cxn>
                  <a:cxn ang="0">
                    <a:pos x="46" y="27"/>
                  </a:cxn>
                  <a:cxn ang="0">
                    <a:pos x="41" y="34"/>
                  </a:cxn>
                  <a:cxn ang="0">
                    <a:pos x="36" y="39"/>
                  </a:cxn>
                  <a:cxn ang="0">
                    <a:pos x="32" y="44"/>
                  </a:cxn>
                  <a:cxn ang="0">
                    <a:pos x="32" y="51"/>
                  </a:cxn>
                  <a:cxn ang="0">
                    <a:pos x="39" y="59"/>
                  </a:cxn>
                  <a:cxn ang="0">
                    <a:pos x="34" y="59"/>
                  </a:cxn>
                  <a:cxn ang="0">
                    <a:pos x="31" y="58"/>
                  </a:cxn>
                  <a:cxn ang="0">
                    <a:pos x="29" y="54"/>
                  </a:cxn>
                  <a:cxn ang="0">
                    <a:pos x="26" y="51"/>
                  </a:cxn>
                  <a:cxn ang="0">
                    <a:pos x="22" y="44"/>
                  </a:cxn>
                  <a:cxn ang="0">
                    <a:pos x="19" y="41"/>
                  </a:cxn>
                  <a:cxn ang="0">
                    <a:pos x="15" y="39"/>
                  </a:cxn>
                  <a:cxn ang="0">
                    <a:pos x="12" y="39"/>
                  </a:cxn>
                  <a:cxn ang="0">
                    <a:pos x="10" y="41"/>
                  </a:cxn>
                  <a:cxn ang="0">
                    <a:pos x="10" y="58"/>
                  </a:cxn>
                  <a:cxn ang="0">
                    <a:pos x="7" y="61"/>
                  </a:cxn>
                  <a:cxn ang="0">
                    <a:pos x="5" y="61"/>
                  </a:cxn>
                  <a:cxn ang="0">
                    <a:pos x="0" y="59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5" y="17"/>
                  </a:cxn>
                  <a:cxn ang="0">
                    <a:pos x="0" y="0"/>
                  </a:cxn>
                </a:cxnLst>
                <a:rect l="0" t="0" r="r" b="b"/>
                <a:pathLst>
                  <a:path w="49" h="61">
                    <a:moveTo>
                      <a:pt x="0" y="0"/>
                    </a:moveTo>
                    <a:lnTo>
                      <a:pt x="9" y="3"/>
                    </a:lnTo>
                    <a:lnTo>
                      <a:pt x="14" y="8"/>
                    </a:lnTo>
                    <a:lnTo>
                      <a:pt x="27" y="19"/>
                    </a:lnTo>
                    <a:lnTo>
                      <a:pt x="36" y="20"/>
                    </a:lnTo>
                    <a:lnTo>
                      <a:pt x="49" y="19"/>
                    </a:lnTo>
                    <a:lnTo>
                      <a:pt x="46" y="27"/>
                    </a:lnTo>
                    <a:lnTo>
                      <a:pt x="41" y="34"/>
                    </a:lnTo>
                    <a:lnTo>
                      <a:pt x="36" y="39"/>
                    </a:lnTo>
                    <a:lnTo>
                      <a:pt x="32" y="44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34" y="59"/>
                    </a:lnTo>
                    <a:lnTo>
                      <a:pt x="31" y="58"/>
                    </a:lnTo>
                    <a:lnTo>
                      <a:pt x="29" y="54"/>
                    </a:lnTo>
                    <a:lnTo>
                      <a:pt x="26" y="51"/>
                    </a:lnTo>
                    <a:lnTo>
                      <a:pt x="22" y="44"/>
                    </a:lnTo>
                    <a:lnTo>
                      <a:pt x="19" y="41"/>
                    </a:lnTo>
                    <a:lnTo>
                      <a:pt x="15" y="39"/>
                    </a:lnTo>
                    <a:lnTo>
                      <a:pt x="12" y="39"/>
                    </a:lnTo>
                    <a:lnTo>
                      <a:pt x="10" y="41"/>
                    </a:lnTo>
                    <a:lnTo>
                      <a:pt x="10" y="58"/>
                    </a:lnTo>
                    <a:lnTo>
                      <a:pt x="7" y="61"/>
                    </a:lnTo>
                    <a:lnTo>
                      <a:pt x="5" y="61"/>
                    </a:lnTo>
                    <a:lnTo>
                      <a:pt x="0" y="59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5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Freeform 135"/>
              <p:cNvSpPr>
                <a:spLocks/>
              </p:cNvSpPr>
              <p:nvPr userDrawn="1"/>
            </p:nvSpPr>
            <p:spPr bwMode="auto">
              <a:xfrm>
                <a:off x="2560050" y="3740209"/>
                <a:ext cx="4364" cy="291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9" y="5"/>
                  </a:cxn>
                  <a:cxn ang="0">
                    <a:pos x="15" y="10"/>
                  </a:cxn>
                  <a:cxn ang="0">
                    <a:pos x="12" y="13"/>
                  </a:cxn>
                  <a:cxn ang="0">
                    <a:pos x="7" y="16"/>
                  </a:cxn>
                  <a:cxn ang="0">
                    <a:pos x="0" y="18"/>
                  </a:cxn>
                  <a:cxn ang="0">
                    <a:pos x="3" y="11"/>
                  </a:cxn>
                  <a:cxn ang="0">
                    <a:pos x="13" y="1"/>
                  </a:cxn>
                  <a:cxn ang="0">
                    <a:pos x="20" y="0"/>
                  </a:cxn>
                </a:cxnLst>
                <a:rect l="0" t="0" r="r" b="b"/>
                <a:pathLst>
                  <a:path w="20" h="18">
                    <a:moveTo>
                      <a:pt x="20" y="0"/>
                    </a:moveTo>
                    <a:lnTo>
                      <a:pt x="19" y="5"/>
                    </a:lnTo>
                    <a:lnTo>
                      <a:pt x="15" y="10"/>
                    </a:lnTo>
                    <a:lnTo>
                      <a:pt x="12" y="13"/>
                    </a:lnTo>
                    <a:lnTo>
                      <a:pt x="7" y="16"/>
                    </a:lnTo>
                    <a:lnTo>
                      <a:pt x="0" y="18"/>
                    </a:lnTo>
                    <a:lnTo>
                      <a:pt x="3" y="11"/>
                    </a:lnTo>
                    <a:lnTo>
                      <a:pt x="13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Freeform 136"/>
              <p:cNvSpPr>
                <a:spLocks/>
              </p:cNvSpPr>
              <p:nvPr userDrawn="1"/>
            </p:nvSpPr>
            <p:spPr bwMode="auto">
              <a:xfrm>
                <a:off x="2552777" y="3772220"/>
                <a:ext cx="4364" cy="29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20" y="5"/>
                  </a:cxn>
                  <a:cxn ang="0">
                    <a:pos x="27" y="12"/>
                  </a:cxn>
                  <a:cxn ang="0">
                    <a:pos x="30" y="20"/>
                  </a:cxn>
                  <a:cxn ang="0">
                    <a:pos x="17" y="14"/>
                  </a:cxn>
                  <a:cxn ang="0">
                    <a:pos x="8" y="12"/>
                  </a:cxn>
                  <a:cxn ang="0">
                    <a:pos x="3" y="7"/>
                  </a:cxn>
                  <a:cxn ang="0">
                    <a:pos x="0" y="0"/>
                  </a:cxn>
                </a:cxnLst>
                <a:rect l="0" t="0" r="r" b="b"/>
                <a:pathLst>
                  <a:path w="30" h="20">
                    <a:moveTo>
                      <a:pt x="0" y="0"/>
                    </a:moveTo>
                    <a:lnTo>
                      <a:pt x="12" y="0"/>
                    </a:lnTo>
                    <a:lnTo>
                      <a:pt x="20" y="5"/>
                    </a:lnTo>
                    <a:lnTo>
                      <a:pt x="27" y="12"/>
                    </a:lnTo>
                    <a:lnTo>
                      <a:pt x="30" y="20"/>
                    </a:lnTo>
                    <a:lnTo>
                      <a:pt x="17" y="14"/>
                    </a:lnTo>
                    <a:lnTo>
                      <a:pt x="8" y="12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138" name="Straight Connector 137"/>
          <p:cNvCxnSpPr/>
          <p:nvPr userDrawn="1"/>
        </p:nvCxnSpPr>
        <p:spPr>
          <a:xfrm>
            <a:off x="1528483" y="1960563"/>
            <a:ext cx="24288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98706-9D7C-4A93-A750-777CB2991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C8F4-C660-4328-894C-4B6B36E01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41518-29D9-4EC2-ACD1-B1B69E43C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BF51E-AD30-4813-AF0D-5578A4254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9F2BA-0F99-49A5-9837-5E01C6C4E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47E31-4CF1-46B6-82B6-1410CB332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FA082-AC37-4C78-9FC1-A14D4FE21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EDFC4-5AC7-4FA4-81EB-E89B31D7C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E6F21-5379-46AC-A21A-8DD659250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15EE6-937D-4CD8-B3D6-544D502C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2146300" cy="6294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0"/>
            <a:ext cx="6286500" cy="6294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D156F-584A-43CF-99FE-A5F080E24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84" name="Rectangle 64"/>
          <p:cNvSpPr>
            <a:spLocks noGrp="1" noChangeArrowheads="1"/>
          </p:cNvSpPr>
          <p:nvPr>
            <p:ph type="ctrTitle"/>
          </p:nvPr>
        </p:nvSpPr>
        <p:spPr>
          <a:xfrm>
            <a:off x="5294313" y="923636"/>
            <a:ext cx="3849687" cy="14700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1185" name="Rectangle 65"/>
          <p:cNvSpPr>
            <a:spLocks noGrp="1" noChangeArrowheads="1"/>
          </p:cNvSpPr>
          <p:nvPr>
            <p:ph type="subTitle" idx="1"/>
          </p:nvPr>
        </p:nvSpPr>
        <p:spPr>
          <a:xfrm>
            <a:off x="5287963" y="3195205"/>
            <a:ext cx="3856037" cy="135572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13668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aphicFrame>
        <p:nvGraphicFramePr>
          <p:cNvPr id="35843" name="Object 66"/>
          <p:cNvGraphicFramePr>
            <a:graphicFrameLocks noChangeAspect="1"/>
          </p:cNvGraphicFramePr>
          <p:nvPr/>
        </p:nvGraphicFramePr>
        <p:xfrm>
          <a:off x="6582353" y="5792643"/>
          <a:ext cx="1217757" cy="520483"/>
        </p:xfrm>
        <a:graphic>
          <a:graphicData uri="http://schemas.openxmlformats.org/presentationml/2006/ole">
            <p:oleObj spid="_x0000_s19458" name="Image" r:id="rId3" imgW="1829191" imgH="781913" progId="">
              <p:embed/>
            </p:oleObj>
          </a:graphicData>
        </a:graphic>
      </p:graphicFrame>
      <p:pic>
        <p:nvPicPr>
          <p:cNvPr id="67" name="Picture 66"/>
          <p:cNvPicPr>
            <a:picLocks noChangeAspect="1"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146810" y="131763"/>
            <a:ext cx="498323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" name="Group 67"/>
          <p:cNvGrpSpPr>
            <a:grpSpLocks/>
          </p:cNvGrpSpPr>
          <p:nvPr userDrawn="1"/>
        </p:nvGrpSpPr>
        <p:grpSpPr bwMode="auto">
          <a:xfrm>
            <a:off x="4112669" y="5754896"/>
            <a:ext cx="931200" cy="462690"/>
            <a:chOff x="2613" y="2157"/>
            <a:chExt cx="640" cy="318"/>
          </a:xfrm>
        </p:grpSpPr>
        <p:sp>
          <p:nvSpPr>
            <p:cNvPr id="69" name="Rectangle 68"/>
            <p:cNvSpPr>
              <a:spLocks noChangeArrowheads="1"/>
            </p:cNvSpPr>
            <p:nvPr userDrawn="1"/>
          </p:nvSpPr>
          <p:spPr bwMode="auto">
            <a:xfrm>
              <a:off x="3179" y="2198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 userDrawn="1"/>
          </p:nvSpPr>
          <p:spPr bwMode="auto">
            <a:xfrm>
              <a:off x="3078" y="2214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1" name="Rectangle 70"/>
            <p:cNvSpPr>
              <a:spLocks noChangeArrowheads="1"/>
            </p:cNvSpPr>
            <p:nvPr userDrawn="1"/>
          </p:nvSpPr>
          <p:spPr bwMode="auto">
            <a:xfrm>
              <a:off x="3078" y="222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 userDrawn="1"/>
          </p:nvSpPr>
          <p:spPr bwMode="auto">
            <a:xfrm>
              <a:off x="2963" y="2228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3095" y="2239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>
              <a:spLocks noChangeArrowheads="1"/>
            </p:cNvSpPr>
            <p:nvPr userDrawn="1"/>
          </p:nvSpPr>
          <p:spPr bwMode="auto">
            <a:xfrm>
              <a:off x="3211" y="22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5" name="Rectangle 74"/>
            <p:cNvSpPr>
              <a:spLocks noChangeArrowheads="1"/>
            </p:cNvSpPr>
            <p:nvPr userDrawn="1"/>
          </p:nvSpPr>
          <p:spPr bwMode="auto">
            <a:xfrm>
              <a:off x="3065" y="225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6" name="Rectangle 75"/>
            <p:cNvSpPr>
              <a:spLocks noChangeArrowheads="1"/>
            </p:cNvSpPr>
            <p:nvPr userDrawn="1"/>
          </p:nvSpPr>
          <p:spPr bwMode="auto">
            <a:xfrm>
              <a:off x="2975" y="227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7" name="Rectangle 76"/>
            <p:cNvSpPr>
              <a:spLocks noChangeArrowheads="1"/>
            </p:cNvSpPr>
            <p:nvPr userDrawn="1"/>
          </p:nvSpPr>
          <p:spPr bwMode="auto">
            <a:xfrm>
              <a:off x="2963" y="2280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8" name="Rectangle 77"/>
            <p:cNvSpPr>
              <a:spLocks noChangeArrowheads="1"/>
            </p:cNvSpPr>
            <p:nvPr userDrawn="1"/>
          </p:nvSpPr>
          <p:spPr bwMode="auto">
            <a:xfrm>
              <a:off x="2932" y="228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9" name="Rectangle 78"/>
            <p:cNvSpPr>
              <a:spLocks noChangeArrowheads="1"/>
            </p:cNvSpPr>
            <p:nvPr userDrawn="1"/>
          </p:nvSpPr>
          <p:spPr bwMode="auto">
            <a:xfrm>
              <a:off x="2863" y="2301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0" name="Rectangle 79"/>
            <p:cNvSpPr>
              <a:spLocks noChangeArrowheads="1"/>
            </p:cNvSpPr>
            <p:nvPr userDrawn="1"/>
          </p:nvSpPr>
          <p:spPr bwMode="auto">
            <a:xfrm>
              <a:off x="2936" y="230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1" name="Rectangle 80"/>
            <p:cNvSpPr>
              <a:spLocks noChangeArrowheads="1"/>
            </p:cNvSpPr>
            <p:nvPr userDrawn="1"/>
          </p:nvSpPr>
          <p:spPr bwMode="auto">
            <a:xfrm>
              <a:off x="2936" y="230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 userDrawn="1"/>
          </p:nvSpPr>
          <p:spPr bwMode="auto">
            <a:xfrm>
              <a:off x="2758" y="2310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3" name="Rectangle 82"/>
            <p:cNvSpPr>
              <a:spLocks noChangeArrowheads="1"/>
            </p:cNvSpPr>
            <p:nvPr userDrawn="1"/>
          </p:nvSpPr>
          <p:spPr bwMode="auto">
            <a:xfrm>
              <a:off x="3048" y="2310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 userDrawn="1"/>
          </p:nvSpPr>
          <p:spPr bwMode="auto">
            <a:xfrm>
              <a:off x="3073" y="2312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5" name="Rectangle 84"/>
            <p:cNvSpPr>
              <a:spLocks noChangeArrowheads="1"/>
            </p:cNvSpPr>
            <p:nvPr userDrawn="1"/>
          </p:nvSpPr>
          <p:spPr bwMode="auto">
            <a:xfrm>
              <a:off x="3047" y="231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6" name="Rectangle 85"/>
            <p:cNvSpPr>
              <a:spLocks noChangeArrowheads="1"/>
            </p:cNvSpPr>
            <p:nvPr userDrawn="1"/>
          </p:nvSpPr>
          <p:spPr bwMode="auto">
            <a:xfrm>
              <a:off x="2713" y="2315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 userDrawn="1"/>
          </p:nvSpPr>
          <p:spPr bwMode="auto">
            <a:xfrm>
              <a:off x="3048" y="231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 userDrawn="1"/>
          </p:nvSpPr>
          <p:spPr bwMode="auto">
            <a:xfrm>
              <a:off x="3045" y="231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 userDrawn="1"/>
          </p:nvSpPr>
          <p:spPr bwMode="auto">
            <a:xfrm>
              <a:off x="3038" y="232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0" name="Rectangle 89"/>
            <p:cNvSpPr>
              <a:spLocks noChangeArrowheads="1"/>
            </p:cNvSpPr>
            <p:nvPr userDrawn="1"/>
          </p:nvSpPr>
          <p:spPr bwMode="auto">
            <a:xfrm>
              <a:off x="2613" y="2331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 userDrawn="1"/>
          </p:nvSpPr>
          <p:spPr bwMode="auto">
            <a:xfrm>
              <a:off x="2783" y="2331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2" name="Rectangle 91"/>
            <p:cNvSpPr>
              <a:spLocks noChangeArrowheads="1"/>
            </p:cNvSpPr>
            <p:nvPr userDrawn="1"/>
          </p:nvSpPr>
          <p:spPr bwMode="auto">
            <a:xfrm>
              <a:off x="3037" y="233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3" name="Rectangle 92"/>
            <p:cNvSpPr>
              <a:spLocks noChangeArrowheads="1"/>
            </p:cNvSpPr>
            <p:nvPr userDrawn="1"/>
          </p:nvSpPr>
          <p:spPr bwMode="auto">
            <a:xfrm>
              <a:off x="2747" y="233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4" name="Rectangle 93"/>
            <p:cNvSpPr>
              <a:spLocks noChangeArrowheads="1"/>
            </p:cNvSpPr>
            <p:nvPr userDrawn="1"/>
          </p:nvSpPr>
          <p:spPr bwMode="auto">
            <a:xfrm>
              <a:off x="2723" y="2335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 userDrawn="1"/>
          </p:nvSpPr>
          <p:spPr bwMode="auto">
            <a:xfrm>
              <a:off x="2730" y="233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6" name="Rectangle 95"/>
            <p:cNvSpPr>
              <a:spLocks noChangeArrowheads="1"/>
            </p:cNvSpPr>
            <p:nvPr userDrawn="1"/>
          </p:nvSpPr>
          <p:spPr bwMode="auto">
            <a:xfrm>
              <a:off x="2749" y="2337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 userDrawn="1"/>
          </p:nvSpPr>
          <p:spPr bwMode="auto">
            <a:xfrm>
              <a:off x="3035" y="2337"/>
              <a:ext cx="2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8" name="Rectangle 97"/>
            <p:cNvSpPr>
              <a:spLocks noChangeArrowheads="1"/>
            </p:cNvSpPr>
            <p:nvPr userDrawn="1"/>
          </p:nvSpPr>
          <p:spPr bwMode="auto">
            <a:xfrm>
              <a:off x="2703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9" name="Rectangle 98"/>
            <p:cNvSpPr>
              <a:spLocks noChangeArrowheads="1"/>
            </p:cNvSpPr>
            <p:nvPr userDrawn="1"/>
          </p:nvSpPr>
          <p:spPr bwMode="auto">
            <a:xfrm>
              <a:off x="2720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0" name="Rectangle 99"/>
            <p:cNvSpPr>
              <a:spLocks noChangeArrowheads="1"/>
            </p:cNvSpPr>
            <p:nvPr userDrawn="1"/>
          </p:nvSpPr>
          <p:spPr bwMode="auto">
            <a:xfrm>
              <a:off x="3033" y="23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1" name="Rectangle 100"/>
            <p:cNvSpPr>
              <a:spLocks noChangeArrowheads="1"/>
            </p:cNvSpPr>
            <p:nvPr userDrawn="1"/>
          </p:nvSpPr>
          <p:spPr bwMode="auto">
            <a:xfrm>
              <a:off x="3034" y="234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2" name="Rectangle 101"/>
            <p:cNvSpPr>
              <a:spLocks noChangeArrowheads="1"/>
            </p:cNvSpPr>
            <p:nvPr userDrawn="1"/>
          </p:nvSpPr>
          <p:spPr bwMode="auto">
            <a:xfrm>
              <a:off x="2713" y="2357"/>
              <a:ext cx="2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 userDrawn="1"/>
          </p:nvSpPr>
          <p:spPr bwMode="auto">
            <a:xfrm>
              <a:off x="3047" y="2395"/>
              <a:ext cx="2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3041" y="2400"/>
              <a:ext cx="5" cy="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 userDrawn="1"/>
          </p:nvSpPr>
          <p:spPr bwMode="auto">
            <a:xfrm>
              <a:off x="3046" y="2401"/>
              <a:ext cx="2" cy="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6" name="Rectangle 105"/>
            <p:cNvSpPr>
              <a:spLocks noChangeArrowheads="1"/>
            </p:cNvSpPr>
            <p:nvPr userDrawn="1"/>
          </p:nvSpPr>
          <p:spPr bwMode="auto">
            <a:xfrm>
              <a:off x="3045" y="2404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 userDrawn="1"/>
          </p:nvSpPr>
          <p:spPr bwMode="auto">
            <a:xfrm>
              <a:off x="2697" y="2406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8" name="Rectangle 107"/>
            <p:cNvSpPr>
              <a:spLocks noChangeArrowheads="1"/>
            </p:cNvSpPr>
            <p:nvPr userDrawn="1"/>
          </p:nvSpPr>
          <p:spPr bwMode="auto">
            <a:xfrm>
              <a:off x="2695" y="240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9" name="Rectangle 108"/>
            <p:cNvSpPr>
              <a:spLocks noChangeArrowheads="1"/>
            </p:cNvSpPr>
            <p:nvPr userDrawn="1"/>
          </p:nvSpPr>
          <p:spPr bwMode="auto">
            <a:xfrm>
              <a:off x="2739" y="241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0" name="Rectangle 109"/>
            <p:cNvSpPr>
              <a:spLocks noChangeArrowheads="1"/>
            </p:cNvSpPr>
            <p:nvPr userDrawn="1"/>
          </p:nvSpPr>
          <p:spPr bwMode="auto">
            <a:xfrm>
              <a:off x="3002" y="2413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1" name="Rectangle 110"/>
            <p:cNvSpPr>
              <a:spLocks noChangeArrowheads="1"/>
            </p:cNvSpPr>
            <p:nvPr userDrawn="1"/>
          </p:nvSpPr>
          <p:spPr bwMode="auto">
            <a:xfrm>
              <a:off x="3037" y="2420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2" name="Freeform 111"/>
            <p:cNvSpPr>
              <a:spLocks/>
            </p:cNvSpPr>
            <p:nvPr userDrawn="1"/>
          </p:nvSpPr>
          <p:spPr bwMode="auto">
            <a:xfrm>
              <a:off x="3027" y="2437"/>
              <a:ext cx="3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3" name="Freeform 112"/>
            <p:cNvSpPr>
              <a:spLocks noEditPoints="1"/>
            </p:cNvSpPr>
            <p:nvPr userDrawn="1"/>
          </p:nvSpPr>
          <p:spPr bwMode="auto">
            <a:xfrm>
              <a:off x="3119" y="2186"/>
              <a:ext cx="98" cy="106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4" name="Freeform 113"/>
            <p:cNvSpPr>
              <a:spLocks noEditPoints="1"/>
            </p:cNvSpPr>
            <p:nvPr userDrawn="1"/>
          </p:nvSpPr>
          <p:spPr bwMode="auto">
            <a:xfrm>
              <a:off x="2651" y="2187"/>
              <a:ext cx="88" cy="122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5" name="Freeform 114"/>
            <p:cNvSpPr>
              <a:spLocks noEditPoints="1"/>
            </p:cNvSpPr>
            <p:nvPr userDrawn="1"/>
          </p:nvSpPr>
          <p:spPr bwMode="auto">
            <a:xfrm>
              <a:off x="2738" y="2191"/>
              <a:ext cx="76" cy="56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6" name="Freeform 115"/>
            <p:cNvSpPr>
              <a:spLocks noEditPoints="1"/>
            </p:cNvSpPr>
            <p:nvPr userDrawn="1"/>
          </p:nvSpPr>
          <p:spPr bwMode="auto">
            <a:xfrm>
              <a:off x="2961" y="2202"/>
              <a:ext cx="153" cy="240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7" name="Freeform 116"/>
            <p:cNvSpPr>
              <a:spLocks/>
            </p:cNvSpPr>
            <p:nvPr userDrawn="1"/>
          </p:nvSpPr>
          <p:spPr bwMode="auto">
            <a:xfrm>
              <a:off x="3091" y="2250"/>
              <a:ext cx="6" cy="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8" name="Freeform 117"/>
            <p:cNvSpPr>
              <a:spLocks/>
            </p:cNvSpPr>
            <p:nvPr userDrawn="1"/>
          </p:nvSpPr>
          <p:spPr bwMode="auto">
            <a:xfrm>
              <a:off x="3218" y="2229"/>
              <a:ext cx="6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9" name="Freeform 118"/>
            <p:cNvSpPr>
              <a:spLocks/>
            </p:cNvSpPr>
            <p:nvPr userDrawn="1"/>
          </p:nvSpPr>
          <p:spPr bwMode="auto">
            <a:xfrm>
              <a:off x="3148" y="2258"/>
              <a:ext cx="3" cy="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0" name="Freeform 119"/>
            <p:cNvSpPr>
              <a:spLocks noEditPoints="1"/>
            </p:cNvSpPr>
            <p:nvPr userDrawn="1"/>
          </p:nvSpPr>
          <p:spPr bwMode="auto">
            <a:xfrm>
              <a:off x="2819" y="2267"/>
              <a:ext cx="144" cy="75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1" name="Freeform 120"/>
            <p:cNvSpPr>
              <a:spLocks/>
            </p:cNvSpPr>
            <p:nvPr userDrawn="1"/>
          </p:nvSpPr>
          <p:spPr bwMode="auto">
            <a:xfrm>
              <a:off x="3143" y="2280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2" name="Freeform 121"/>
            <p:cNvSpPr>
              <a:spLocks/>
            </p:cNvSpPr>
            <p:nvPr userDrawn="1"/>
          </p:nvSpPr>
          <p:spPr bwMode="auto">
            <a:xfrm>
              <a:off x="3049" y="2301"/>
              <a:ext cx="2" cy="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3" name="Freeform 122"/>
            <p:cNvSpPr>
              <a:spLocks noEditPoints="1"/>
            </p:cNvSpPr>
            <p:nvPr userDrawn="1"/>
          </p:nvSpPr>
          <p:spPr bwMode="auto">
            <a:xfrm>
              <a:off x="2613" y="2310"/>
              <a:ext cx="194" cy="29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4" name="Freeform 123"/>
            <p:cNvSpPr>
              <a:spLocks/>
            </p:cNvSpPr>
            <p:nvPr userDrawn="1"/>
          </p:nvSpPr>
          <p:spPr bwMode="auto">
            <a:xfrm>
              <a:off x="3043" y="2312"/>
              <a:ext cx="4" cy="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5" name="Freeform 124"/>
            <p:cNvSpPr>
              <a:spLocks/>
            </p:cNvSpPr>
            <p:nvPr userDrawn="1"/>
          </p:nvSpPr>
          <p:spPr bwMode="auto">
            <a:xfrm>
              <a:off x="3039" y="2320"/>
              <a:ext cx="7" cy="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6" name="Freeform 125"/>
            <p:cNvSpPr>
              <a:spLocks noEditPoints="1"/>
            </p:cNvSpPr>
            <p:nvPr userDrawn="1"/>
          </p:nvSpPr>
          <p:spPr bwMode="auto">
            <a:xfrm>
              <a:off x="2635" y="2353"/>
              <a:ext cx="104" cy="122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27" name="Freeform 126"/>
            <p:cNvSpPr>
              <a:spLocks noEditPoints="1"/>
            </p:cNvSpPr>
            <p:nvPr userDrawn="1"/>
          </p:nvSpPr>
          <p:spPr bwMode="auto">
            <a:xfrm>
              <a:off x="3215" y="2157"/>
              <a:ext cx="38" cy="3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sp>
        <p:nvSpPr>
          <p:cNvPr id="128" name="Rectangle 127"/>
          <p:cNvSpPr/>
          <p:nvPr userDrawn="1"/>
        </p:nvSpPr>
        <p:spPr>
          <a:xfrm>
            <a:off x="147358" y="1465263"/>
            <a:ext cx="4981575" cy="628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9" name="Group 128"/>
          <p:cNvGrpSpPr/>
          <p:nvPr userDrawn="1"/>
        </p:nvGrpSpPr>
        <p:grpSpPr>
          <a:xfrm>
            <a:off x="1640397" y="1492816"/>
            <a:ext cx="2174816" cy="553966"/>
            <a:chOff x="1654964" y="1503928"/>
            <a:chExt cx="2174816" cy="553966"/>
          </a:xfrm>
        </p:grpSpPr>
        <p:sp>
          <p:nvSpPr>
            <p:cNvPr id="130" name="Text Box 194"/>
            <p:cNvSpPr txBox="1">
              <a:spLocks noChangeArrowheads="1"/>
            </p:cNvSpPr>
            <p:nvPr userDrawn="1"/>
          </p:nvSpPr>
          <p:spPr bwMode="auto">
            <a:xfrm>
              <a:off x="1654964" y="1503928"/>
              <a:ext cx="2076466" cy="55396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1408" tIns="45704" rIns="91408" bIns="45704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en-US" sz="3000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Core Value</a:t>
              </a:r>
              <a:endParaRPr lang="en-US" sz="3000" i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1" name="Group 72"/>
            <p:cNvGrpSpPr/>
            <p:nvPr userDrawn="1"/>
          </p:nvGrpSpPr>
          <p:grpSpPr>
            <a:xfrm>
              <a:off x="3565644" y="1543098"/>
              <a:ext cx="264136" cy="266702"/>
              <a:chOff x="2517862" y="3635447"/>
              <a:chExt cx="152750" cy="154234"/>
            </a:xfrm>
          </p:grpSpPr>
          <p:sp>
            <p:nvSpPr>
              <p:cNvPr id="132" name="Rectangle 131"/>
              <p:cNvSpPr>
                <a:spLocks noChangeArrowheads="1"/>
              </p:cNvSpPr>
              <p:nvPr userDrawn="1"/>
            </p:nvSpPr>
            <p:spPr bwMode="auto">
              <a:xfrm>
                <a:off x="2605148" y="3652907"/>
                <a:ext cx="1455" cy="436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Rectangle 132"/>
              <p:cNvSpPr>
                <a:spLocks noChangeArrowheads="1"/>
              </p:cNvSpPr>
              <p:nvPr userDrawn="1"/>
            </p:nvSpPr>
            <p:spPr bwMode="auto">
              <a:xfrm>
                <a:off x="2651700" y="3712564"/>
                <a:ext cx="1455" cy="145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Freeform 133"/>
              <p:cNvSpPr>
                <a:spLocks noEditPoints="1"/>
              </p:cNvSpPr>
              <p:nvPr userDrawn="1"/>
            </p:nvSpPr>
            <p:spPr bwMode="auto">
              <a:xfrm>
                <a:off x="2517862" y="3635447"/>
                <a:ext cx="142566" cy="154234"/>
              </a:xfrm>
              <a:custGeom>
                <a:avLst/>
                <a:gdLst/>
                <a:ahLst/>
                <a:cxnLst>
                  <a:cxn ang="0">
                    <a:pos x="319" y="849"/>
                  </a:cxn>
                  <a:cxn ang="0">
                    <a:pos x="299" y="730"/>
                  </a:cxn>
                  <a:cxn ang="0">
                    <a:pos x="299" y="596"/>
                  </a:cxn>
                  <a:cxn ang="0">
                    <a:pos x="338" y="581"/>
                  </a:cxn>
                  <a:cxn ang="0">
                    <a:pos x="628" y="460"/>
                  </a:cxn>
                  <a:cxn ang="0">
                    <a:pos x="597" y="441"/>
                  </a:cxn>
                  <a:cxn ang="0">
                    <a:pos x="618" y="431"/>
                  </a:cxn>
                  <a:cxn ang="0">
                    <a:pos x="682" y="421"/>
                  </a:cxn>
                  <a:cxn ang="0">
                    <a:pos x="338" y="401"/>
                  </a:cxn>
                  <a:cxn ang="0">
                    <a:pos x="747" y="401"/>
                  </a:cxn>
                  <a:cxn ang="0">
                    <a:pos x="687" y="392"/>
                  </a:cxn>
                  <a:cxn ang="0">
                    <a:pos x="782" y="370"/>
                  </a:cxn>
                  <a:cxn ang="0">
                    <a:pos x="468" y="192"/>
                  </a:cxn>
                  <a:cxn ang="0">
                    <a:pos x="468" y="37"/>
                  </a:cxn>
                  <a:cxn ang="0">
                    <a:pos x="528" y="82"/>
                  </a:cxn>
                  <a:cxn ang="0">
                    <a:pos x="453" y="231"/>
                  </a:cxn>
                  <a:cxn ang="0">
                    <a:pos x="450" y="273"/>
                  </a:cxn>
                  <a:cxn ang="0">
                    <a:pos x="433" y="272"/>
                  </a:cxn>
                  <a:cxn ang="0">
                    <a:pos x="499" y="336"/>
                  </a:cxn>
                  <a:cxn ang="0">
                    <a:pos x="570" y="355"/>
                  </a:cxn>
                  <a:cxn ang="0">
                    <a:pos x="602" y="331"/>
                  </a:cxn>
                  <a:cxn ang="0">
                    <a:pos x="709" y="331"/>
                  </a:cxn>
                  <a:cxn ang="0">
                    <a:pos x="808" y="346"/>
                  </a:cxn>
                  <a:cxn ang="0">
                    <a:pos x="806" y="363"/>
                  </a:cxn>
                  <a:cxn ang="0">
                    <a:pos x="838" y="419"/>
                  </a:cxn>
                  <a:cxn ang="0">
                    <a:pos x="789" y="452"/>
                  </a:cxn>
                  <a:cxn ang="0">
                    <a:pos x="775" y="462"/>
                  </a:cxn>
                  <a:cxn ang="0">
                    <a:pos x="731" y="475"/>
                  </a:cxn>
                  <a:cxn ang="0">
                    <a:pos x="728" y="472"/>
                  </a:cxn>
                  <a:cxn ang="0">
                    <a:pos x="650" y="484"/>
                  </a:cxn>
                  <a:cxn ang="0">
                    <a:pos x="551" y="475"/>
                  </a:cxn>
                  <a:cxn ang="0">
                    <a:pos x="482" y="482"/>
                  </a:cxn>
                  <a:cxn ang="0">
                    <a:pos x="438" y="540"/>
                  </a:cxn>
                  <a:cxn ang="0">
                    <a:pos x="436" y="650"/>
                  </a:cxn>
                  <a:cxn ang="0">
                    <a:pos x="400" y="791"/>
                  </a:cxn>
                  <a:cxn ang="0">
                    <a:pos x="338" y="905"/>
                  </a:cxn>
                  <a:cxn ang="0">
                    <a:pos x="302" y="900"/>
                  </a:cxn>
                  <a:cxn ang="0">
                    <a:pos x="326" y="890"/>
                  </a:cxn>
                  <a:cxn ang="0">
                    <a:pos x="260" y="852"/>
                  </a:cxn>
                  <a:cxn ang="0">
                    <a:pos x="248" y="818"/>
                  </a:cxn>
                  <a:cxn ang="0">
                    <a:pos x="251" y="725"/>
                  </a:cxn>
                  <a:cxn ang="0">
                    <a:pos x="278" y="740"/>
                  </a:cxn>
                  <a:cxn ang="0">
                    <a:pos x="305" y="650"/>
                  </a:cxn>
                  <a:cxn ang="0">
                    <a:pos x="295" y="642"/>
                  </a:cxn>
                  <a:cxn ang="0">
                    <a:pos x="300" y="562"/>
                  </a:cxn>
                  <a:cxn ang="0">
                    <a:pos x="317" y="477"/>
                  </a:cxn>
                  <a:cxn ang="0">
                    <a:pos x="239" y="494"/>
                  </a:cxn>
                  <a:cxn ang="0">
                    <a:pos x="183" y="511"/>
                  </a:cxn>
                  <a:cxn ang="0">
                    <a:pos x="210" y="533"/>
                  </a:cxn>
                  <a:cxn ang="0">
                    <a:pos x="112" y="518"/>
                  </a:cxn>
                  <a:cxn ang="0">
                    <a:pos x="10" y="494"/>
                  </a:cxn>
                  <a:cxn ang="0">
                    <a:pos x="51" y="433"/>
                  </a:cxn>
                  <a:cxn ang="0">
                    <a:pos x="119" y="418"/>
                  </a:cxn>
                  <a:cxn ang="0">
                    <a:pos x="219" y="392"/>
                  </a:cxn>
                  <a:cxn ang="0">
                    <a:pos x="254" y="392"/>
                  </a:cxn>
                  <a:cxn ang="0">
                    <a:pos x="327" y="365"/>
                  </a:cxn>
                  <a:cxn ang="0">
                    <a:pos x="339" y="246"/>
                  </a:cxn>
                  <a:cxn ang="0">
                    <a:pos x="361" y="139"/>
                  </a:cxn>
                  <a:cxn ang="0">
                    <a:pos x="426" y="2"/>
                  </a:cxn>
                </a:cxnLst>
                <a:rect l="0" t="0" r="r" b="b"/>
                <a:pathLst>
                  <a:path w="857" h="930">
                    <a:moveTo>
                      <a:pt x="288" y="830"/>
                    </a:moveTo>
                    <a:lnTo>
                      <a:pt x="302" y="844"/>
                    </a:lnTo>
                    <a:lnTo>
                      <a:pt x="304" y="849"/>
                    </a:lnTo>
                    <a:lnTo>
                      <a:pt x="302" y="856"/>
                    </a:lnTo>
                    <a:lnTo>
                      <a:pt x="299" y="871"/>
                    </a:lnTo>
                    <a:lnTo>
                      <a:pt x="305" y="869"/>
                    </a:lnTo>
                    <a:lnTo>
                      <a:pt x="307" y="866"/>
                    </a:lnTo>
                    <a:lnTo>
                      <a:pt x="309" y="859"/>
                    </a:lnTo>
                    <a:lnTo>
                      <a:pt x="310" y="854"/>
                    </a:lnTo>
                    <a:lnTo>
                      <a:pt x="314" y="849"/>
                    </a:lnTo>
                    <a:lnTo>
                      <a:pt x="319" y="849"/>
                    </a:lnTo>
                    <a:lnTo>
                      <a:pt x="329" y="851"/>
                    </a:lnTo>
                    <a:lnTo>
                      <a:pt x="329" y="830"/>
                    </a:lnTo>
                    <a:lnTo>
                      <a:pt x="321" y="835"/>
                    </a:lnTo>
                    <a:lnTo>
                      <a:pt x="316" y="837"/>
                    </a:lnTo>
                    <a:lnTo>
                      <a:pt x="312" y="837"/>
                    </a:lnTo>
                    <a:lnTo>
                      <a:pt x="307" y="834"/>
                    </a:lnTo>
                    <a:lnTo>
                      <a:pt x="300" y="832"/>
                    </a:lnTo>
                    <a:lnTo>
                      <a:pt x="288" y="830"/>
                    </a:lnTo>
                    <a:close/>
                    <a:moveTo>
                      <a:pt x="288" y="721"/>
                    </a:moveTo>
                    <a:lnTo>
                      <a:pt x="288" y="730"/>
                    </a:lnTo>
                    <a:lnTo>
                      <a:pt x="299" y="730"/>
                    </a:lnTo>
                    <a:lnTo>
                      <a:pt x="299" y="721"/>
                    </a:lnTo>
                    <a:lnTo>
                      <a:pt x="288" y="721"/>
                    </a:lnTo>
                    <a:close/>
                    <a:moveTo>
                      <a:pt x="338" y="611"/>
                    </a:moveTo>
                    <a:lnTo>
                      <a:pt x="338" y="621"/>
                    </a:lnTo>
                    <a:lnTo>
                      <a:pt x="348" y="621"/>
                    </a:lnTo>
                    <a:lnTo>
                      <a:pt x="348" y="611"/>
                    </a:lnTo>
                    <a:lnTo>
                      <a:pt x="338" y="611"/>
                    </a:lnTo>
                    <a:close/>
                    <a:moveTo>
                      <a:pt x="309" y="581"/>
                    </a:moveTo>
                    <a:lnTo>
                      <a:pt x="307" y="587"/>
                    </a:lnTo>
                    <a:lnTo>
                      <a:pt x="304" y="592"/>
                    </a:lnTo>
                    <a:lnTo>
                      <a:pt x="299" y="596"/>
                    </a:lnTo>
                    <a:lnTo>
                      <a:pt x="297" y="601"/>
                    </a:lnTo>
                    <a:lnTo>
                      <a:pt x="299" y="611"/>
                    </a:lnTo>
                    <a:lnTo>
                      <a:pt x="305" y="609"/>
                    </a:lnTo>
                    <a:lnTo>
                      <a:pt x="312" y="604"/>
                    </a:lnTo>
                    <a:lnTo>
                      <a:pt x="317" y="598"/>
                    </a:lnTo>
                    <a:lnTo>
                      <a:pt x="319" y="589"/>
                    </a:lnTo>
                    <a:lnTo>
                      <a:pt x="317" y="584"/>
                    </a:lnTo>
                    <a:lnTo>
                      <a:pt x="309" y="581"/>
                    </a:lnTo>
                    <a:close/>
                    <a:moveTo>
                      <a:pt x="329" y="570"/>
                    </a:moveTo>
                    <a:lnTo>
                      <a:pt x="329" y="581"/>
                    </a:lnTo>
                    <a:lnTo>
                      <a:pt x="338" y="581"/>
                    </a:lnTo>
                    <a:lnTo>
                      <a:pt x="338" y="570"/>
                    </a:lnTo>
                    <a:lnTo>
                      <a:pt x="329" y="570"/>
                    </a:lnTo>
                    <a:close/>
                    <a:moveTo>
                      <a:pt x="708" y="452"/>
                    </a:moveTo>
                    <a:lnTo>
                      <a:pt x="708" y="462"/>
                    </a:lnTo>
                    <a:lnTo>
                      <a:pt x="718" y="462"/>
                    </a:lnTo>
                    <a:lnTo>
                      <a:pt x="718" y="452"/>
                    </a:lnTo>
                    <a:lnTo>
                      <a:pt x="708" y="452"/>
                    </a:lnTo>
                    <a:close/>
                    <a:moveTo>
                      <a:pt x="628" y="452"/>
                    </a:moveTo>
                    <a:lnTo>
                      <a:pt x="626" y="455"/>
                    </a:lnTo>
                    <a:lnTo>
                      <a:pt x="626" y="458"/>
                    </a:lnTo>
                    <a:lnTo>
                      <a:pt x="628" y="460"/>
                    </a:lnTo>
                    <a:lnTo>
                      <a:pt x="629" y="460"/>
                    </a:lnTo>
                    <a:lnTo>
                      <a:pt x="633" y="462"/>
                    </a:lnTo>
                    <a:lnTo>
                      <a:pt x="635" y="462"/>
                    </a:lnTo>
                    <a:lnTo>
                      <a:pt x="638" y="465"/>
                    </a:lnTo>
                    <a:lnTo>
                      <a:pt x="638" y="472"/>
                    </a:lnTo>
                    <a:lnTo>
                      <a:pt x="645" y="469"/>
                    </a:lnTo>
                    <a:lnTo>
                      <a:pt x="652" y="463"/>
                    </a:lnTo>
                    <a:lnTo>
                      <a:pt x="655" y="458"/>
                    </a:lnTo>
                    <a:lnTo>
                      <a:pt x="658" y="452"/>
                    </a:lnTo>
                    <a:lnTo>
                      <a:pt x="628" y="452"/>
                    </a:lnTo>
                    <a:close/>
                    <a:moveTo>
                      <a:pt x="597" y="441"/>
                    </a:moveTo>
                    <a:lnTo>
                      <a:pt x="597" y="462"/>
                    </a:lnTo>
                    <a:lnTo>
                      <a:pt x="607" y="462"/>
                    </a:lnTo>
                    <a:lnTo>
                      <a:pt x="607" y="441"/>
                    </a:lnTo>
                    <a:lnTo>
                      <a:pt x="597" y="441"/>
                    </a:lnTo>
                    <a:close/>
                    <a:moveTo>
                      <a:pt x="718" y="421"/>
                    </a:moveTo>
                    <a:lnTo>
                      <a:pt x="718" y="431"/>
                    </a:lnTo>
                    <a:lnTo>
                      <a:pt x="728" y="431"/>
                    </a:lnTo>
                    <a:lnTo>
                      <a:pt x="728" y="421"/>
                    </a:lnTo>
                    <a:lnTo>
                      <a:pt x="718" y="421"/>
                    </a:lnTo>
                    <a:close/>
                    <a:moveTo>
                      <a:pt x="618" y="421"/>
                    </a:moveTo>
                    <a:lnTo>
                      <a:pt x="618" y="431"/>
                    </a:lnTo>
                    <a:lnTo>
                      <a:pt x="628" y="431"/>
                    </a:lnTo>
                    <a:lnTo>
                      <a:pt x="628" y="421"/>
                    </a:lnTo>
                    <a:lnTo>
                      <a:pt x="618" y="421"/>
                    </a:lnTo>
                    <a:close/>
                    <a:moveTo>
                      <a:pt x="757" y="411"/>
                    </a:moveTo>
                    <a:lnTo>
                      <a:pt x="757" y="421"/>
                    </a:lnTo>
                    <a:lnTo>
                      <a:pt x="767" y="421"/>
                    </a:lnTo>
                    <a:lnTo>
                      <a:pt x="767" y="411"/>
                    </a:lnTo>
                    <a:lnTo>
                      <a:pt x="757" y="411"/>
                    </a:lnTo>
                    <a:close/>
                    <a:moveTo>
                      <a:pt x="677" y="401"/>
                    </a:moveTo>
                    <a:lnTo>
                      <a:pt x="675" y="411"/>
                    </a:lnTo>
                    <a:lnTo>
                      <a:pt x="682" y="421"/>
                    </a:lnTo>
                    <a:lnTo>
                      <a:pt x="685" y="424"/>
                    </a:lnTo>
                    <a:lnTo>
                      <a:pt x="687" y="431"/>
                    </a:lnTo>
                    <a:lnTo>
                      <a:pt x="708" y="431"/>
                    </a:lnTo>
                    <a:lnTo>
                      <a:pt x="708" y="411"/>
                    </a:lnTo>
                    <a:lnTo>
                      <a:pt x="699" y="418"/>
                    </a:lnTo>
                    <a:lnTo>
                      <a:pt x="694" y="418"/>
                    </a:lnTo>
                    <a:lnTo>
                      <a:pt x="691" y="416"/>
                    </a:lnTo>
                    <a:lnTo>
                      <a:pt x="689" y="411"/>
                    </a:lnTo>
                    <a:lnTo>
                      <a:pt x="684" y="406"/>
                    </a:lnTo>
                    <a:lnTo>
                      <a:pt x="677" y="401"/>
                    </a:lnTo>
                    <a:close/>
                    <a:moveTo>
                      <a:pt x="338" y="401"/>
                    </a:moveTo>
                    <a:lnTo>
                      <a:pt x="338" y="421"/>
                    </a:lnTo>
                    <a:lnTo>
                      <a:pt x="348" y="421"/>
                    </a:lnTo>
                    <a:lnTo>
                      <a:pt x="348" y="401"/>
                    </a:lnTo>
                    <a:lnTo>
                      <a:pt x="338" y="401"/>
                    </a:lnTo>
                    <a:close/>
                    <a:moveTo>
                      <a:pt x="808" y="392"/>
                    </a:moveTo>
                    <a:lnTo>
                      <a:pt x="808" y="401"/>
                    </a:lnTo>
                    <a:lnTo>
                      <a:pt x="818" y="401"/>
                    </a:lnTo>
                    <a:lnTo>
                      <a:pt x="818" y="392"/>
                    </a:lnTo>
                    <a:lnTo>
                      <a:pt x="808" y="392"/>
                    </a:lnTo>
                    <a:close/>
                    <a:moveTo>
                      <a:pt x="747" y="392"/>
                    </a:moveTo>
                    <a:lnTo>
                      <a:pt x="747" y="401"/>
                    </a:lnTo>
                    <a:lnTo>
                      <a:pt x="757" y="401"/>
                    </a:lnTo>
                    <a:lnTo>
                      <a:pt x="757" y="392"/>
                    </a:lnTo>
                    <a:lnTo>
                      <a:pt x="747" y="392"/>
                    </a:lnTo>
                    <a:close/>
                    <a:moveTo>
                      <a:pt x="718" y="382"/>
                    </a:moveTo>
                    <a:lnTo>
                      <a:pt x="718" y="392"/>
                    </a:lnTo>
                    <a:lnTo>
                      <a:pt x="728" y="392"/>
                    </a:lnTo>
                    <a:lnTo>
                      <a:pt x="728" y="382"/>
                    </a:lnTo>
                    <a:lnTo>
                      <a:pt x="718" y="382"/>
                    </a:lnTo>
                    <a:close/>
                    <a:moveTo>
                      <a:pt x="677" y="382"/>
                    </a:moveTo>
                    <a:lnTo>
                      <a:pt x="677" y="392"/>
                    </a:lnTo>
                    <a:lnTo>
                      <a:pt x="687" y="392"/>
                    </a:lnTo>
                    <a:lnTo>
                      <a:pt x="687" y="382"/>
                    </a:lnTo>
                    <a:lnTo>
                      <a:pt x="677" y="382"/>
                    </a:lnTo>
                    <a:close/>
                    <a:moveTo>
                      <a:pt x="618" y="372"/>
                    </a:moveTo>
                    <a:lnTo>
                      <a:pt x="618" y="382"/>
                    </a:lnTo>
                    <a:lnTo>
                      <a:pt x="628" y="382"/>
                    </a:lnTo>
                    <a:lnTo>
                      <a:pt x="628" y="372"/>
                    </a:lnTo>
                    <a:lnTo>
                      <a:pt x="618" y="372"/>
                    </a:lnTo>
                    <a:close/>
                    <a:moveTo>
                      <a:pt x="797" y="362"/>
                    </a:moveTo>
                    <a:lnTo>
                      <a:pt x="791" y="363"/>
                    </a:lnTo>
                    <a:lnTo>
                      <a:pt x="786" y="367"/>
                    </a:lnTo>
                    <a:lnTo>
                      <a:pt x="782" y="370"/>
                    </a:lnTo>
                    <a:lnTo>
                      <a:pt x="779" y="375"/>
                    </a:lnTo>
                    <a:lnTo>
                      <a:pt x="777" y="382"/>
                    </a:lnTo>
                    <a:lnTo>
                      <a:pt x="784" y="380"/>
                    </a:lnTo>
                    <a:lnTo>
                      <a:pt x="789" y="377"/>
                    </a:lnTo>
                    <a:lnTo>
                      <a:pt x="792" y="373"/>
                    </a:lnTo>
                    <a:lnTo>
                      <a:pt x="796" y="368"/>
                    </a:lnTo>
                    <a:lnTo>
                      <a:pt x="797" y="362"/>
                    </a:lnTo>
                    <a:close/>
                    <a:moveTo>
                      <a:pt x="458" y="161"/>
                    </a:moveTo>
                    <a:lnTo>
                      <a:pt x="458" y="188"/>
                    </a:lnTo>
                    <a:lnTo>
                      <a:pt x="461" y="192"/>
                    </a:lnTo>
                    <a:lnTo>
                      <a:pt x="468" y="192"/>
                    </a:lnTo>
                    <a:lnTo>
                      <a:pt x="468" y="165"/>
                    </a:lnTo>
                    <a:lnTo>
                      <a:pt x="465" y="161"/>
                    </a:lnTo>
                    <a:lnTo>
                      <a:pt x="458" y="161"/>
                    </a:lnTo>
                    <a:close/>
                    <a:moveTo>
                      <a:pt x="439" y="0"/>
                    </a:moveTo>
                    <a:lnTo>
                      <a:pt x="458" y="2"/>
                    </a:lnTo>
                    <a:lnTo>
                      <a:pt x="456" y="12"/>
                    </a:lnTo>
                    <a:lnTo>
                      <a:pt x="458" y="17"/>
                    </a:lnTo>
                    <a:lnTo>
                      <a:pt x="463" y="20"/>
                    </a:lnTo>
                    <a:lnTo>
                      <a:pt x="467" y="24"/>
                    </a:lnTo>
                    <a:lnTo>
                      <a:pt x="468" y="29"/>
                    </a:lnTo>
                    <a:lnTo>
                      <a:pt x="468" y="37"/>
                    </a:lnTo>
                    <a:lnTo>
                      <a:pt x="480" y="48"/>
                    </a:lnTo>
                    <a:lnTo>
                      <a:pt x="497" y="71"/>
                    </a:lnTo>
                    <a:lnTo>
                      <a:pt x="507" y="82"/>
                    </a:lnTo>
                    <a:lnTo>
                      <a:pt x="501" y="98"/>
                    </a:lnTo>
                    <a:lnTo>
                      <a:pt x="497" y="109"/>
                    </a:lnTo>
                    <a:lnTo>
                      <a:pt x="499" y="122"/>
                    </a:lnTo>
                    <a:lnTo>
                      <a:pt x="506" y="119"/>
                    </a:lnTo>
                    <a:lnTo>
                      <a:pt x="511" y="110"/>
                    </a:lnTo>
                    <a:lnTo>
                      <a:pt x="512" y="102"/>
                    </a:lnTo>
                    <a:lnTo>
                      <a:pt x="519" y="85"/>
                    </a:lnTo>
                    <a:lnTo>
                      <a:pt x="528" y="82"/>
                    </a:lnTo>
                    <a:lnTo>
                      <a:pt x="524" y="97"/>
                    </a:lnTo>
                    <a:lnTo>
                      <a:pt x="521" y="110"/>
                    </a:lnTo>
                    <a:lnTo>
                      <a:pt x="514" y="122"/>
                    </a:lnTo>
                    <a:lnTo>
                      <a:pt x="504" y="129"/>
                    </a:lnTo>
                    <a:lnTo>
                      <a:pt x="489" y="132"/>
                    </a:lnTo>
                    <a:lnTo>
                      <a:pt x="487" y="155"/>
                    </a:lnTo>
                    <a:lnTo>
                      <a:pt x="482" y="173"/>
                    </a:lnTo>
                    <a:lnTo>
                      <a:pt x="475" y="190"/>
                    </a:lnTo>
                    <a:lnTo>
                      <a:pt x="470" y="211"/>
                    </a:lnTo>
                    <a:lnTo>
                      <a:pt x="468" y="233"/>
                    </a:lnTo>
                    <a:lnTo>
                      <a:pt x="453" y="231"/>
                    </a:lnTo>
                    <a:lnTo>
                      <a:pt x="443" y="234"/>
                    </a:lnTo>
                    <a:lnTo>
                      <a:pt x="434" y="239"/>
                    </a:lnTo>
                    <a:lnTo>
                      <a:pt x="428" y="246"/>
                    </a:lnTo>
                    <a:lnTo>
                      <a:pt x="458" y="261"/>
                    </a:lnTo>
                    <a:lnTo>
                      <a:pt x="460" y="265"/>
                    </a:lnTo>
                    <a:lnTo>
                      <a:pt x="460" y="268"/>
                    </a:lnTo>
                    <a:lnTo>
                      <a:pt x="458" y="270"/>
                    </a:lnTo>
                    <a:lnTo>
                      <a:pt x="456" y="270"/>
                    </a:lnTo>
                    <a:lnTo>
                      <a:pt x="455" y="272"/>
                    </a:lnTo>
                    <a:lnTo>
                      <a:pt x="451" y="272"/>
                    </a:lnTo>
                    <a:lnTo>
                      <a:pt x="450" y="273"/>
                    </a:lnTo>
                    <a:lnTo>
                      <a:pt x="448" y="273"/>
                    </a:lnTo>
                    <a:lnTo>
                      <a:pt x="446" y="275"/>
                    </a:lnTo>
                    <a:lnTo>
                      <a:pt x="446" y="278"/>
                    </a:lnTo>
                    <a:lnTo>
                      <a:pt x="448" y="282"/>
                    </a:lnTo>
                    <a:lnTo>
                      <a:pt x="445" y="282"/>
                    </a:lnTo>
                    <a:lnTo>
                      <a:pt x="441" y="280"/>
                    </a:lnTo>
                    <a:lnTo>
                      <a:pt x="441" y="278"/>
                    </a:lnTo>
                    <a:lnTo>
                      <a:pt x="439" y="277"/>
                    </a:lnTo>
                    <a:lnTo>
                      <a:pt x="438" y="273"/>
                    </a:lnTo>
                    <a:lnTo>
                      <a:pt x="436" y="272"/>
                    </a:lnTo>
                    <a:lnTo>
                      <a:pt x="433" y="272"/>
                    </a:lnTo>
                    <a:lnTo>
                      <a:pt x="422" y="278"/>
                    </a:lnTo>
                    <a:lnTo>
                      <a:pt x="419" y="289"/>
                    </a:lnTo>
                    <a:lnTo>
                      <a:pt x="417" y="300"/>
                    </a:lnTo>
                    <a:lnTo>
                      <a:pt x="419" y="312"/>
                    </a:lnTo>
                    <a:lnTo>
                      <a:pt x="422" y="324"/>
                    </a:lnTo>
                    <a:lnTo>
                      <a:pt x="424" y="336"/>
                    </a:lnTo>
                    <a:lnTo>
                      <a:pt x="422" y="345"/>
                    </a:lnTo>
                    <a:lnTo>
                      <a:pt x="419" y="351"/>
                    </a:lnTo>
                    <a:lnTo>
                      <a:pt x="434" y="340"/>
                    </a:lnTo>
                    <a:lnTo>
                      <a:pt x="450" y="336"/>
                    </a:lnTo>
                    <a:lnTo>
                      <a:pt x="499" y="336"/>
                    </a:lnTo>
                    <a:lnTo>
                      <a:pt x="514" y="333"/>
                    </a:lnTo>
                    <a:lnTo>
                      <a:pt x="528" y="321"/>
                    </a:lnTo>
                    <a:lnTo>
                      <a:pt x="541" y="329"/>
                    </a:lnTo>
                    <a:lnTo>
                      <a:pt x="555" y="329"/>
                    </a:lnTo>
                    <a:lnTo>
                      <a:pt x="568" y="321"/>
                    </a:lnTo>
                    <a:lnTo>
                      <a:pt x="575" y="324"/>
                    </a:lnTo>
                    <a:lnTo>
                      <a:pt x="580" y="328"/>
                    </a:lnTo>
                    <a:lnTo>
                      <a:pt x="585" y="334"/>
                    </a:lnTo>
                    <a:lnTo>
                      <a:pt x="587" y="341"/>
                    </a:lnTo>
                    <a:lnTo>
                      <a:pt x="568" y="341"/>
                    </a:lnTo>
                    <a:lnTo>
                      <a:pt x="570" y="355"/>
                    </a:lnTo>
                    <a:lnTo>
                      <a:pt x="575" y="368"/>
                    </a:lnTo>
                    <a:lnTo>
                      <a:pt x="580" y="380"/>
                    </a:lnTo>
                    <a:lnTo>
                      <a:pt x="589" y="387"/>
                    </a:lnTo>
                    <a:lnTo>
                      <a:pt x="602" y="392"/>
                    </a:lnTo>
                    <a:lnTo>
                      <a:pt x="607" y="384"/>
                    </a:lnTo>
                    <a:lnTo>
                      <a:pt x="606" y="373"/>
                    </a:lnTo>
                    <a:lnTo>
                      <a:pt x="599" y="367"/>
                    </a:lnTo>
                    <a:lnTo>
                      <a:pt x="590" y="362"/>
                    </a:lnTo>
                    <a:lnTo>
                      <a:pt x="579" y="362"/>
                    </a:lnTo>
                    <a:lnTo>
                      <a:pt x="582" y="351"/>
                    </a:lnTo>
                    <a:lnTo>
                      <a:pt x="602" y="331"/>
                    </a:lnTo>
                    <a:lnTo>
                      <a:pt x="609" y="334"/>
                    </a:lnTo>
                    <a:lnTo>
                      <a:pt x="618" y="336"/>
                    </a:lnTo>
                    <a:lnTo>
                      <a:pt x="628" y="338"/>
                    </a:lnTo>
                    <a:lnTo>
                      <a:pt x="636" y="341"/>
                    </a:lnTo>
                    <a:lnTo>
                      <a:pt x="643" y="345"/>
                    </a:lnTo>
                    <a:lnTo>
                      <a:pt x="648" y="351"/>
                    </a:lnTo>
                    <a:lnTo>
                      <a:pt x="648" y="362"/>
                    </a:lnTo>
                    <a:lnTo>
                      <a:pt x="660" y="355"/>
                    </a:lnTo>
                    <a:lnTo>
                      <a:pt x="670" y="345"/>
                    </a:lnTo>
                    <a:lnTo>
                      <a:pt x="677" y="331"/>
                    </a:lnTo>
                    <a:lnTo>
                      <a:pt x="709" y="331"/>
                    </a:lnTo>
                    <a:lnTo>
                      <a:pt x="735" y="329"/>
                    </a:lnTo>
                    <a:lnTo>
                      <a:pt x="757" y="328"/>
                    </a:lnTo>
                    <a:lnTo>
                      <a:pt x="797" y="321"/>
                    </a:lnTo>
                    <a:lnTo>
                      <a:pt x="799" y="326"/>
                    </a:lnTo>
                    <a:lnTo>
                      <a:pt x="797" y="328"/>
                    </a:lnTo>
                    <a:lnTo>
                      <a:pt x="796" y="331"/>
                    </a:lnTo>
                    <a:lnTo>
                      <a:pt x="777" y="331"/>
                    </a:lnTo>
                    <a:lnTo>
                      <a:pt x="777" y="346"/>
                    </a:lnTo>
                    <a:lnTo>
                      <a:pt x="787" y="351"/>
                    </a:lnTo>
                    <a:lnTo>
                      <a:pt x="797" y="350"/>
                    </a:lnTo>
                    <a:lnTo>
                      <a:pt x="808" y="346"/>
                    </a:lnTo>
                    <a:lnTo>
                      <a:pt x="820" y="341"/>
                    </a:lnTo>
                    <a:lnTo>
                      <a:pt x="831" y="340"/>
                    </a:lnTo>
                    <a:lnTo>
                      <a:pt x="847" y="341"/>
                    </a:lnTo>
                    <a:lnTo>
                      <a:pt x="847" y="353"/>
                    </a:lnTo>
                    <a:lnTo>
                      <a:pt x="843" y="362"/>
                    </a:lnTo>
                    <a:lnTo>
                      <a:pt x="837" y="368"/>
                    </a:lnTo>
                    <a:lnTo>
                      <a:pt x="826" y="372"/>
                    </a:lnTo>
                    <a:lnTo>
                      <a:pt x="826" y="351"/>
                    </a:lnTo>
                    <a:lnTo>
                      <a:pt x="808" y="351"/>
                    </a:lnTo>
                    <a:lnTo>
                      <a:pt x="806" y="358"/>
                    </a:lnTo>
                    <a:lnTo>
                      <a:pt x="806" y="363"/>
                    </a:lnTo>
                    <a:lnTo>
                      <a:pt x="808" y="368"/>
                    </a:lnTo>
                    <a:lnTo>
                      <a:pt x="814" y="372"/>
                    </a:lnTo>
                    <a:lnTo>
                      <a:pt x="826" y="372"/>
                    </a:lnTo>
                    <a:lnTo>
                      <a:pt x="840" y="399"/>
                    </a:lnTo>
                    <a:lnTo>
                      <a:pt x="847" y="402"/>
                    </a:lnTo>
                    <a:lnTo>
                      <a:pt x="857" y="401"/>
                    </a:lnTo>
                    <a:lnTo>
                      <a:pt x="857" y="421"/>
                    </a:lnTo>
                    <a:lnTo>
                      <a:pt x="847" y="414"/>
                    </a:lnTo>
                    <a:lnTo>
                      <a:pt x="843" y="414"/>
                    </a:lnTo>
                    <a:lnTo>
                      <a:pt x="840" y="416"/>
                    </a:lnTo>
                    <a:lnTo>
                      <a:pt x="838" y="419"/>
                    </a:lnTo>
                    <a:lnTo>
                      <a:pt x="837" y="424"/>
                    </a:lnTo>
                    <a:lnTo>
                      <a:pt x="837" y="441"/>
                    </a:lnTo>
                    <a:lnTo>
                      <a:pt x="825" y="441"/>
                    </a:lnTo>
                    <a:lnTo>
                      <a:pt x="818" y="438"/>
                    </a:lnTo>
                    <a:lnTo>
                      <a:pt x="816" y="433"/>
                    </a:lnTo>
                    <a:lnTo>
                      <a:pt x="816" y="428"/>
                    </a:lnTo>
                    <a:lnTo>
                      <a:pt x="818" y="421"/>
                    </a:lnTo>
                    <a:lnTo>
                      <a:pt x="787" y="421"/>
                    </a:lnTo>
                    <a:lnTo>
                      <a:pt x="797" y="441"/>
                    </a:lnTo>
                    <a:lnTo>
                      <a:pt x="796" y="448"/>
                    </a:lnTo>
                    <a:lnTo>
                      <a:pt x="789" y="452"/>
                    </a:lnTo>
                    <a:lnTo>
                      <a:pt x="777" y="452"/>
                    </a:lnTo>
                    <a:lnTo>
                      <a:pt x="775" y="457"/>
                    </a:lnTo>
                    <a:lnTo>
                      <a:pt x="781" y="462"/>
                    </a:lnTo>
                    <a:lnTo>
                      <a:pt x="797" y="462"/>
                    </a:lnTo>
                    <a:lnTo>
                      <a:pt x="796" y="467"/>
                    </a:lnTo>
                    <a:lnTo>
                      <a:pt x="792" y="472"/>
                    </a:lnTo>
                    <a:lnTo>
                      <a:pt x="789" y="475"/>
                    </a:lnTo>
                    <a:lnTo>
                      <a:pt x="784" y="479"/>
                    </a:lnTo>
                    <a:lnTo>
                      <a:pt x="777" y="480"/>
                    </a:lnTo>
                    <a:lnTo>
                      <a:pt x="777" y="463"/>
                    </a:lnTo>
                    <a:lnTo>
                      <a:pt x="775" y="462"/>
                    </a:lnTo>
                    <a:lnTo>
                      <a:pt x="772" y="462"/>
                    </a:lnTo>
                    <a:lnTo>
                      <a:pt x="769" y="463"/>
                    </a:lnTo>
                    <a:lnTo>
                      <a:pt x="769" y="465"/>
                    </a:lnTo>
                    <a:lnTo>
                      <a:pt x="767" y="469"/>
                    </a:lnTo>
                    <a:lnTo>
                      <a:pt x="767" y="480"/>
                    </a:lnTo>
                    <a:lnTo>
                      <a:pt x="758" y="475"/>
                    </a:lnTo>
                    <a:lnTo>
                      <a:pt x="752" y="474"/>
                    </a:lnTo>
                    <a:lnTo>
                      <a:pt x="747" y="477"/>
                    </a:lnTo>
                    <a:lnTo>
                      <a:pt x="740" y="480"/>
                    </a:lnTo>
                    <a:lnTo>
                      <a:pt x="728" y="480"/>
                    </a:lnTo>
                    <a:lnTo>
                      <a:pt x="731" y="475"/>
                    </a:lnTo>
                    <a:lnTo>
                      <a:pt x="735" y="467"/>
                    </a:lnTo>
                    <a:lnTo>
                      <a:pt x="736" y="460"/>
                    </a:lnTo>
                    <a:lnTo>
                      <a:pt x="740" y="455"/>
                    </a:lnTo>
                    <a:lnTo>
                      <a:pt x="747" y="452"/>
                    </a:lnTo>
                    <a:lnTo>
                      <a:pt x="757" y="452"/>
                    </a:lnTo>
                    <a:lnTo>
                      <a:pt x="757" y="436"/>
                    </a:lnTo>
                    <a:lnTo>
                      <a:pt x="747" y="431"/>
                    </a:lnTo>
                    <a:lnTo>
                      <a:pt x="738" y="435"/>
                    </a:lnTo>
                    <a:lnTo>
                      <a:pt x="730" y="445"/>
                    </a:lnTo>
                    <a:lnTo>
                      <a:pt x="726" y="457"/>
                    </a:lnTo>
                    <a:lnTo>
                      <a:pt x="728" y="472"/>
                    </a:lnTo>
                    <a:lnTo>
                      <a:pt x="716" y="470"/>
                    </a:lnTo>
                    <a:lnTo>
                      <a:pt x="709" y="474"/>
                    </a:lnTo>
                    <a:lnTo>
                      <a:pt x="704" y="479"/>
                    </a:lnTo>
                    <a:lnTo>
                      <a:pt x="701" y="484"/>
                    </a:lnTo>
                    <a:lnTo>
                      <a:pt x="694" y="489"/>
                    </a:lnTo>
                    <a:lnTo>
                      <a:pt x="687" y="491"/>
                    </a:lnTo>
                    <a:lnTo>
                      <a:pt x="680" y="489"/>
                    </a:lnTo>
                    <a:lnTo>
                      <a:pt x="670" y="479"/>
                    </a:lnTo>
                    <a:lnTo>
                      <a:pt x="667" y="472"/>
                    </a:lnTo>
                    <a:lnTo>
                      <a:pt x="660" y="474"/>
                    </a:lnTo>
                    <a:lnTo>
                      <a:pt x="650" y="484"/>
                    </a:lnTo>
                    <a:lnTo>
                      <a:pt x="648" y="491"/>
                    </a:lnTo>
                    <a:lnTo>
                      <a:pt x="633" y="482"/>
                    </a:lnTo>
                    <a:lnTo>
                      <a:pt x="616" y="480"/>
                    </a:lnTo>
                    <a:lnTo>
                      <a:pt x="599" y="480"/>
                    </a:lnTo>
                    <a:lnTo>
                      <a:pt x="584" y="482"/>
                    </a:lnTo>
                    <a:lnTo>
                      <a:pt x="568" y="480"/>
                    </a:lnTo>
                    <a:lnTo>
                      <a:pt x="567" y="479"/>
                    </a:lnTo>
                    <a:lnTo>
                      <a:pt x="567" y="474"/>
                    </a:lnTo>
                    <a:lnTo>
                      <a:pt x="565" y="472"/>
                    </a:lnTo>
                    <a:lnTo>
                      <a:pt x="558" y="472"/>
                    </a:lnTo>
                    <a:lnTo>
                      <a:pt x="551" y="475"/>
                    </a:lnTo>
                    <a:lnTo>
                      <a:pt x="546" y="480"/>
                    </a:lnTo>
                    <a:lnTo>
                      <a:pt x="543" y="480"/>
                    </a:lnTo>
                    <a:lnTo>
                      <a:pt x="517" y="472"/>
                    </a:lnTo>
                    <a:lnTo>
                      <a:pt x="512" y="472"/>
                    </a:lnTo>
                    <a:lnTo>
                      <a:pt x="511" y="474"/>
                    </a:lnTo>
                    <a:lnTo>
                      <a:pt x="511" y="475"/>
                    </a:lnTo>
                    <a:lnTo>
                      <a:pt x="509" y="477"/>
                    </a:lnTo>
                    <a:lnTo>
                      <a:pt x="509" y="480"/>
                    </a:lnTo>
                    <a:lnTo>
                      <a:pt x="507" y="480"/>
                    </a:lnTo>
                    <a:lnTo>
                      <a:pt x="495" y="482"/>
                    </a:lnTo>
                    <a:lnTo>
                      <a:pt x="482" y="482"/>
                    </a:lnTo>
                    <a:lnTo>
                      <a:pt x="468" y="484"/>
                    </a:lnTo>
                    <a:lnTo>
                      <a:pt x="458" y="491"/>
                    </a:lnTo>
                    <a:lnTo>
                      <a:pt x="453" y="492"/>
                    </a:lnTo>
                    <a:lnTo>
                      <a:pt x="451" y="492"/>
                    </a:lnTo>
                    <a:lnTo>
                      <a:pt x="448" y="489"/>
                    </a:lnTo>
                    <a:lnTo>
                      <a:pt x="448" y="474"/>
                    </a:lnTo>
                    <a:lnTo>
                      <a:pt x="446" y="472"/>
                    </a:lnTo>
                    <a:lnTo>
                      <a:pt x="443" y="472"/>
                    </a:lnTo>
                    <a:lnTo>
                      <a:pt x="438" y="491"/>
                    </a:lnTo>
                    <a:lnTo>
                      <a:pt x="436" y="514"/>
                    </a:lnTo>
                    <a:lnTo>
                      <a:pt x="438" y="540"/>
                    </a:lnTo>
                    <a:lnTo>
                      <a:pt x="438" y="565"/>
                    </a:lnTo>
                    <a:lnTo>
                      <a:pt x="439" y="591"/>
                    </a:lnTo>
                    <a:lnTo>
                      <a:pt x="438" y="611"/>
                    </a:lnTo>
                    <a:lnTo>
                      <a:pt x="438" y="616"/>
                    </a:lnTo>
                    <a:lnTo>
                      <a:pt x="436" y="620"/>
                    </a:lnTo>
                    <a:lnTo>
                      <a:pt x="433" y="621"/>
                    </a:lnTo>
                    <a:lnTo>
                      <a:pt x="428" y="621"/>
                    </a:lnTo>
                    <a:lnTo>
                      <a:pt x="433" y="628"/>
                    </a:lnTo>
                    <a:lnTo>
                      <a:pt x="436" y="635"/>
                    </a:lnTo>
                    <a:lnTo>
                      <a:pt x="438" y="643"/>
                    </a:lnTo>
                    <a:lnTo>
                      <a:pt x="436" y="650"/>
                    </a:lnTo>
                    <a:lnTo>
                      <a:pt x="428" y="655"/>
                    </a:lnTo>
                    <a:lnTo>
                      <a:pt x="434" y="667"/>
                    </a:lnTo>
                    <a:lnTo>
                      <a:pt x="436" y="681"/>
                    </a:lnTo>
                    <a:lnTo>
                      <a:pt x="434" y="698"/>
                    </a:lnTo>
                    <a:lnTo>
                      <a:pt x="428" y="711"/>
                    </a:lnTo>
                    <a:lnTo>
                      <a:pt x="419" y="723"/>
                    </a:lnTo>
                    <a:lnTo>
                      <a:pt x="409" y="730"/>
                    </a:lnTo>
                    <a:lnTo>
                      <a:pt x="414" y="744"/>
                    </a:lnTo>
                    <a:lnTo>
                      <a:pt x="414" y="761"/>
                    </a:lnTo>
                    <a:lnTo>
                      <a:pt x="409" y="778"/>
                    </a:lnTo>
                    <a:lnTo>
                      <a:pt x="400" y="791"/>
                    </a:lnTo>
                    <a:lnTo>
                      <a:pt x="389" y="801"/>
                    </a:lnTo>
                    <a:lnTo>
                      <a:pt x="390" y="827"/>
                    </a:lnTo>
                    <a:lnTo>
                      <a:pt x="387" y="845"/>
                    </a:lnTo>
                    <a:lnTo>
                      <a:pt x="382" y="862"/>
                    </a:lnTo>
                    <a:lnTo>
                      <a:pt x="373" y="878"/>
                    </a:lnTo>
                    <a:lnTo>
                      <a:pt x="366" y="893"/>
                    </a:lnTo>
                    <a:lnTo>
                      <a:pt x="360" y="910"/>
                    </a:lnTo>
                    <a:lnTo>
                      <a:pt x="358" y="930"/>
                    </a:lnTo>
                    <a:lnTo>
                      <a:pt x="348" y="925"/>
                    </a:lnTo>
                    <a:lnTo>
                      <a:pt x="341" y="917"/>
                    </a:lnTo>
                    <a:lnTo>
                      <a:pt x="338" y="905"/>
                    </a:lnTo>
                    <a:lnTo>
                      <a:pt x="338" y="890"/>
                    </a:lnTo>
                    <a:lnTo>
                      <a:pt x="334" y="888"/>
                    </a:lnTo>
                    <a:lnTo>
                      <a:pt x="331" y="890"/>
                    </a:lnTo>
                    <a:lnTo>
                      <a:pt x="329" y="891"/>
                    </a:lnTo>
                    <a:lnTo>
                      <a:pt x="329" y="893"/>
                    </a:lnTo>
                    <a:lnTo>
                      <a:pt x="327" y="896"/>
                    </a:lnTo>
                    <a:lnTo>
                      <a:pt x="329" y="900"/>
                    </a:lnTo>
                    <a:lnTo>
                      <a:pt x="329" y="910"/>
                    </a:lnTo>
                    <a:lnTo>
                      <a:pt x="316" y="910"/>
                    </a:lnTo>
                    <a:lnTo>
                      <a:pt x="307" y="907"/>
                    </a:lnTo>
                    <a:lnTo>
                      <a:pt x="302" y="900"/>
                    </a:lnTo>
                    <a:lnTo>
                      <a:pt x="299" y="890"/>
                    </a:lnTo>
                    <a:lnTo>
                      <a:pt x="302" y="890"/>
                    </a:lnTo>
                    <a:lnTo>
                      <a:pt x="305" y="891"/>
                    </a:lnTo>
                    <a:lnTo>
                      <a:pt x="307" y="891"/>
                    </a:lnTo>
                    <a:lnTo>
                      <a:pt x="307" y="895"/>
                    </a:lnTo>
                    <a:lnTo>
                      <a:pt x="309" y="896"/>
                    </a:lnTo>
                    <a:lnTo>
                      <a:pt x="309" y="898"/>
                    </a:lnTo>
                    <a:lnTo>
                      <a:pt x="310" y="900"/>
                    </a:lnTo>
                    <a:lnTo>
                      <a:pt x="314" y="900"/>
                    </a:lnTo>
                    <a:lnTo>
                      <a:pt x="319" y="895"/>
                    </a:lnTo>
                    <a:lnTo>
                      <a:pt x="326" y="890"/>
                    </a:lnTo>
                    <a:lnTo>
                      <a:pt x="329" y="883"/>
                    </a:lnTo>
                    <a:lnTo>
                      <a:pt x="329" y="871"/>
                    </a:lnTo>
                    <a:lnTo>
                      <a:pt x="321" y="876"/>
                    </a:lnTo>
                    <a:lnTo>
                      <a:pt x="307" y="879"/>
                    </a:lnTo>
                    <a:lnTo>
                      <a:pt x="293" y="879"/>
                    </a:lnTo>
                    <a:lnTo>
                      <a:pt x="280" y="881"/>
                    </a:lnTo>
                    <a:lnTo>
                      <a:pt x="266" y="884"/>
                    </a:lnTo>
                    <a:lnTo>
                      <a:pt x="258" y="890"/>
                    </a:lnTo>
                    <a:lnTo>
                      <a:pt x="258" y="876"/>
                    </a:lnTo>
                    <a:lnTo>
                      <a:pt x="268" y="851"/>
                    </a:lnTo>
                    <a:lnTo>
                      <a:pt x="260" y="852"/>
                    </a:lnTo>
                    <a:lnTo>
                      <a:pt x="256" y="857"/>
                    </a:lnTo>
                    <a:lnTo>
                      <a:pt x="251" y="864"/>
                    </a:lnTo>
                    <a:lnTo>
                      <a:pt x="248" y="869"/>
                    </a:lnTo>
                    <a:lnTo>
                      <a:pt x="239" y="871"/>
                    </a:lnTo>
                    <a:lnTo>
                      <a:pt x="248" y="847"/>
                    </a:lnTo>
                    <a:lnTo>
                      <a:pt x="256" y="822"/>
                    </a:lnTo>
                    <a:lnTo>
                      <a:pt x="268" y="801"/>
                    </a:lnTo>
                    <a:lnTo>
                      <a:pt x="260" y="803"/>
                    </a:lnTo>
                    <a:lnTo>
                      <a:pt x="256" y="808"/>
                    </a:lnTo>
                    <a:lnTo>
                      <a:pt x="251" y="813"/>
                    </a:lnTo>
                    <a:lnTo>
                      <a:pt x="248" y="818"/>
                    </a:lnTo>
                    <a:lnTo>
                      <a:pt x="239" y="820"/>
                    </a:lnTo>
                    <a:lnTo>
                      <a:pt x="239" y="798"/>
                    </a:lnTo>
                    <a:lnTo>
                      <a:pt x="243" y="791"/>
                    </a:lnTo>
                    <a:lnTo>
                      <a:pt x="249" y="786"/>
                    </a:lnTo>
                    <a:lnTo>
                      <a:pt x="241" y="778"/>
                    </a:lnTo>
                    <a:lnTo>
                      <a:pt x="237" y="771"/>
                    </a:lnTo>
                    <a:lnTo>
                      <a:pt x="237" y="766"/>
                    </a:lnTo>
                    <a:lnTo>
                      <a:pt x="239" y="761"/>
                    </a:lnTo>
                    <a:lnTo>
                      <a:pt x="244" y="754"/>
                    </a:lnTo>
                    <a:lnTo>
                      <a:pt x="248" y="733"/>
                    </a:lnTo>
                    <a:lnTo>
                      <a:pt x="251" y="725"/>
                    </a:lnTo>
                    <a:lnTo>
                      <a:pt x="258" y="721"/>
                    </a:lnTo>
                    <a:lnTo>
                      <a:pt x="258" y="735"/>
                    </a:lnTo>
                    <a:lnTo>
                      <a:pt x="268" y="761"/>
                    </a:lnTo>
                    <a:lnTo>
                      <a:pt x="273" y="761"/>
                    </a:lnTo>
                    <a:lnTo>
                      <a:pt x="277" y="759"/>
                    </a:lnTo>
                    <a:lnTo>
                      <a:pt x="280" y="755"/>
                    </a:lnTo>
                    <a:lnTo>
                      <a:pt x="282" y="752"/>
                    </a:lnTo>
                    <a:lnTo>
                      <a:pt x="283" y="750"/>
                    </a:lnTo>
                    <a:lnTo>
                      <a:pt x="285" y="747"/>
                    </a:lnTo>
                    <a:lnTo>
                      <a:pt x="288" y="745"/>
                    </a:lnTo>
                    <a:lnTo>
                      <a:pt x="278" y="740"/>
                    </a:lnTo>
                    <a:lnTo>
                      <a:pt x="270" y="733"/>
                    </a:lnTo>
                    <a:lnTo>
                      <a:pt x="263" y="723"/>
                    </a:lnTo>
                    <a:lnTo>
                      <a:pt x="258" y="711"/>
                    </a:lnTo>
                    <a:lnTo>
                      <a:pt x="265" y="708"/>
                    </a:lnTo>
                    <a:lnTo>
                      <a:pt x="275" y="688"/>
                    </a:lnTo>
                    <a:lnTo>
                      <a:pt x="280" y="682"/>
                    </a:lnTo>
                    <a:lnTo>
                      <a:pt x="288" y="679"/>
                    </a:lnTo>
                    <a:lnTo>
                      <a:pt x="299" y="681"/>
                    </a:lnTo>
                    <a:lnTo>
                      <a:pt x="297" y="667"/>
                    </a:lnTo>
                    <a:lnTo>
                      <a:pt x="300" y="659"/>
                    </a:lnTo>
                    <a:lnTo>
                      <a:pt x="305" y="650"/>
                    </a:lnTo>
                    <a:lnTo>
                      <a:pt x="309" y="642"/>
                    </a:lnTo>
                    <a:lnTo>
                      <a:pt x="309" y="632"/>
                    </a:lnTo>
                    <a:lnTo>
                      <a:pt x="305" y="630"/>
                    </a:lnTo>
                    <a:lnTo>
                      <a:pt x="302" y="630"/>
                    </a:lnTo>
                    <a:lnTo>
                      <a:pt x="300" y="632"/>
                    </a:lnTo>
                    <a:lnTo>
                      <a:pt x="300" y="633"/>
                    </a:lnTo>
                    <a:lnTo>
                      <a:pt x="299" y="635"/>
                    </a:lnTo>
                    <a:lnTo>
                      <a:pt x="299" y="637"/>
                    </a:lnTo>
                    <a:lnTo>
                      <a:pt x="297" y="638"/>
                    </a:lnTo>
                    <a:lnTo>
                      <a:pt x="297" y="640"/>
                    </a:lnTo>
                    <a:lnTo>
                      <a:pt x="295" y="642"/>
                    </a:lnTo>
                    <a:lnTo>
                      <a:pt x="292" y="642"/>
                    </a:lnTo>
                    <a:lnTo>
                      <a:pt x="288" y="640"/>
                    </a:lnTo>
                    <a:lnTo>
                      <a:pt x="288" y="570"/>
                    </a:lnTo>
                    <a:lnTo>
                      <a:pt x="292" y="572"/>
                    </a:lnTo>
                    <a:lnTo>
                      <a:pt x="295" y="572"/>
                    </a:lnTo>
                    <a:lnTo>
                      <a:pt x="297" y="570"/>
                    </a:lnTo>
                    <a:lnTo>
                      <a:pt x="297" y="569"/>
                    </a:lnTo>
                    <a:lnTo>
                      <a:pt x="299" y="567"/>
                    </a:lnTo>
                    <a:lnTo>
                      <a:pt x="299" y="565"/>
                    </a:lnTo>
                    <a:lnTo>
                      <a:pt x="300" y="564"/>
                    </a:lnTo>
                    <a:lnTo>
                      <a:pt x="300" y="562"/>
                    </a:lnTo>
                    <a:lnTo>
                      <a:pt x="302" y="560"/>
                    </a:lnTo>
                    <a:lnTo>
                      <a:pt x="305" y="560"/>
                    </a:lnTo>
                    <a:lnTo>
                      <a:pt x="309" y="562"/>
                    </a:lnTo>
                    <a:lnTo>
                      <a:pt x="302" y="548"/>
                    </a:lnTo>
                    <a:lnTo>
                      <a:pt x="302" y="531"/>
                    </a:lnTo>
                    <a:lnTo>
                      <a:pt x="307" y="516"/>
                    </a:lnTo>
                    <a:lnTo>
                      <a:pt x="314" y="501"/>
                    </a:lnTo>
                    <a:lnTo>
                      <a:pt x="322" y="486"/>
                    </a:lnTo>
                    <a:lnTo>
                      <a:pt x="329" y="472"/>
                    </a:lnTo>
                    <a:lnTo>
                      <a:pt x="322" y="474"/>
                    </a:lnTo>
                    <a:lnTo>
                      <a:pt x="317" y="477"/>
                    </a:lnTo>
                    <a:lnTo>
                      <a:pt x="314" y="480"/>
                    </a:lnTo>
                    <a:lnTo>
                      <a:pt x="310" y="486"/>
                    </a:lnTo>
                    <a:lnTo>
                      <a:pt x="309" y="491"/>
                    </a:lnTo>
                    <a:lnTo>
                      <a:pt x="292" y="492"/>
                    </a:lnTo>
                    <a:lnTo>
                      <a:pt x="278" y="489"/>
                    </a:lnTo>
                    <a:lnTo>
                      <a:pt x="266" y="486"/>
                    </a:lnTo>
                    <a:lnTo>
                      <a:pt x="254" y="480"/>
                    </a:lnTo>
                    <a:lnTo>
                      <a:pt x="251" y="482"/>
                    </a:lnTo>
                    <a:lnTo>
                      <a:pt x="249" y="486"/>
                    </a:lnTo>
                    <a:lnTo>
                      <a:pt x="249" y="501"/>
                    </a:lnTo>
                    <a:lnTo>
                      <a:pt x="239" y="494"/>
                    </a:lnTo>
                    <a:lnTo>
                      <a:pt x="231" y="494"/>
                    </a:lnTo>
                    <a:lnTo>
                      <a:pt x="214" y="497"/>
                    </a:lnTo>
                    <a:lnTo>
                      <a:pt x="207" y="496"/>
                    </a:lnTo>
                    <a:lnTo>
                      <a:pt x="198" y="491"/>
                    </a:lnTo>
                    <a:lnTo>
                      <a:pt x="193" y="491"/>
                    </a:lnTo>
                    <a:lnTo>
                      <a:pt x="190" y="492"/>
                    </a:lnTo>
                    <a:lnTo>
                      <a:pt x="187" y="499"/>
                    </a:lnTo>
                    <a:lnTo>
                      <a:pt x="185" y="501"/>
                    </a:lnTo>
                    <a:lnTo>
                      <a:pt x="183" y="504"/>
                    </a:lnTo>
                    <a:lnTo>
                      <a:pt x="180" y="506"/>
                    </a:lnTo>
                    <a:lnTo>
                      <a:pt x="183" y="511"/>
                    </a:lnTo>
                    <a:lnTo>
                      <a:pt x="187" y="509"/>
                    </a:lnTo>
                    <a:lnTo>
                      <a:pt x="195" y="501"/>
                    </a:lnTo>
                    <a:lnTo>
                      <a:pt x="200" y="499"/>
                    </a:lnTo>
                    <a:lnTo>
                      <a:pt x="209" y="501"/>
                    </a:lnTo>
                    <a:lnTo>
                      <a:pt x="207" y="511"/>
                    </a:lnTo>
                    <a:lnTo>
                      <a:pt x="209" y="516"/>
                    </a:lnTo>
                    <a:lnTo>
                      <a:pt x="214" y="519"/>
                    </a:lnTo>
                    <a:lnTo>
                      <a:pt x="217" y="525"/>
                    </a:lnTo>
                    <a:lnTo>
                      <a:pt x="219" y="531"/>
                    </a:lnTo>
                    <a:lnTo>
                      <a:pt x="212" y="531"/>
                    </a:lnTo>
                    <a:lnTo>
                      <a:pt x="210" y="533"/>
                    </a:lnTo>
                    <a:lnTo>
                      <a:pt x="210" y="535"/>
                    </a:lnTo>
                    <a:lnTo>
                      <a:pt x="209" y="536"/>
                    </a:lnTo>
                    <a:lnTo>
                      <a:pt x="209" y="538"/>
                    </a:lnTo>
                    <a:lnTo>
                      <a:pt x="207" y="540"/>
                    </a:lnTo>
                    <a:lnTo>
                      <a:pt x="204" y="542"/>
                    </a:lnTo>
                    <a:lnTo>
                      <a:pt x="190" y="536"/>
                    </a:lnTo>
                    <a:lnTo>
                      <a:pt x="180" y="533"/>
                    </a:lnTo>
                    <a:lnTo>
                      <a:pt x="171" y="535"/>
                    </a:lnTo>
                    <a:lnTo>
                      <a:pt x="159" y="542"/>
                    </a:lnTo>
                    <a:lnTo>
                      <a:pt x="146" y="531"/>
                    </a:lnTo>
                    <a:lnTo>
                      <a:pt x="112" y="518"/>
                    </a:lnTo>
                    <a:lnTo>
                      <a:pt x="95" y="513"/>
                    </a:lnTo>
                    <a:lnTo>
                      <a:pt x="80" y="504"/>
                    </a:lnTo>
                    <a:lnTo>
                      <a:pt x="69" y="491"/>
                    </a:lnTo>
                    <a:lnTo>
                      <a:pt x="30" y="491"/>
                    </a:lnTo>
                    <a:lnTo>
                      <a:pt x="20" y="487"/>
                    </a:lnTo>
                    <a:lnTo>
                      <a:pt x="13" y="480"/>
                    </a:lnTo>
                    <a:lnTo>
                      <a:pt x="12" y="480"/>
                    </a:lnTo>
                    <a:lnTo>
                      <a:pt x="10" y="482"/>
                    </a:lnTo>
                    <a:lnTo>
                      <a:pt x="8" y="486"/>
                    </a:lnTo>
                    <a:lnTo>
                      <a:pt x="8" y="491"/>
                    </a:lnTo>
                    <a:lnTo>
                      <a:pt x="10" y="494"/>
                    </a:lnTo>
                    <a:lnTo>
                      <a:pt x="10" y="497"/>
                    </a:lnTo>
                    <a:lnTo>
                      <a:pt x="8" y="499"/>
                    </a:lnTo>
                    <a:lnTo>
                      <a:pt x="8" y="501"/>
                    </a:lnTo>
                    <a:lnTo>
                      <a:pt x="7" y="503"/>
                    </a:lnTo>
                    <a:lnTo>
                      <a:pt x="3" y="503"/>
                    </a:lnTo>
                    <a:lnTo>
                      <a:pt x="0" y="501"/>
                    </a:lnTo>
                    <a:lnTo>
                      <a:pt x="0" y="462"/>
                    </a:lnTo>
                    <a:lnTo>
                      <a:pt x="12" y="453"/>
                    </a:lnTo>
                    <a:lnTo>
                      <a:pt x="27" y="448"/>
                    </a:lnTo>
                    <a:lnTo>
                      <a:pt x="41" y="441"/>
                    </a:lnTo>
                    <a:lnTo>
                      <a:pt x="51" y="433"/>
                    </a:lnTo>
                    <a:lnTo>
                      <a:pt x="59" y="421"/>
                    </a:lnTo>
                    <a:lnTo>
                      <a:pt x="68" y="419"/>
                    </a:lnTo>
                    <a:lnTo>
                      <a:pt x="80" y="421"/>
                    </a:lnTo>
                    <a:lnTo>
                      <a:pt x="100" y="421"/>
                    </a:lnTo>
                    <a:lnTo>
                      <a:pt x="107" y="418"/>
                    </a:lnTo>
                    <a:lnTo>
                      <a:pt x="109" y="411"/>
                    </a:lnTo>
                    <a:lnTo>
                      <a:pt x="112" y="411"/>
                    </a:lnTo>
                    <a:lnTo>
                      <a:pt x="115" y="413"/>
                    </a:lnTo>
                    <a:lnTo>
                      <a:pt x="117" y="413"/>
                    </a:lnTo>
                    <a:lnTo>
                      <a:pt x="119" y="416"/>
                    </a:lnTo>
                    <a:lnTo>
                      <a:pt x="119" y="418"/>
                    </a:lnTo>
                    <a:lnTo>
                      <a:pt x="122" y="421"/>
                    </a:lnTo>
                    <a:lnTo>
                      <a:pt x="124" y="421"/>
                    </a:lnTo>
                    <a:lnTo>
                      <a:pt x="132" y="414"/>
                    </a:lnTo>
                    <a:lnTo>
                      <a:pt x="142" y="411"/>
                    </a:lnTo>
                    <a:lnTo>
                      <a:pt x="154" y="409"/>
                    </a:lnTo>
                    <a:lnTo>
                      <a:pt x="165" y="406"/>
                    </a:lnTo>
                    <a:lnTo>
                      <a:pt x="175" y="401"/>
                    </a:lnTo>
                    <a:lnTo>
                      <a:pt x="180" y="392"/>
                    </a:lnTo>
                    <a:lnTo>
                      <a:pt x="188" y="390"/>
                    </a:lnTo>
                    <a:lnTo>
                      <a:pt x="198" y="392"/>
                    </a:lnTo>
                    <a:lnTo>
                      <a:pt x="219" y="392"/>
                    </a:lnTo>
                    <a:lnTo>
                      <a:pt x="226" y="389"/>
                    </a:lnTo>
                    <a:lnTo>
                      <a:pt x="229" y="382"/>
                    </a:lnTo>
                    <a:lnTo>
                      <a:pt x="236" y="382"/>
                    </a:lnTo>
                    <a:lnTo>
                      <a:pt x="237" y="384"/>
                    </a:lnTo>
                    <a:lnTo>
                      <a:pt x="237" y="385"/>
                    </a:lnTo>
                    <a:lnTo>
                      <a:pt x="241" y="389"/>
                    </a:lnTo>
                    <a:lnTo>
                      <a:pt x="241" y="390"/>
                    </a:lnTo>
                    <a:lnTo>
                      <a:pt x="244" y="392"/>
                    </a:lnTo>
                    <a:lnTo>
                      <a:pt x="246" y="394"/>
                    </a:lnTo>
                    <a:lnTo>
                      <a:pt x="249" y="394"/>
                    </a:lnTo>
                    <a:lnTo>
                      <a:pt x="254" y="392"/>
                    </a:lnTo>
                    <a:lnTo>
                      <a:pt x="256" y="390"/>
                    </a:lnTo>
                    <a:lnTo>
                      <a:pt x="258" y="387"/>
                    </a:lnTo>
                    <a:lnTo>
                      <a:pt x="258" y="372"/>
                    </a:lnTo>
                    <a:lnTo>
                      <a:pt x="271" y="379"/>
                    </a:lnTo>
                    <a:lnTo>
                      <a:pt x="280" y="380"/>
                    </a:lnTo>
                    <a:lnTo>
                      <a:pt x="285" y="385"/>
                    </a:lnTo>
                    <a:lnTo>
                      <a:pt x="288" y="392"/>
                    </a:lnTo>
                    <a:lnTo>
                      <a:pt x="299" y="389"/>
                    </a:lnTo>
                    <a:lnTo>
                      <a:pt x="309" y="384"/>
                    </a:lnTo>
                    <a:lnTo>
                      <a:pt x="319" y="375"/>
                    </a:lnTo>
                    <a:lnTo>
                      <a:pt x="327" y="365"/>
                    </a:lnTo>
                    <a:lnTo>
                      <a:pt x="331" y="353"/>
                    </a:lnTo>
                    <a:lnTo>
                      <a:pt x="327" y="341"/>
                    </a:lnTo>
                    <a:lnTo>
                      <a:pt x="319" y="331"/>
                    </a:lnTo>
                    <a:lnTo>
                      <a:pt x="326" y="321"/>
                    </a:lnTo>
                    <a:lnTo>
                      <a:pt x="329" y="306"/>
                    </a:lnTo>
                    <a:lnTo>
                      <a:pt x="329" y="251"/>
                    </a:lnTo>
                    <a:lnTo>
                      <a:pt x="333" y="253"/>
                    </a:lnTo>
                    <a:lnTo>
                      <a:pt x="336" y="253"/>
                    </a:lnTo>
                    <a:lnTo>
                      <a:pt x="338" y="251"/>
                    </a:lnTo>
                    <a:lnTo>
                      <a:pt x="338" y="250"/>
                    </a:lnTo>
                    <a:lnTo>
                      <a:pt x="339" y="246"/>
                    </a:lnTo>
                    <a:lnTo>
                      <a:pt x="339" y="243"/>
                    </a:lnTo>
                    <a:lnTo>
                      <a:pt x="341" y="241"/>
                    </a:lnTo>
                    <a:lnTo>
                      <a:pt x="348" y="241"/>
                    </a:lnTo>
                    <a:lnTo>
                      <a:pt x="341" y="229"/>
                    </a:lnTo>
                    <a:lnTo>
                      <a:pt x="339" y="216"/>
                    </a:lnTo>
                    <a:lnTo>
                      <a:pt x="341" y="202"/>
                    </a:lnTo>
                    <a:lnTo>
                      <a:pt x="348" y="188"/>
                    </a:lnTo>
                    <a:lnTo>
                      <a:pt x="356" y="178"/>
                    </a:lnTo>
                    <a:lnTo>
                      <a:pt x="368" y="171"/>
                    </a:lnTo>
                    <a:lnTo>
                      <a:pt x="361" y="156"/>
                    </a:lnTo>
                    <a:lnTo>
                      <a:pt x="361" y="139"/>
                    </a:lnTo>
                    <a:lnTo>
                      <a:pt x="366" y="122"/>
                    </a:lnTo>
                    <a:lnTo>
                      <a:pt x="372" y="102"/>
                    </a:lnTo>
                    <a:lnTo>
                      <a:pt x="377" y="83"/>
                    </a:lnTo>
                    <a:lnTo>
                      <a:pt x="378" y="63"/>
                    </a:lnTo>
                    <a:lnTo>
                      <a:pt x="387" y="56"/>
                    </a:lnTo>
                    <a:lnTo>
                      <a:pt x="394" y="48"/>
                    </a:lnTo>
                    <a:lnTo>
                      <a:pt x="399" y="37"/>
                    </a:lnTo>
                    <a:lnTo>
                      <a:pt x="404" y="25"/>
                    </a:lnTo>
                    <a:lnTo>
                      <a:pt x="409" y="15"/>
                    </a:lnTo>
                    <a:lnTo>
                      <a:pt x="417" y="7"/>
                    </a:lnTo>
                    <a:lnTo>
                      <a:pt x="426" y="2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Freeform 134"/>
              <p:cNvSpPr>
                <a:spLocks/>
              </p:cNvSpPr>
              <p:nvPr userDrawn="1"/>
            </p:nvSpPr>
            <p:spPr bwMode="auto">
              <a:xfrm>
                <a:off x="2661883" y="3698013"/>
                <a:ext cx="8729" cy="101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14" y="8"/>
                  </a:cxn>
                  <a:cxn ang="0">
                    <a:pos x="27" y="19"/>
                  </a:cxn>
                  <a:cxn ang="0">
                    <a:pos x="36" y="20"/>
                  </a:cxn>
                  <a:cxn ang="0">
                    <a:pos x="49" y="19"/>
                  </a:cxn>
                  <a:cxn ang="0">
                    <a:pos x="46" y="27"/>
                  </a:cxn>
                  <a:cxn ang="0">
                    <a:pos x="41" y="34"/>
                  </a:cxn>
                  <a:cxn ang="0">
                    <a:pos x="36" y="39"/>
                  </a:cxn>
                  <a:cxn ang="0">
                    <a:pos x="32" y="44"/>
                  </a:cxn>
                  <a:cxn ang="0">
                    <a:pos x="32" y="51"/>
                  </a:cxn>
                  <a:cxn ang="0">
                    <a:pos x="39" y="59"/>
                  </a:cxn>
                  <a:cxn ang="0">
                    <a:pos x="34" y="59"/>
                  </a:cxn>
                  <a:cxn ang="0">
                    <a:pos x="31" y="58"/>
                  </a:cxn>
                  <a:cxn ang="0">
                    <a:pos x="29" y="54"/>
                  </a:cxn>
                  <a:cxn ang="0">
                    <a:pos x="26" y="51"/>
                  </a:cxn>
                  <a:cxn ang="0">
                    <a:pos x="22" y="44"/>
                  </a:cxn>
                  <a:cxn ang="0">
                    <a:pos x="19" y="41"/>
                  </a:cxn>
                  <a:cxn ang="0">
                    <a:pos x="15" y="39"/>
                  </a:cxn>
                  <a:cxn ang="0">
                    <a:pos x="12" y="39"/>
                  </a:cxn>
                  <a:cxn ang="0">
                    <a:pos x="10" y="41"/>
                  </a:cxn>
                  <a:cxn ang="0">
                    <a:pos x="10" y="58"/>
                  </a:cxn>
                  <a:cxn ang="0">
                    <a:pos x="7" y="61"/>
                  </a:cxn>
                  <a:cxn ang="0">
                    <a:pos x="5" y="61"/>
                  </a:cxn>
                  <a:cxn ang="0">
                    <a:pos x="0" y="59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5" y="17"/>
                  </a:cxn>
                  <a:cxn ang="0">
                    <a:pos x="0" y="0"/>
                  </a:cxn>
                </a:cxnLst>
                <a:rect l="0" t="0" r="r" b="b"/>
                <a:pathLst>
                  <a:path w="49" h="61">
                    <a:moveTo>
                      <a:pt x="0" y="0"/>
                    </a:moveTo>
                    <a:lnTo>
                      <a:pt x="9" y="3"/>
                    </a:lnTo>
                    <a:lnTo>
                      <a:pt x="14" y="8"/>
                    </a:lnTo>
                    <a:lnTo>
                      <a:pt x="27" y="19"/>
                    </a:lnTo>
                    <a:lnTo>
                      <a:pt x="36" y="20"/>
                    </a:lnTo>
                    <a:lnTo>
                      <a:pt x="49" y="19"/>
                    </a:lnTo>
                    <a:lnTo>
                      <a:pt x="46" y="27"/>
                    </a:lnTo>
                    <a:lnTo>
                      <a:pt x="41" y="34"/>
                    </a:lnTo>
                    <a:lnTo>
                      <a:pt x="36" y="39"/>
                    </a:lnTo>
                    <a:lnTo>
                      <a:pt x="32" y="44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34" y="59"/>
                    </a:lnTo>
                    <a:lnTo>
                      <a:pt x="31" y="58"/>
                    </a:lnTo>
                    <a:lnTo>
                      <a:pt x="29" y="54"/>
                    </a:lnTo>
                    <a:lnTo>
                      <a:pt x="26" y="51"/>
                    </a:lnTo>
                    <a:lnTo>
                      <a:pt x="22" y="44"/>
                    </a:lnTo>
                    <a:lnTo>
                      <a:pt x="19" y="41"/>
                    </a:lnTo>
                    <a:lnTo>
                      <a:pt x="15" y="39"/>
                    </a:lnTo>
                    <a:lnTo>
                      <a:pt x="12" y="39"/>
                    </a:lnTo>
                    <a:lnTo>
                      <a:pt x="10" y="41"/>
                    </a:lnTo>
                    <a:lnTo>
                      <a:pt x="10" y="58"/>
                    </a:lnTo>
                    <a:lnTo>
                      <a:pt x="7" y="61"/>
                    </a:lnTo>
                    <a:lnTo>
                      <a:pt x="5" y="61"/>
                    </a:lnTo>
                    <a:lnTo>
                      <a:pt x="0" y="59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5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Freeform 135"/>
              <p:cNvSpPr>
                <a:spLocks/>
              </p:cNvSpPr>
              <p:nvPr userDrawn="1"/>
            </p:nvSpPr>
            <p:spPr bwMode="auto">
              <a:xfrm>
                <a:off x="2560050" y="3740209"/>
                <a:ext cx="4364" cy="291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9" y="5"/>
                  </a:cxn>
                  <a:cxn ang="0">
                    <a:pos x="15" y="10"/>
                  </a:cxn>
                  <a:cxn ang="0">
                    <a:pos x="12" y="13"/>
                  </a:cxn>
                  <a:cxn ang="0">
                    <a:pos x="7" y="16"/>
                  </a:cxn>
                  <a:cxn ang="0">
                    <a:pos x="0" y="18"/>
                  </a:cxn>
                  <a:cxn ang="0">
                    <a:pos x="3" y="11"/>
                  </a:cxn>
                  <a:cxn ang="0">
                    <a:pos x="13" y="1"/>
                  </a:cxn>
                  <a:cxn ang="0">
                    <a:pos x="20" y="0"/>
                  </a:cxn>
                </a:cxnLst>
                <a:rect l="0" t="0" r="r" b="b"/>
                <a:pathLst>
                  <a:path w="20" h="18">
                    <a:moveTo>
                      <a:pt x="20" y="0"/>
                    </a:moveTo>
                    <a:lnTo>
                      <a:pt x="19" y="5"/>
                    </a:lnTo>
                    <a:lnTo>
                      <a:pt x="15" y="10"/>
                    </a:lnTo>
                    <a:lnTo>
                      <a:pt x="12" y="13"/>
                    </a:lnTo>
                    <a:lnTo>
                      <a:pt x="7" y="16"/>
                    </a:lnTo>
                    <a:lnTo>
                      <a:pt x="0" y="18"/>
                    </a:lnTo>
                    <a:lnTo>
                      <a:pt x="3" y="11"/>
                    </a:lnTo>
                    <a:lnTo>
                      <a:pt x="13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Freeform 136"/>
              <p:cNvSpPr>
                <a:spLocks/>
              </p:cNvSpPr>
              <p:nvPr userDrawn="1"/>
            </p:nvSpPr>
            <p:spPr bwMode="auto">
              <a:xfrm>
                <a:off x="2552777" y="3772220"/>
                <a:ext cx="4364" cy="29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20" y="5"/>
                  </a:cxn>
                  <a:cxn ang="0">
                    <a:pos x="27" y="12"/>
                  </a:cxn>
                  <a:cxn ang="0">
                    <a:pos x="30" y="20"/>
                  </a:cxn>
                  <a:cxn ang="0">
                    <a:pos x="17" y="14"/>
                  </a:cxn>
                  <a:cxn ang="0">
                    <a:pos x="8" y="12"/>
                  </a:cxn>
                  <a:cxn ang="0">
                    <a:pos x="3" y="7"/>
                  </a:cxn>
                  <a:cxn ang="0">
                    <a:pos x="0" y="0"/>
                  </a:cxn>
                </a:cxnLst>
                <a:rect l="0" t="0" r="r" b="b"/>
                <a:pathLst>
                  <a:path w="30" h="20">
                    <a:moveTo>
                      <a:pt x="0" y="0"/>
                    </a:moveTo>
                    <a:lnTo>
                      <a:pt x="12" y="0"/>
                    </a:lnTo>
                    <a:lnTo>
                      <a:pt x="20" y="5"/>
                    </a:lnTo>
                    <a:lnTo>
                      <a:pt x="27" y="12"/>
                    </a:lnTo>
                    <a:lnTo>
                      <a:pt x="30" y="20"/>
                    </a:lnTo>
                    <a:lnTo>
                      <a:pt x="17" y="14"/>
                    </a:lnTo>
                    <a:lnTo>
                      <a:pt x="8" y="12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138" name="Straight Connector 137"/>
          <p:cNvCxnSpPr/>
          <p:nvPr userDrawn="1"/>
        </p:nvCxnSpPr>
        <p:spPr>
          <a:xfrm>
            <a:off x="1528483" y="1960563"/>
            <a:ext cx="24288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98706-9D7C-4A93-A750-777CB2991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C8F4-C660-4328-894C-4B6B36E01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41518-29D9-4EC2-ACD1-B1B69E43C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BF51E-AD30-4813-AF0D-5578A4254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9F2BA-0F99-49A5-9837-5E01C6C4E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47E31-4CF1-46B6-82B6-1410CB332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72AD6-6815-411E-BD84-8CFCAF66B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FA082-AC37-4C78-9FC1-A14D4FE21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E6F21-5379-46AC-A21A-8DD659250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15EE6-937D-4CD8-B3D6-544D502C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2146300" cy="6294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0"/>
            <a:ext cx="6286500" cy="6294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D156F-584A-43CF-99FE-A5F080E24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Object 195"/>
          <p:cNvGraphicFramePr>
            <a:graphicFrameLocks noChangeAspect="1"/>
          </p:cNvGraphicFramePr>
          <p:nvPr/>
        </p:nvGraphicFramePr>
        <p:xfrm>
          <a:off x="6410325" y="5882145"/>
          <a:ext cx="1485900" cy="635674"/>
        </p:xfrm>
        <a:graphic>
          <a:graphicData uri="http://schemas.openxmlformats.org/presentationml/2006/ole">
            <p:oleObj spid="_x0000_s43010" name="Image" r:id="rId3" imgW="1829191" imgH="781913" progId="">
              <p:embed/>
            </p:oleObj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0" y="793750"/>
            <a:ext cx="4000500" cy="1470025"/>
          </a:xfrm>
        </p:spPr>
        <p:txBody>
          <a:bodyPr/>
          <a:lstStyle>
            <a:lvl1pPr algn="ctr">
              <a:defRPr b="1">
                <a:solidFill>
                  <a:srgbClr val="003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38492" y="3848100"/>
            <a:ext cx="4005508" cy="135572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A6DE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7" name="Picture 133"/>
          <p:cNvPicPr>
            <a:picLocks noChangeAspect="1"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161377" y="142875"/>
            <a:ext cx="498323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4"/>
          <p:cNvGrpSpPr>
            <a:grpSpLocks/>
          </p:cNvGrpSpPr>
          <p:nvPr userDrawn="1"/>
        </p:nvGrpSpPr>
        <p:grpSpPr bwMode="auto">
          <a:xfrm>
            <a:off x="4126603" y="5766083"/>
            <a:ext cx="931045" cy="462701"/>
            <a:chOff x="2613" y="2157"/>
            <a:chExt cx="640" cy="318"/>
          </a:xfrm>
        </p:grpSpPr>
        <p:sp>
          <p:nvSpPr>
            <p:cNvPr id="69" name="Rectangle 135"/>
            <p:cNvSpPr>
              <a:spLocks noChangeArrowheads="1"/>
            </p:cNvSpPr>
            <p:nvPr/>
          </p:nvSpPr>
          <p:spPr bwMode="auto">
            <a:xfrm>
              <a:off x="3179" y="2198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136"/>
            <p:cNvSpPr>
              <a:spLocks/>
            </p:cNvSpPr>
            <p:nvPr/>
          </p:nvSpPr>
          <p:spPr bwMode="auto">
            <a:xfrm>
              <a:off x="3078" y="2214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Rectangle 137"/>
            <p:cNvSpPr>
              <a:spLocks noChangeArrowheads="1"/>
            </p:cNvSpPr>
            <p:nvPr/>
          </p:nvSpPr>
          <p:spPr bwMode="auto">
            <a:xfrm>
              <a:off x="3078" y="222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138"/>
            <p:cNvSpPr>
              <a:spLocks/>
            </p:cNvSpPr>
            <p:nvPr/>
          </p:nvSpPr>
          <p:spPr bwMode="auto">
            <a:xfrm>
              <a:off x="2963" y="2228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139"/>
            <p:cNvSpPr>
              <a:spLocks/>
            </p:cNvSpPr>
            <p:nvPr/>
          </p:nvSpPr>
          <p:spPr bwMode="auto">
            <a:xfrm>
              <a:off x="3095" y="2239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Rectangle 140"/>
            <p:cNvSpPr>
              <a:spLocks noChangeArrowheads="1"/>
            </p:cNvSpPr>
            <p:nvPr/>
          </p:nvSpPr>
          <p:spPr bwMode="auto">
            <a:xfrm>
              <a:off x="3211" y="22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Rectangle 141"/>
            <p:cNvSpPr>
              <a:spLocks noChangeArrowheads="1"/>
            </p:cNvSpPr>
            <p:nvPr/>
          </p:nvSpPr>
          <p:spPr bwMode="auto">
            <a:xfrm>
              <a:off x="3065" y="225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Rectangle 142"/>
            <p:cNvSpPr>
              <a:spLocks noChangeArrowheads="1"/>
            </p:cNvSpPr>
            <p:nvPr/>
          </p:nvSpPr>
          <p:spPr bwMode="auto">
            <a:xfrm>
              <a:off x="2975" y="227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Rectangle 143"/>
            <p:cNvSpPr>
              <a:spLocks noChangeArrowheads="1"/>
            </p:cNvSpPr>
            <p:nvPr/>
          </p:nvSpPr>
          <p:spPr bwMode="auto">
            <a:xfrm>
              <a:off x="2963" y="2280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Rectangle 144"/>
            <p:cNvSpPr>
              <a:spLocks noChangeArrowheads="1"/>
            </p:cNvSpPr>
            <p:nvPr/>
          </p:nvSpPr>
          <p:spPr bwMode="auto">
            <a:xfrm>
              <a:off x="2932" y="228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Rectangle 145"/>
            <p:cNvSpPr>
              <a:spLocks noChangeArrowheads="1"/>
            </p:cNvSpPr>
            <p:nvPr/>
          </p:nvSpPr>
          <p:spPr bwMode="auto">
            <a:xfrm>
              <a:off x="2863" y="2301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Rectangle 146"/>
            <p:cNvSpPr>
              <a:spLocks noChangeArrowheads="1"/>
            </p:cNvSpPr>
            <p:nvPr/>
          </p:nvSpPr>
          <p:spPr bwMode="auto">
            <a:xfrm>
              <a:off x="2936" y="230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Rectangle 147"/>
            <p:cNvSpPr>
              <a:spLocks noChangeArrowheads="1"/>
            </p:cNvSpPr>
            <p:nvPr/>
          </p:nvSpPr>
          <p:spPr bwMode="auto">
            <a:xfrm>
              <a:off x="2936" y="230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148"/>
            <p:cNvSpPr>
              <a:spLocks/>
            </p:cNvSpPr>
            <p:nvPr/>
          </p:nvSpPr>
          <p:spPr bwMode="auto">
            <a:xfrm>
              <a:off x="2758" y="2310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Rectangle 149"/>
            <p:cNvSpPr>
              <a:spLocks noChangeArrowheads="1"/>
            </p:cNvSpPr>
            <p:nvPr/>
          </p:nvSpPr>
          <p:spPr bwMode="auto">
            <a:xfrm>
              <a:off x="3048" y="2310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150"/>
            <p:cNvSpPr>
              <a:spLocks/>
            </p:cNvSpPr>
            <p:nvPr/>
          </p:nvSpPr>
          <p:spPr bwMode="auto">
            <a:xfrm>
              <a:off x="3073" y="2312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Rectangle 151"/>
            <p:cNvSpPr>
              <a:spLocks noChangeArrowheads="1"/>
            </p:cNvSpPr>
            <p:nvPr/>
          </p:nvSpPr>
          <p:spPr bwMode="auto">
            <a:xfrm>
              <a:off x="3047" y="231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Rectangle 152"/>
            <p:cNvSpPr>
              <a:spLocks noChangeArrowheads="1"/>
            </p:cNvSpPr>
            <p:nvPr/>
          </p:nvSpPr>
          <p:spPr bwMode="auto">
            <a:xfrm>
              <a:off x="2713" y="2315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Rectangle 153"/>
            <p:cNvSpPr>
              <a:spLocks noChangeArrowheads="1"/>
            </p:cNvSpPr>
            <p:nvPr/>
          </p:nvSpPr>
          <p:spPr bwMode="auto">
            <a:xfrm>
              <a:off x="3048" y="231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Rectangle 154"/>
            <p:cNvSpPr>
              <a:spLocks noChangeArrowheads="1"/>
            </p:cNvSpPr>
            <p:nvPr/>
          </p:nvSpPr>
          <p:spPr bwMode="auto">
            <a:xfrm>
              <a:off x="3045" y="231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Rectangle 155"/>
            <p:cNvSpPr>
              <a:spLocks noChangeArrowheads="1"/>
            </p:cNvSpPr>
            <p:nvPr/>
          </p:nvSpPr>
          <p:spPr bwMode="auto">
            <a:xfrm>
              <a:off x="3038" y="232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Rectangle 156"/>
            <p:cNvSpPr>
              <a:spLocks noChangeArrowheads="1"/>
            </p:cNvSpPr>
            <p:nvPr/>
          </p:nvSpPr>
          <p:spPr bwMode="auto">
            <a:xfrm>
              <a:off x="2613" y="2331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157"/>
            <p:cNvSpPr>
              <a:spLocks/>
            </p:cNvSpPr>
            <p:nvPr/>
          </p:nvSpPr>
          <p:spPr bwMode="auto">
            <a:xfrm>
              <a:off x="2783" y="2331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Rectangle 158"/>
            <p:cNvSpPr>
              <a:spLocks noChangeArrowheads="1"/>
            </p:cNvSpPr>
            <p:nvPr/>
          </p:nvSpPr>
          <p:spPr bwMode="auto">
            <a:xfrm>
              <a:off x="3037" y="233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Rectangle 159"/>
            <p:cNvSpPr>
              <a:spLocks noChangeArrowheads="1"/>
            </p:cNvSpPr>
            <p:nvPr/>
          </p:nvSpPr>
          <p:spPr bwMode="auto">
            <a:xfrm>
              <a:off x="2747" y="233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Rectangle 160"/>
            <p:cNvSpPr>
              <a:spLocks noChangeArrowheads="1"/>
            </p:cNvSpPr>
            <p:nvPr/>
          </p:nvSpPr>
          <p:spPr bwMode="auto">
            <a:xfrm>
              <a:off x="2723" y="2335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161"/>
            <p:cNvSpPr>
              <a:spLocks/>
            </p:cNvSpPr>
            <p:nvPr/>
          </p:nvSpPr>
          <p:spPr bwMode="auto">
            <a:xfrm>
              <a:off x="2730" y="233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Rectangle 162"/>
            <p:cNvSpPr>
              <a:spLocks noChangeArrowheads="1"/>
            </p:cNvSpPr>
            <p:nvPr/>
          </p:nvSpPr>
          <p:spPr bwMode="auto">
            <a:xfrm>
              <a:off x="2749" y="2337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163"/>
            <p:cNvSpPr>
              <a:spLocks/>
            </p:cNvSpPr>
            <p:nvPr/>
          </p:nvSpPr>
          <p:spPr bwMode="auto">
            <a:xfrm>
              <a:off x="3035" y="2337"/>
              <a:ext cx="2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Rectangle 164"/>
            <p:cNvSpPr>
              <a:spLocks noChangeArrowheads="1"/>
            </p:cNvSpPr>
            <p:nvPr/>
          </p:nvSpPr>
          <p:spPr bwMode="auto">
            <a:xfrm>
              <a:off x="2703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165"/>
            <p:cNvSpPr>
              <a:spLocks noChangeArrowheads="1"/>
            </p:cNvSpPr>
            <p:nvPr/>
          </p:nvSpPr>
          <p:spPr bwMode="auto">
            <a:xfrm>
              <a:off x="2720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166"/>
            <p:cNvSpPr>
              <a:spLocks noChangeArrowheads="1"/>
            </p:cNvSpPr>
            <p:nvPr/>
          </p:nvSpPr>
          <p:spPr bwMode="auto">
            <a:xfrm>
              <a:off x="3033" y="23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Rectangle 167"/>
            <p:cNvSpPr>
              <a:spLocks noChangeArrowheads="1"/>
            </p:cNvSpPr>
            <p:nvPr/>
          </p:nvSpPr>
          <p:spPr bwMode="auto">
            <a:xfrm>
              <a:off x="3034" y="234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Rectangle 168"/>
            <p:cNvSpPr>
              <a:spLocks noChangeArrowheads="1"/>
            </p:cNvSpPr>
            <p:nvPr/>
          </p:nvSpPr>
          <p:spPr bwMode="auto">
            <a:xfrm>
              <a:off x="2713" y="2357"/>
              <a:ext cx="2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169"/>
            <p:cNvSpPr>
              <a:spLocks/>
            </p:cNvSpPr>
            <p:nvPr/>
          </p:nvSpPr>
          <p:spPr bwMode="auto">
            <a:xfrm>
              <a:off x="3047" y="2395"/>
              <a:ext cx="2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170"/>
            <p:cNvSpPr>
              <a:spLocks/>
            </p:cNvSpPr>
            <p:nvPr/>
          </p:nvSpPr>
          <p:spPr bwMode="auto">
            <a:xfrm>
              <a:off x="3041" y="2400"/>
              <a:ext cx="5" cy="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171"/>
            <p:cNvSpPr>
              <a:spLocks/>
            </p:cNvSpPr>
            <p:nvPr/>
          </p:nvSpPr>
          <p:spPr bwMode="auto">
            <a:xfrm>
              <a:off x="3046" y="2401"/>
              <a:ext cx="2" cy="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Rectangle 172"/>
            <p:cNvSpPr>
              <a:spLocks noChangeArrowheads="1"/>
            </p:cNvSpPr>
            <p:nvPr/>
          </p:nvSpPr>
          <p:spPr bwMode="auto">
            <a:xfrm>
              <a:off x="3045" y="2404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173"/>
            <p:cNvSpPr>
              <a:spLocks/>
            </p:cNvSpPr>
            <p:nvPr/>
          </p:nvSpPr>
          <p:spPr bwMode="auto">
            <a:xfrm>
              <a:off x="2697" y="2406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Rectangle 174"/>
            <p:cNvSpPr>
              <a:spLocks noChangeArrowheads="1"/>
            </p:cNvSpPr>
            <p:nvPr/>
          </p:nvSpPr>
          <p:spPr bwMode="auto">
            <a:xfrm>
              <a:off x="2695" y="240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Rectangle 175"/>
            <p:cNvSpPr>
              <a:spLocks noChangeArrowheads="1"/>
            </p:cNvSpPr>
            <p:nvPr/>
          </p:nvSpPr>
          <p:spPr bwMode="auto">
            <a:xfrm>
              <a:off x="2739" y="241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Rectangle 176"/>
            <p:cNvSpPr>
              <a:spLocks noChangeArrowheads="1"/>
            </p:cNvSpPr>
            <p:nvPr/>
          </p:nvSpPr>
          <p:spPr bwMode="auto">
            <a:xfrm>
              <a:off x="3002" y="2413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Rectangle 177"/>
            <p:cNvSpPr>
              <a:spLocks noChangeArrowheads="1"/>
            </p:cNvSpPr>
            <p:nvPr/>
          </p:nvSpPr>
          <p:spPr bwMode="auto">
            <a:xfrm>
              <a:off x="3037" y="2420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178"/>
            <p:cNvSpPr>
              <a:spLocks/>
            </p:cNvSpPr>
            <p:nvPr/>
          </p:nvSpPr>
          <p:spPr bwMode="auto">
            <a:xfrm>
              <a:off x="3027" y="2437"/>
              <a:ext cx="3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179"/>
            <p:cNvSpPr>
              <a:spLocks noEditPoints="1"/>
            </p:cNvSpPr>
            <p:nvPr/>
          </p:nvSpPr>
          <p:spPr bwMode="auto">
            <a:xfrm>
              <a:off x="3119" y="2186"/>
              <a:ext cx="98" cy="106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180"/>
            <p:cNvSpPr>
              <a:spLocks noEditPoints="1"/>
            </p:cNvSpPr>
            <p:nvPr/>
          </p:nvSpPr>
          <p:spPr bwMode="auto">
            <a:xfrm>
              <a:off x="2651" y="2187"/>
              <a:ext cx="88" cy="122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181"/>
            <p:cNvSpPr>
              <a:spLocks noEditPoints="1"/>
            </p:cNvSpPr>
            <p:nvPr/>
          </p:nvSpPr>
          <p:spPr bwMode="auto">
            <a:xfrm>
              <a:off x="2738" y="2191"/>
              <a:ext cx="76" cy="56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182"/>
            <p:cNvSpPr>
              <a:spLocks noEditPoints="1"/>
            </p:cNvSpPr>
            <p:nvPr/>
          </p:nvSpPr>
          <p:spPr bwMode="auto">
            <a:xfrm>
              <a:off x="2961" y="2202"/>
              <a:ext cx="153" cy="240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183"/>
            <p:cNvSpPr>
              <a:spLocks/>
            </p:cNvSpPr>
            <p:nvPr/>
          </p:nvSpPr>
          <p:spPr bwMode="auto">
            <a:xfrm>
              <a:off x="3091" y="2250"/>
              <a:ext cx="6" cy="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184"/>
            <p:cNvSpPr>
              <a:spLocks/>
            </p:cNvSpPr>
            <p:nvPr/>
          </p:nvSpPr>
          <p:spPr bwMode="auto">
            <a:xfrm>
              <a:off x="3218" y="2229"/>
              <a:ext cx="6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185"/>
            <p:cNvSpPr>
              <a:spLocks/>
            </p:cNvSpPr>
            <p:nvPr/>
          </p:nvSpPr>
          <p:spPr bwMode="auto">
            <a:xfrm>
              <a:off x="3148" y="2258"/>
              <a:ext cx="3" cy="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Freeform 186"/>
            <p:cNvSpPr>
              <a:spLocks noEditPoints="1"/>
            </p:cNvSpPr>
            <p:nvPr/>
          </p:nvSpPr>
          <p:spPr bwMode="auto">
            <a:xfrm>
              <a:off x="2819" y="2267"/>
              <a:ext cx="144" cy="75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Freeform 187"/>
            <p:cNvSpPr>
              <a:spLocks/>
            </p:cNvSpPr>
            <p:nvPr/>
          </p:nvSpPr>
          <p:spPr bwMode="auto">
            <a:xfrm>
              <a:off x="3143" y="2280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Freeform 188"/>
            <p:cNvSpPr>
              <a:spLocks/>
            </p:cNvSpPr>
            <p:nvPr/>
          </p:nvSpPr>
          <p:spPr bwMode="auto">
            <a:xfrm>
              <a:off x="3049" y="2301"/>
              <a:ext cx="2" cy="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Freeform 189"/>
            <p:cNvSpPr>
              <a:spLocks noEditPoints="1"/>
            </p:cNvSpPr>
            <p:nvPr/>
          </p:nvSpPr>
          <p:spPr bwMode="auto">
            <a:xfrm>
              <a:off x="2613" y="2310"/>
              <a:ext cx="194" cy="29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Freeform 190"/>
            <p:cNvSpPr>
              <a:spLocks/>
            </p:cNvSpPr>
            <p:nvPr/>
          </p:nvSpPr>
          <p:spPr bwMode="auto">
            <a:xfrm>
              <a:off x="3043" y="2312"/>
              <a:ext cx="4" cy="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Freeform 191"/>
            <p:cNvSpPr>
              <a:spLocks/>
            </p:cNvSpPr>
            <p:nvPr/>
          </p:nvSpPr>
          <p:spPr bwMode="auto">
            <a:xfrm>
              <a:off x="3039" y="2320"/>
              <a:ext cx="7" cy="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Freeform 192"/>
            <p:cNvSpPr>
              <a:spLocks noEditPoints="1"/>
            </p:cNvSpPr>
            <p:nvPr/>
          </p:nvSpPr>
          <p:spPr bwMode="auto">
            <a:xfrm>
              <a:off x="2635" y="2353"/>
              <a:ext cx="104" cy="122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Freeform 193"/>
            <p:cNvSpPr>
              <a:spLocks noEditPoints="1"/>
            </p:cNvSpPr>
            <p:nvPr/>
          </p:nvSpPr>
          <p:spPr bwMode="auto">
            <a:xfrm>
              <a:off x="3215" y="2157"/>
              <a:ext cx="38" cy="3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8" name="Rectangle 127"/>
          <p:cNvSpPr/>
          <p:nvPr userDrawn="1"/>
        </p:nvSpPr>
        <p:spPr>
          <a:xfrm>
            <a:off x="161925" y="1476375"/>
            <a:ext cx="4981575" cy="628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128"/>
          <p:cNvGrpSpPr/>
          <p:nvPr userDrawn="1"/>
        </p:nvGrpSpPr>
        <p:grpSpPr>
          <a:xfrm>
            <a:off x="1654964" y="1503928"/>
            <a:ext cx="2174782" cy="553966"/>
            <a:chOff x="1654964" y="1503928"/>
            <a:chExt cx="2174782" cy="553966"/>
          </a:xfrm>
        </p:grpSpPr>
        <p:sp>
          <p:nvSpPr>
            <p:cNvPr id="130" name="Text Box 194"/>
            <p:cNvSpPr txBox="1">
              <a:spLocks noChangeArrowheads="1"/>
            </p:cNvSpPr>
            <p:nvPr userDrawn="1"/>
          </p:nvSpPr>
          <p:spPr bwMode="auto">
            <a:xfrm>
              <a:off x="1654964" y="1503928"/>
              <a:ext cx="2076466" cy="55396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1408" tIns="45704" rIns="91408" bIns="45704">
              <a:spAutoFit/>
            </a:bodyPr>
            <a:lstStyle/>
            <a:p>
              <a:pPr algn="ctr" eaLnBrk="0" hangingPunct="0">
                <a:defRPr/>
              </a:pPr>
              <a:r>
                <a:rPr lang="en-US" sz="30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Core Value</a:t>
              </a:r>
              <a:endParaRPr lang="en-US" sz="3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127"/>
            <p:cNvGrpSpPr/>
            <p:nvPr userDrawn="1"/>
          </p:nvGrpSpPr>
          <p:grpSpPr>
            <a:xfrm>
              <a:off x="3565612" y="1543050"/>
              <a:ext cx="264134" cy="266700"/>
              <a:chOff x="2517862" y="3635447"/>
              <a:chExt cx="152750" cy="154234"/>
            </a:xfrm>
          </p:grpSpPr>
          <p:sp>
            <p:nvSpPr>
              <p:cNvPr id="132" name="Rectangle 135"/>
              <p:cNvSpPr>
                <a:spLocks noChangeArrowheads="1"/>
              </p:cNvSpPr>
              <p:nvPr/>
            </p:nvSpPr>
            <p:spPr bwMode="auto">
              <a:xfrm>
                <a:off x="2605148" y="3652907"/>
                <a:ext cx="1455" cy="436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Rectangle 140"/>
              <p:cNvSpPr>
                <a:spLocks noChangeArrowheads="1"/>
              </p:cNvSpPr>
              <p:nvPr/>
            </p:nvSpPr>
            <p:spPr bwMode="auto">
              <a:xfrm>
                <a:off x="2651700" y="3712564"/>
                <a:ext cx="1455" cy="145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Freeform 179"/>
              <p:cNvSpPr>
                <a:spLocks noEditPoints="1"/>
              </p:cNvSpPr>
              <p:nvPr/>
            </p:nvSpPr>
            <p:spPr bwMode="auto">
              <a:xfrm>
                <a:off x="2517862" y="3635447"/>
                <a:ext cx="142566" cy="154234"/>
              </a:xfrm>
              <a:custGeom>
                <a:avLst/>
                <a:gdLst/>
                <a:ahLst/>
                <a:cxnLst>
                  <a:cxn ang="0">
                    <a:pos x="319" y="849"/>
                  </a:cxn>
                  <a:cxn ang="0">
                    <a:pos x="299" y="730"/>
                  </a:cxn>
                  <a:cxn ang="0">
                    <a:pos x="299" y="596"/>
                  </a:cxn>
                  <a:cxn ang="0">
                    <a:pos x="338" y="581"/>
                  </a:cxn>
                  <a:cxn ang="0">
                    <a:pos x="628" y="460"/>
                  </a:cxn>
                  <a:cxn ang="0">
                    <a:pos x="597" y="441"/>
                  </a:cxn>
                  <a:cxn ang="0">
                    <a:pos x="618" y="431"/>
                  </a:cxn>
                  <a:cxn ang="0">
                    <a:pos x="682" y="421"/>
                  </a:cxn>
                  <a:cxn ang="0">
                    <a:pos x="338" y="401"/>
                  </a:cxn>
                  <a:cxn ang="0">
                    <a:pos x="747" y="401"/>
                  </a:cxn>
                  <a:cxn ang="0">
                    <a:pos x="687" y="392"/>
                  </a:cxn>
                  <a:cxn ang="0">
                    <a:pos x="782" y="370"/>
                  </a:cxn>
                  <a:cxn ang="0">
                    <a:pos x="468" y="192"/>
                  </a:cxn>
                  <a:cxn ang="0">
                    <a:pos x="468" y="37"/>
                  </a:cxn>
                  <a:cxn ang="0">
                    <a:pos x="528" y="82"/>
                  </a:cxn>
                  <a:cxn ang="0">
                    <a:pos x="453" y="231"/>
                  </a:cxn>
                  <a:cxn ang="0">
                    <a:pos x="450" y="273"/>
                  </a:cxn>
                  <a:cxn ang="0">
                    <a:pos x="433" y="272"/>
                  </a:cxn>
                  <a:cxn ang="0">
                    <a:pos x="499" y="336"/>
                  </a:cxn>
                  <a:cxn ang="0">
                    <a:pos x="570" y="355"/>
                  </a:cxn>
                  <a:cxn ang="0">
                    <a:pos x="602" y="331"/>
                  </a:cxn>
                  <a:cxn ang="0">
                    <a:pos x="709" y="331"/>
                  </a:cxn>
                  <a:cxn ang="0">
                    <a:pos x="808" y="346"/>
                  </a:cxn>
                  <a:cxn ang="0">
                    <a:pos x="806" y="363"/>
                  </a:cxn>
                  <a:cxn ang="0">
                    <a:pos x="838" y="419"/>
                  </a:cxn>
                  <a:cxn ang="0">
                    <a:pos x="789" y="452"/>
                  </a:cxn>
                  <a:cxn ang="0">
                    <a:pos x="775" y="462"/>
                  </a:cxn>
                  <a:cxn ang="0">
                    <a:pos x="731" y="475"/>
                  </a:cxn>
                  <a:cxn ang="0">
                    <a:pos x="728" y="472"/>
                  </a:cxn>
                  <a:cxn ang="0">
                    <a:pos x="650" y="484"/>
                  </a:cxn>
                  <a:cxn ang="0">
                    <a:pos x="551" y="475"/>
                  </a:cxn>
                  <a:cxn ang="0">
                    <a:pos x="482" y="482"/>
                  </a:cxn>
                  <a:cxn ang="0">
                    <a:pos x="438" y="540"/>
                  </a:cxn>
                  <a:cxn ang="0">
                    <a:pos x="436" y="650"/>
                  </a:cxn>
                  <a:cxn ang="0">
                    <a:pos x="400" y="791"/>
                  </a:cxn>
                  <a:cxn ang="0">
                    <a:pos x="338" y="905"/>
                  </a:cxn>
                  <a:cxn ang="0">
                    <a:pos x="302" y="900"/>
                  </a:cxn>
                  <a:cxn ang="0">
                    <a:pos x="326" y="890"/>
                  </a:cxn>
                  <a:cxn ang="0">
                    <a:pos x="260" y="852"/>
                  </a:cxn>
                  <a:cxn ang="0">
                    <a:pos x="248" y="818"/>
                  </a:cxn>
                  <a:cxn ang="0">
                    <a:pos x="251" y="725"/>
                  </a:cxn>
                  <a:cxn ang="0">
                    <a:pos x="278" y="740"/>
                  </a:cxn>
                  <a:cxn ang="0">
                    <a:pos x="305" y="650"/>
                  </a:cxn>
                  <a:cxn ang="0">
                    <a:pos x="295" y="642"/>
                  </a:cxn>
                  <a:cxn ang="0">
                    <a:pos x="300" y="562"/>
                  </a:cxn>
                  <a:cxn ang="0">
                    <a:pos x="317" y="477"/>
                  </a:cxn>
                  <a:cxn ang="0">
                    <a:pos x="239" y="494"/>
                  </a:cxn>
                  <a:cxn ang="0">
                    <a:pos x="183" y="511"/>
                  </a:cxn>
                  <a:cxn ang="0">
                    <a:pos x="210" y="533"/>
                  </a:cxn>
                  <a:cxn ang="0">
                    <a:pos x="112" y="518"/>
                  </a:cxn>
                  <a:cxn ang="0">
                    <a:pos x="10" y="494"/>
                  </a:cxn>
                  <a:cxn ang="0">
                    <a:pos x="51" y="433"/>
                  </a:cxn>
                  <a:cxn ang="0">
                    <a:pos x="119" y="418"/>
                  </a:cxn>
                  <a:cxn ang="0">
                    <a:pos x="219" y="392"/>
                  </a:cxn>
                  <a:cxn ang="0">
                    <a:pos x="254" y="392"/>
                  </a:cxn>
                  <a:cxn ang="0">
                    <a:pos x="327" y="365"/>
                  </a:cxn>
                  <a:cxn ang="0">
                    <a:pos x="339" y="246"/>
                  </a:cxn>
                  <a:cxn ang="0">
                    <a:pos x="361" y="139"/>
                  </a:cxn>
                  <a:cxn ang="0">
                    <a:pos x="426" y="2"/>
                  </a:cxn>
                </a:cxnLst>
                <a:rect l="0" t="0" r="r" b="b"/>
                <a:pathLst>
                  <a:path w="857" h="930">
                    <a:moveTo>
                      <a:pt x="288" y="830"/>
                    </a:moveTo>
                    <a:lnTo>
                      <a:pt x="302" y="844"/>
                    </a:lnTo>
                    <a:lnTo>
                      <a:pt x="304" y="849"/>
                    </a:lnTo>
                    <a:lnTo>
                      <a:pt x="302" y="856"/>
                    </a:lnTo>
                    <a:lnTo>
                      <a:pt x="299" y="871"/>
                    </a:lnTo>
                    <a:lnTo>
                      <a:pt x="305" y="869"/>
                    </a:lnTo>
                    <a:lnTo>
                      <a:pt x="307" y="866"/>
                    </a:lnTo>
                    <a:lnTo>
                      <a:pt x="309" y="859"/>
                    </a:lnTo>
                    <a:lnTo>
                      <a:pt x="310" y="854"/>
                    </a:lnTo>
                    <a:lnTo>
                      <a:pt x="314" y="849"/>
                    </a:lnTo>
                    <a:lnTo>
                      <a:pt x="319" y="849"/>
                    </a:lnTo>
                    <a:lnTo>
                      <a:pt x="329" y="851"/>
                    </a:lnTo>
                    <a:lnTo>
                      <a:pt x="329" y="830"/>
                    </a:lnTo>
                    <a:lnTo>
                      <a:pt x="321" y="835"/>
                    </a:lnTo>
                    <a:lnTo>
                      <a:pt x="316" y="837"/>
                    </a:lnTo>
                    <a:lnTo>
                      <a:pt x="312" y="837"/>
                    </a:lnTo>
                    <a:lnTo>
                      <a:pt x="307" y="834"/>
                    </a:lnTo>
                    <a:lnTo>
                      <a:pt x="300" y="832"/>
                    </a:lnTo>
                    <a:lnTo>
                      <a:pt x="288" y="830"/>
                    </a:lnTo>
                    <a:close/>
                    <a:moveTo>
                      <a:pt x="288" y="721"/>
                    </a:moveTo>
                    <a:lnTo>
                      <a:pt x="288" y="730"/>
                    </a:lnTo>
                    <a:lnTo>
                      <a:pt x="299" y="730"/>
                    </a:lnTo>
                    <a:lnTo>
                      <a:pt x="299" y="721"/>
                    </a:lnTo>
                    <a:lnTo>
                      <a:pt x="288" y="721"/>
                    </a:lnTo>
                    <a:close/>
                    <a:moveTo>
                      <a:pt x="338" y="611"/>
                    </a:moveTo>
                    <a:lnTo>
                      <a:pt x="338" y="621"/>
                    </a:lnTo>
                    <a:lnTo>
                      <a:pt x="348" y="621"/>
                    </a:lnTo>
                    <a:lnTo>
                      <a:pt x="348" y="611"/>
                    </a:lnTo>
                    <a:lnTo>
                      <a:pt x="338" y="611"/>
                    </a:lnTo>
                    <a:close/>
                    <a:moveTo>
                      <a:pt x="309" y="581"/>
                    </a:moveTo>
                    <a:lnTo>
                      <a:pt x="307" y="587"/>
                    </a:lnTo>
                    <a:lnTo>
                      <a:pt x="304" y="592"/>
                    </a:lnTo>
                    <a:lnTo>
                      <a:pt x="299" y="596"/>
                    </a:lnTo>
                    <a:lnTo>
                      <a:pt x="297" y="601"/>
                    </a:lnTo>
                    <a:lnTo>
                      <a:pt x="299" y="611"/>
                    </a:lnTo>
                    <a:lnTo>
                      <a:pt x="305" y="609"/>
                    </a:lnTo>
                    <a:lnTo>
                      <a:pt x="312" y="604"/>
                    </a:lnTo>
                    <a:lnTo>
                      <a:pt x="317" y="598"/>
                    </a:lnTo>
                    <a:lnTo>
                      <a:pt x="319" y="589"/>
                    </a:lnTo>
                    <a:lnTo>
                      <a:pt x="317" y="584"/>
                    </a:lnTo>
                    <a:lnTo>
                      <a:pt x="309" y="581"/>
                    </a:lnTo>
                    <a:close/>
                    <a:moveTo>
                      <a:pt x="329" y="570"/>
                    </a:moveTo>
                    <a:lnTo>
                      <a:pt x="329" y="581"/>
                    </a:lnTo>
                    <a:lnTo>
                      <a:pt x="338" y="581"/>
                    </a:lnTo>
                    <a:lnTo>
                      <a:pt x="338" y="570"/>
                    </a:lnTo>
                    <a:lnTo>
                      <a:pt x="329" y="570"/>
                    </a:lnTo>
                    <a:close/>
                    <a:moveTo>
                      <a:pt x="708" y="452"/>
                    </a:moveTo>
                    <a:lnTo>
                      <a:pt x="708" y="462"/>
                    </a:lnTo>
                    <a:lnTo>
                      <a:pt x="718" y="462"/>
                    </a:lnTo>
                    <a:lnTo>
                      <a:pt x="718" y="452"/>
                    </a:lnTo>
                    <a:lnTo>
                      <a:pt x="708" y="452"/>
                    </a:lnTo>
                    <a:close/>
                    <a:moveTo>
                      <a:pt x="628" y="452"/>
                    </a:moveTo>
                    <a:lnTo>
                      <a:pt x="626" y="455"/>
                    </a:lnTo>
                    <a:lnTo>
                      <a:pt x="626" y="458"/>
                    </a:lnTo>
                    <a:lnTo>
                      <a:pt x="628" y="460"/>
                    </a:lnTo>
                    <a:lnTo>
                      <a:pt x="629" y="460"/>
                    </a:lnTo>
                    <a:lnTo>
                      <a:pt x="633" y="462"/>
                    </a:lnTo>
                    <a:lnTo>
                      <a:pt x="635" y="462"/>
                    </a:lnTo>
                    <a:lnTo>
                      <a:pt x="638" y="465"/>
                    </a:lnTo>
                    <a:lnTo>
                      <a:pt x="638" y="472"/>
                    </a:lnTo>
                    <a:lnTo>
                      <a:pt x="645" y="469"/>
                    </a:lnTo>
                    <a:lnTo>
                      <a:pt x="652" y="463"/>
                    </a:lnTo>
                    <a:lnTo>
                      <a:pt x="655" y="458"/>
                    </a:lnTo>
                    <a:lnTo>
                      <a:pt x="658" y="452"/>
                    </a:lnTo>
                    <a:lnTo>
                      <a:pt x="628" y="452"/>
                    </a:lnTo>
                    <a:close/>
                    <a:moveTo>
                      <a:pt x="597" y="441"/>
                    </a:moveTo>
                    <a:lnTo>
                      <a:pt x="597" y="462"/>
                    </a:lnTo>
                    <a:lnTo>
                      <a:pt x="607" y="462"/>
                    </a:lnTo>
                    <a:lnTo>
                      <a:pt x="607" y="441"/>
                    </a:lnTo>
                    <a:lnTo>
                      <a:pt x="597" y="441"/>
                    </a:lnTo>
                    <a:close/>
                    <a:moveTo>
                      <a:pt x="718" y="421"/>
                    </a:moveTo>
                    <a:lnTo>
                      <a:pt x="718" y="431"/>
                    </a:lnTo>
                    <a:lnTo>
                      <a:pt x="728" y="431"/>
                    </a:lnTo>
                    <a:lnTo>
                      <a:pt x="728" y="421"/>
                    </a:lnTo>
                    <a:lnTo>
                      <a:pt x="718" y="421"/>
                    </a:lnTo>
                    <a:close/>
                    <a:moveTo>
                      <a:pt x="618" y="421"/>
                    </a:moveTo>
                    <a:lnTo>
                      <a:pt x="618" y="431"/>
                    </a:lnTo>
                    <a:lnTo>
                      <a:pt x="628" y="431"/>
                    </a:lnTo>
                    <a:lnTo>
                      <a:pt x="628" y="421"/>
                    </a:lnTo>
                    <a:lnTo>
                      <a:pt x="618" y="421"/>
                    </a:lnTo>
                    <a:close/>
                    <a:moveTo>
                      <a:pt x="757" y="411"/>
                    </a:moveTo>
                    <a:lnTo>
                      <a:pt x="757" y="421"/>
                    </a:lnTo>
                    <a:lnTo>
                      <a:pt x="767" y="421"/>
                    </a:lnTo>
                    <a:lnTo>
                      <a:pt x="767" y="411"/>
                    </a:lnTo>
                    <a:lnTo>
                      <a:pt x="757" y="411"/>
                    </a:lnTo>
                    <a:close/>
                    <a:moveTo>
                      <a:pt x="677" y="401"/>
                    </a:moveTo>
                    <a:lnTo>
                      <a:pt x="675" y="411"/>
                    </a:lnTo>
                    <a:lnTo>
                      <a:pt x="682" y="421"/>
                    </a:lnTo>
                    <a:lnTo>
                      <a:pt x="685" y="424"/>
                    </a:lnTo>
                    <a:lnTo>
                      <a:pt x="687" y="431"/>
                    </a:lnTo>
                    <a:lnTo>
                      <a:pt x="708" y="431"/>
                    </a:lnTo>
                    <a:lnTo>
                      <a:pt x="708" y="411"/>
                    </a:lnTo>
                    <a:lnTo>
                      <a:pt x="699" y="418"/>
                    </a:lnTo>
                    <a:lnTo>
                      <a:pt x="694" y="418"/>
                    </a:lnTo>
                    <a:lnTo>
                      <a:pt x="691" y="416"/>
                    </a:lnTo>
                    <a:lnTo>
                      <a:pt x="689" y="411"/>
                    </a:lnTo>
                    <a:lnTo>
                      <a:pt x="684" y="406"/>
                    </a:lnTo>
                    <a:lnTo>
                      <a:pt x="677" y="401"/>
                    </a:lnTo>
                    <a:close/>
                    <a:moveTo>
                      <a:pt x="338" y="401"/>
                    </a:moveTo>
                    <a:lnTo>
                      <a:pt x="338" y="421"/>
                    </a:lnTo>
                    <a:lnTo>
                      <a:pt x="348" y="421"/>
                    </a:lnTo>
                    <a:lnTo>
                      <a:pt x="348" y="401"/>
                    </a:lnTo>
                    <a:lnTo>
                      <a:pt x="338" y="401"/>
                    </a:lnTo>
                    <a:close/>
                    <a:moveTo>
                      <a:pt x="808" y="392"/>
                    </a:moveTo>
                    <a:lnTo>
                      <a:pt x="808" y="401"/>
                    </a:lnTo>
                    <a:lnTo>
                      <a:pt x="818" y="401"/>
                    </a:lnTo>
                    <a:lnTo>
                      <a:pt x="818" y="392"/>
                    </a:lnTo>
                    <a:lnTo>
                      <a:pt x="808" y="392"/>
                    </a:lnTo>
                    <a:close/>
                    <a:moveTo>
                      <a:pt x="747" y="392"/>
                    </a:moveTo>
                    <a:lnTo>
                      <a:pt x="747" y="401"/>
                    </a:lnTo>
                    <a:lnTo>
                      <a:pt x="757" y="401"/>
                    </a:lnTo>
                    <a:lnTo>
                      <a:pt x="757" y="392"/>
                    </a:lnTo>
                    <a:lnTo>
                      <a:pt x="747" y="392"/>
                    </a:lnTo>
                    <a:close/>
                    <a:moveTo>
                      <a:pt x="718" y="382"/>
                    </a:moveTo>
                    <a:lnTo>
                      <a:pt x="718" y="392"/>
                    </a:lnTo>
                    <a:lnTo>
                      <a:pt x="728" y="392"/>
                    </a:lnTo>
                    <a:lnTo>
                      <a:pt x="728" y="382"/>
                    </a:lnTo>
                    <a:lnTo>
                      <a:pt x="718" y="382"/>
                    </a:lnTo>
                    <a:close/>
                    <a:moveTo>
                      <a:pt x="677" y="382"/>
                    </a:moveTo>
                    <a:lnTo>
                      <a:pt x="677" y="392"/>
                    </a:lnTo>
                    <a:lnTo>
                      <a:pt x="687" y="392"/>
                    </a:lnTo>
                    <a:lnTo>
                      <a:pt x="687" y="382"/>
                    </a:lnTo>
                    <a:lnTo>
                      <a:pt x="677" y="382"/>
                    </a:lnTo>
                    <a:close/>
                    <a:moveTo>
                      <a:pt x="618" y="372"/>
                    </a:moveTo>
                    <a:lnTo>
                      <a:pt x="618" y="382"/>
                    </a:lnTo>
                    <a:lnTo>
                      <a:pt x="628" y="382"/>
                    </a:lnTo>
                    <a:lnTo>
                      <a:pt x="628" y="372"/>
                    </a:lnTo>
                    <a:lnTo>
                      <a:pt x="618" y="372"/>
                    </a:lnTo>
                    <a:close/>
                    <a:moveTo>
                      <a:pt x="797" y="362"/>
                    </a:moveTo>
                    <a:lnTo>
                      <a:pt x="791" y="363"/>
                    </a:lnTo>
                    <a:lnTo>
                      <a:pt x="786" y="367"/>
                    </a:lnTo>
                    <a:lnTo>
                      <a:pt x="782" y="370"/>
                    </a:lnTo>
                    <a:lnTo>
                      <a:pt x="779" y="375"/>
                    </a:lnTo>
                    <a:lnTo>
                      <a:pt x="777" y="382"/>
                    </a:lnTo>
                    <a:lnTo>
                      <a:pt x="784" y="380"/>
                    </a:lnTo>
                    <a:lnTo>
                      <a:pt x="789" y="377"/>
                    </a:lnTo>
                    <a:lnTo>
                      <a:pt x="792" y="373"/>
                    </a:lnTo>
                    <a:lnTo>
                      <a:pt x="796" y="368"/>
                    </a:lnTo>
                    <a:lnTo>
                      <a:pt x="797" y="362"/>
                    </a:lnTo>
                    <a:close/>
                    <a:moveTo>
                      <a:pt x="458" y="161"/>
                    </a:moveTo>
                    <a:lnTo>
                      <a:pt x="458" y="188"/>
                    </a:lnTo>
                    <a:lnTo>
                      <a:pt x="461" y="192"/>
                    </a:lnTo>
                    <a:lnTo>
                      <a:pt x="468" y="192"/>
                    </a:lnTo>
                    <a:lnTo>
                      <a:pt x="468" y="165"/>
                    </a:lnTo>
                    <a:lnTo>
                      <a:pt x="465" y="161"/>
                    </a:lnTo>
                    <a:lnTo>
                      <a:pt x="458" y="161"/>
                    </a:lnTo>
                    <a:close/>
                    <a:moveTo>
                      <a:pt x="439" y="0"/>
                    </a:moveTo>
                    <a:lnTo>
                      <a:pt x="458" y="2"/>
                    </a:lnTo>
                    <a:lnTo>
                      <a:pt x="456" y="12"/>
                    </a:lnTo>
                    <a:lnTo>
                      <a:pt x="458" y="17"/>
                    </a:lnTo>
                    <a:lnTo>
                      <a:pt x="463" y="20"/>
                    </a:lnTo>
                    <a:lnTo>
                      <a:pt x="467" y="24"/>
                    </a:lnTo>
                    <a:lnTo>
                      <a:pt x="468" y="29"/>
                    </a:lnTo>
                    <a:lnTo>
                      <a:pt x="468" y="37"/>
                    </a:lnTo>
                    <a:lnTo>
                      <a:pt x="480" y="48"/>
                    </a:lnTo>
                    <a:lnTo>
                      <a:pt x="497" y="71"/>
                    </a:lnTo>
                    <a:lnTo>
                      <a:pt x="507" y="82"/>
                    </a:lnTo>
                    <a:lnTo>
                      <a:pt x="501" y="98"/>
                    </a:lnTo>
                    <a:lnTo>
                      <a:pt x="497" y="109"/>
                    </a:lnTo>
                    <a:lnTo>
                      <a:pt x="499" y="122"/>
                    </a:lnTo>
                    <a:lnTo>
                      <a:pt x="506" y="119"/>
                    </a:lnTo>
                    <a:lnTo>
                      <a:pt x="511" y="110"/>
                    </a:lnTo>
                    <a:lnTo>
                      <a:pt x="512" y="102"/>
                    </a:lnTo>
                    <a:lnTo>
                      <a:pt x="519" y="85"/>
                    </a:lnTo>
                    <a:lnTo>
                      <a:pt x="528" y="82"/>
                    </a:lnTo>
                    <a:lnTo>
                      <a:pt x="524" y="97"/>
                    </a:lnTo>
                    <a:lnTo>
                      <a:pt x="521" y="110"/>
                    </a:lnTo>
                    <a:lnTo>
                      <a:pt x="514" y="122"/>
                    </a:lnTo>
                    <a:lnTo>
                      <a:pt x="504" y="129"/>
                    </a:lnTo>
                    <a:lnTo>
                      <a:pt x="489" y="132"/>
                    </a:lnTo>
                    <a:lnTo>
                      <a:pt x="487" y="155"/>
                    </a:lnTo>
                    <a:lnTo>
                      <a:pt x="482" y="173"/>
                    </a:lnTo>
                    <a:lnTo>
                      <a:pt x="475" y="190"/>
                    </a:lnTo>
                    <a:lnTo>
                      <a:pt x="470" y="211"/>
                    </a:lnTo>
                    <a:lnTo>
                      <a:pt x="468" y="233"/>
                    </a:lnTo>
                    <a:lnTo>
                      <a:pt x="453" y="231"/>
                    </a:lnTo>
                    <a:lnTo>
                      <a:pt x="443" y="234"/>
                    </a:lnTo>
                    <a:lnTo>
                      <a:pt x="434" y="239"/>
                    </a:lnTo>
                    <a:lnTo>
                      <a:pt x="428" y="246"/>
                    </a:lnTo>
                    <a:lnTo>
                      <a:pt x="458" y="261"/>
                    </a:lnTo>
                    <a:lnTo>
                      <a:pt x="460" y="265"/>
                    </a:lnTo>
                    <a:lnTo>
                      <a:pt x="460" y="268"/>
                    </a:lnTo>
                    <a:lnTo>
                      <a:pt x="458" y="270"/>
                    </a:lnTo>
                    <a:lnTo>
                      <a:pt x="456" y="270"/>
                    </a:lnTo>
                    <a:lnTo>
                      <a:pt x="455" y="272"/>
                    </a:lnTo>
                    <a:lnTo>
                      <a:pt x="451" y="272"/>
                    </a:lnTo>
                    <a:lnTo>
                      <a:pt x="450" y="273"/>
                    </a:lnTo>
                    <a:lnTo>
                      <a:pt x="448" y="273"/>
                    </a:lnTo>
                    <a:lnTo>
                      <a:pt x="446" y="275"/>
                    </a:lnTo>
                    <a:lnTo>
                      <a:pt x="446" y="278"/>
                    </a:lnTo>
                    <a:lnTo>
                      <a:pt x="448" y="282"/>
                    </a:lnTo>
                    <a:lnTo>
                      <a:pt x="445" y="282"/>
                    </a:lnTo>
                    <a:lnTo>
                      <a:pt x="441" y="280"/>
                    </a:lnTo>
                    <a:lnTo>
                      <a:pt x="441" y="278"/>
                    </a:lnTo>
                    <a:lnTo>
                      <a:pt x="439" y="277"/>
                    </a:lnTo>
                    <a:lnTo>
                      <a:pt x="438" y="273"/>
                    </a:lnTo>
                    <a:lnTo>
                      <a:pt x="436" y="272"/>
                    </a:lnTo>
                    <a:lnTo>
                      <a:pt x="433" y="272"/>
                    </a:lnTo>
                    <a:lnTo>
                      <a:pt x="422" y="278"/>
                    </a:lnTo>
                    <a:lnTo>
                      <a:pt x="419" y="289"/>
                    </a:lnTo>
                    <a:lnTo>
                      <a:pt x="417" y="300"/>
                    </a:lnTo>
                    <a:lnTo>
                      <a:pt x="419" y="312"/>
                    </a:lnTo>
                    <a:lnTo>
                      <a:pt x="422" y="324"/>
                    </a:lnTo>
                    <a:lnTo>
                      <a:pt x="424" y="336"/>
                    </a:lnTo>
                    <a:lnTo>
                      <a:pt x="422" y="345"/>
                    </a:lnTo>
                    <a:lnTo>
                      <a:pt x="419" y="351"/>
                    </a:lnTo>
                    <a:lnTo>
                      <a:pt x="434" y="340"/>
                    </a:lnTo>
                    <a:lnTo>
                      <a:pt x="450" y="336"/>
                    </a:lnTo>
                    <a:lnTo>
                      <a:pt x="499" y="336"/>
                    </a:lnTo>
                    <a:lnTo>
                      <a:pt x="514" y="333"/>
                    </a:lnTo>
                    <a:lnTo>
                      <a:pt x="528" y="321"/>
                    </a:lnTo>
                    <a:lnTo>
                      <a:pt x="541" y="329"/>
                    </a:lnTo>
                    <a:lnTo>
                      <a:pt x="555" y="329"/>
                    </a:lnTo>
                    <a:lnTo>
                      <a:pt x="568" y="321"/>
                    </a:lnTo>
                    <a:lnTo>
                      <a:pt x="575" y="324"/>
                    </a:lnTo>
                    <a:lnTo>
                      <a:pt x="580" y="328"/>
                    </a:lnTo>
                    <a:lnTo>
                      <a:pt x="585" y="334"/>
                    </a:lnTo>
                    <a:lnTo>
                      <a:pt x="587" y="341"/>
                    </a:lnTo>
                    <a:lnTo>
                      <a:pt x="568" y="341"/>
                    </a:lnTo>
                    <a:lnTo>
                      <a:pt x="570" y="355"/>
                    </a:lnTo>
                    <a:lnTo>
                      <a:pt x="575" y="368"/>
                    </a:lnTo>
                    <a:lnTo>
                      <a:pt x="580" y="380"/>
                    </a:lnTo>
                    <a:lnTo>
                      <a:pt x="589" y="387"/>
                    </a:lnTo>
                    <a:lnTo>
                      <a:pt x="602" y="392"/>
                    </a:lnTo>
                    <a:lnTo>
                      <a:pt x="607" y="384"/>
                    </a:lnTo>
                    <a:lnTo>
                      <a:pt x="606" y="373"/>
                    </a:lnTo>
                    <a:lnTo>
                      <a:pt x="599" y="367"/>
                    </a:lnTo>
                    <a:lnTo>
                      <a:pt x="590" y="362"/>
                    </a:lnTo>
                    <a:lnTo>
                      <a:pt x="579" y="362"/>
                    </a:lnTo>
                    <a:lnTo>
                      <a:pt x="582" y="351"/>
                    </a:lnTo>
                    <a:lnTo>
                      <a:pt x="602" y="331"/>
                    </a:lnTo>
                    <a:lnTo>
                      <a:pt x="609" y="334"/>
                    </a:lnTo>
                    <a:lnTo>
                      <a:pt x="618" y="336"/>
                    </a:lnTo>
                    <a:lnTo>
                      <a:pt x="628" y="338"/>
                    </a:lnTo>
                    <a:lnTo>
                      <a:pt x="636" y="341"/>
                    </a:lnTo>
                    <a:lnTo>
                      <a:pt x="643" y="345"/>
                    </a:lnTo>
                    <a:lnTo>
                      <a:pt x="648" y="351"/>
                    </a:lnTo>
                    <a:lnTo>
                      <a:pt x="648" y="362"/>
                    </a:lnTo>
                    <a:lnTo>
                      <a:pt x="660" y="355"/>
                    </a:lnTo>
                    <a:lnTo>
                      <a:pt x="670" y="345"/>
                    </a:lnTo>
                    <a:lnTo>
                      <a:pt x="677" y="331"/>
                    </a:lnTo>
                    <a:lnTo>
                      <a:pt x="709" y="331"/>
                    </a:lnTo>
                    <a:lnTo>
                      <a:pt x="735" y="329"/>
                    </a:lnTo>
                    <a:lnTo>
                      <a:pt x="757" y="328"/>
                    </a:lnTo>
                    <a:lnTo>
                      <a:pt x="797" y="321"/>
                    </a:lnTo>
                    <a:lnTo>
                      <a:pt x="799" y="326"/>
                    </a:lnTo>
                    <a:lnTo>
                      <a:pt x="797" y="328"/>
                    </a:lnTo>
                    <a:lnTo>
                      <a:pt x="796" y="331"/>
                    </a:lnTo>
                    <a:lnTo>
                      <a:pt x="777" y="331"/>
                    </a:lnTo>
                    <a:lnTo>
                      <a:pt x="777" y="346"/>
                    </a:lnTo>
                    <a:lnTo>
                      <a:pt x="787" y="351"/>
                    </a:lnTo>
                    <a:lnTo>
                      <a:pt x="797" y="350"/>
                    </a:lnTo>
                    <a:lnTo>
                      <a:pt x="808" y="346"/>
                    </a:lnTo>
                    <a:lnTo>
                      <a:pt x="820" y="341"/>
                    </a:lnTo>
                    <a:lnTo>
                      <a:pt x="831" y="340"/>
                    </a:lnTo>
                    <a:lnTo>
                      <a:pt x="847" y="341"/>
                    </a:lnTo>
                    <a:lnTo>
                      <a:pt x="847" y="353"/>
                    </a:lnTo>
                    <a:lnTo>
                      <a:pt x="843" y="362"/>
                    </a:lnTo>
                    <a:lnTo>
                      <a:pt x="837" y="368"/>
                    </a:lnTo>
                    <a:lnTo>
                      <a:pt x="826" y="372"/>
                    </a:lnTo>
                    <a:lnTo>
                      <a:pt x="826" y="351"/>
                    </a:lnTo>
                    <a:lnTo>
                      <a:pt x="808" y="351"/>
                    </a:lnTo>
                    <a:lnTo>
                      <a:pt x="806" y="358"/>
                    </a:lnTo>
                    <a:lnTo>
                      <a:pt x="806" y="363"/>
                    </a:lnTo>
                    <a:lnTo>
                      <a:pt x="808" y="368"/>
                    </a:lnTo>
                    <a:lnTo>
                      <a:pt x="814" y="372"/>
                    </a:lnTo>
                    <a:lnTo>
                      <a:pt x="826" y="372"/>
                    </a:lnTo>
                    <a:lnTo>
                      <a:pt x="840" y="399"/>
                    </a:lnTo>
                    <a:lnTo>
                      <a:pt x="847" y="402"/>
                    </a:lnTo>
                    <a:lnTo>
                      <a:pt x="857" y="401"/>
                    </a:lnTo>
                    <a:lnTo>
                      <a:pt x="857" y="421"/>
                    </a:lnTo>
                    <a:lnTo>
                      <a:pt x="847" y="414"/>
                    </a:lnTo>
                    <a:lnTo>
                      <a:pt x="843" y="414"/>
                    </a:lnTo>
                    <a:lnTo>
                      <a:pt x="840" y="416"/>
                    </a:lnTo>
                    <a:lnTo>
                      <a:pt x="838" y="419"/>
                    </a:lnTo>
                    <a:lnTo>
                      <a:pt x="837" y="424"/>
                    </a:lnTo>
                    <a:lnTo>
                      <a:pt x="837" y="441"/>
                    </a:lnTo>
                    <a:lnTo>
                      <a:pt x="825" y="441"/>
                    </a:lnTo>
                    <a:lnTo>
                      <a:pt x="818" y="438"/>
                    </a:lnTo>
                    <a:lnTo>
                      <a:pt x="816" y="433"/>
                    </a:lnTo>
                    <a:lnTo>
                      <a:pt x="816" y="428"/>
                    </a:lnTo>
                    <a:lnTo>
                      <a:pt x="818" y="421"/>
                    </a:lnTo>
                    <a:lnTo>
                      <a:pt x="787" y="421"/>
                    </a:lnTo>
                    <a:lnTo>
                      <a:pt x="797" y="441"/>
                    </a:lnTo>
                    <a:lnTo>
                      <a:pt x="796" y="448"/>
                    </a:lnTo>
                    <a:lnTo>
                      <a:pt x="789" y="452"/>
                    </a:lnTo>
                    <a:lnTo>
                      <a:pt x="777" y="452"/>
                    </a:lnTo>
                    <a:lnTo>
                      <a:pt x="775" y="457"/>
                    </a:lnTo>
                    <a:lnTo>
                      <a:pt x="781" y="462"/>
                    </a:lnTo>
                    <a:lnTo>
                      <a:pt x="797" y="462"/>
                    </a:lnTo>
                    <a:lnTo>
                      <a:pt x="796" y="467"/>
                    </a:lnTo>
                    <a:lnTo>
                      <a:pt x="792" y="472"/>
                    </a:lnTo>
                    <a:lnTo>
                      <a:pt x="789" y="475"/>
                    </a:lnTo>
                    <a:lnTo>
                      <a:pt x="784" y="479"/>
                    </a:lnTo>
                    <a:lnTo>
                      <a:pt x="777" y="480"/>
                    </a:lnTo>
                    <a:lnTo>
                      <a:pt x="777" y="463"/>
                    </a:lnTo>
                    <a:lnTo>
                      <a:pt x="775" y="462"/>
                    </a:lnTo>
                    <a:lnTo>
                      <a:pt x="772" y="462"/>
                    </a:lnTo>
                    <a:lnTo>
                      <a:pt x="769" y="463"/>
                    </a:lnTo>
                    <a:lnTo>
                      <a:pt x="769" y="465"/>
                    </a:lnTo>
                    <a:lnTo>
                      <a:pt x="767" y="469"/>
                    </a:lnTo>
                    <a:lnTo>
                      <a:pt x="767" y="480"/>
                    </a:lnTo>
                    <a:lnTo>
                      <a:pt x="758" y="475"/>
                    </a:lnTo>
                    <a:lnTo>
                      <a:pt x="752" y="474"/>
                    </a:lnTo>
                    <a:lnTo>
                      <a:pt x="747" y="477"/>
                    </a:lnTo>
                    <a:lnTo>
                      <a:pt x="740" y="480"/>
                    </a:lnTo>
                    <a:lnTo>
                      <a:pt x="728" y="480"/>
                    </a:lnTo>
                    <a:lnTo>
                      <a:pt x="731" y="475"/>
                    </a:lnTo>
                    <a:lnTo>
                      <a:pt x="735" y="467"/>
                    </a:lnTo>
                    <a:lnTo>
                      <a:pt x="736" y="460"/>
                    </a:lnTo>
                    <a:lnTo>
                      <a:pt x="740" y="455"/>
                    </a:lnTo>
                    <a:lnTo>
                      <a:pt x="747" y="452"/>
                    </a:lnTo>
                    <a:lnTo>
                      <a:pt x="757" y="452"/>
                    </a:lnTo>
                    <a:lnTo>
                      <a:pt x="757" y="436"/>
                    </a:lnTo>
                    <a:lnTo>
                      <a:pt x="747" y="431"/>
                    </a:lnTo>
                    <a:lnTo>
                      <a:pt x="738" y="435"/>
                    </a:lnTo>
                    <a:lnTo>
                      <a:pt x="730" y="445"/>
                    </a:lnTo>
                    <a:lnTo>
                      <a:pt x="726" y="457"/>
                    </a:lnTo>
                    <a:lnTo>
                      <a:pt x="728" y="472"/>
                    </a:lnTo>
                    <a:lnTo>
                      <a:pt x="716" y="470"/>
                    </a:lnTo>
                    <a:lnTo>
                      <a:pt x="709" y="474"/>
                    </a:lnTo>
                    <a:lnTo>
                      <a:pt x="704" y="479"/>
                    </a:lnTo>
                    <a:lnTo>
                      <a:pt x="701" y="484"/>
                    </a:lnTo>
                    <a:lnTo>
                      <a:pt x="694" y="489"/>
                    </a:lnTo>
                    <a:lnTo>
                      <a:pt x="687" y="491"/>
                    </a:lnTo>
                    <a:lnTo>
                      <a:pt x="680" y="489"/>
                    </a:lnTo>
                    <a:lnTo>
                      <a:pt x="670" y="479"/>
                    </a:lnTo>
                    <a:lnTo>
                      <a:pt x="667" y="472"/>
                    </a:lnTo>
                    <a:lnTo>
                      <a:pt x="660" y="474"/>
                    </a:lnTo>
                    <a:lnTo>
                      <a:pt x="650" y="484"/>
                    </a:lnTo>
                    <a:lnTo>
                      <a:pt x="648" y="491"/>
                    </a:lnTo>
                    <a:lnTo>
                      <a:pt x="633" y="482"/>
                    </a:lnTo>
                    <a:lnTo>
                      <a:pt x="616" y="480"/>
                    </a:lnTo>
                    <a:lnTo>
                      <a:pt x="599" y="480"/>
                    </a:lnTo>
                    <a:lnTo>
                      <a:pt x="584" y="482"/>
                    </a:lnTo>
                    <a:lnTo>
                      <a:pt x="568" y="480"/>
                    </a:lnTo>
                    <a:lnTo>
                      <a:pt x="567" y="479"/>
                    </a:lnTo>
                    <a:lnTo>
                      <a:pt x="567" y="474"/>
                    </a:lnTo>
                    <a:lnTo>
                      <a:pt x="565" y="472"/>
                    </a:lnTo>
                    <a:lnTo>
                      <a:pt x="558" y="472"/>
                    </a:lnTo>
                    <a:lnTo>
                      <a:pt x="551" y="475"/>
                    </a:lnTo>
                    <a:lnTo>
                      <a:pt x="546" y="480"/>
                    </a:lnTo>
                    <a:lnTo>
                      <a:pt x="543" y="480"/>
                    </a:lnTo>
                    <a:lnTo>
                      <a:pt x="517" y="472"/>
                    </a:lnTo>
                    <a:lnTo>
                      <a:pt x="512" y="472"/>
                    </a:lnTo>
                    <a:lnTo>
                      <a:pt x="511" y="474"/>
                    </a:lnTo>
                    <a:lnTo>
                      <a:pt x="511" y="475"/>
                    </a:lnTo>
                    <a:lnTo>
                      <a:pt x="509" y="477"/>
                    </a:lnTo>
                    <a:lnTo>
                      <a:pt x="509" y="480"/>
                    </a:lnTo>
                    <a:lnTo>
                      <a:pt x="507" y="480"/>
                    </a:lnTo>
                    <a:lnTo>
                      <a:pt x="495" y="482"/>
                    </a:lnTo>
                    <a:lnTo>
                      <a:pt x="482" y="482"/>
                    </a:lnTo>
                    <a:lnTo>
                      <a:pt x="468" y="484"/>
                    </a:lnTo>
                    <a:lnTo>
                      <a:pt x="458" y="491"/>
                    </a:lnTo>
                    <a:lnTo>
                      <a:pt x="453" y="492"/>
                    </a:lnTo>
                    <a:lnTo>
                      <a:pt x="451" y="492"/>
                    </a:lnTo>
                    <a:lnTo>
                      <a:pt x="448" y="489"/>
                    </a:lnTo>
                    <a:lnTo>
                      <a:pt x="448" y="474"/>
                    </a:lnTo>
                    <a:lnTo>
                      <a:pt x="446" y="472"/>
                    </a:lnTo>
                    <a:lnTo>
                      <a:pt x="443" y="472"/>
                    </a:lnTo>
                    <a:lnTo>
                      <a:pt x="438" y="491"/>
                    </a:lnTo>
                    <a:lnTo>
                      <a:pt x="436" y="514"/>
                    </a:lnTo>
                    <a:lnTo>
                      <a:pt x="438" y="540"/>
                    </a:lnTo>
                    <a:lnTo>
                      <a:pt x="438" y="565"/>
                    </a:lnTo>
                    <a:lnTo>
                      <a:pt x="439" y="591"/>
                    </a:lnTo>
                    <a:lnTo>
                      <a:pt x="438" y="611"/>
                    </a:lnTo>
                    <a:lnTo>
                      <a:pt x="438" y="616"/>
                    </a:lnTo>
                    <a:lnTo>
                      <a:pt x="436" y="620"/>
                    </a:lnTo>
                    <a:lnTo>
                      <a:pt x="433" y="621"/>
                    </a:lnTo>
                    <a:lnTo>
                      <a:pt x="428" y="621"/>
                    </a:lnTo>
                    <a:lnTo>
                      <a:pt x="433" y="628"/>
                    </a:lnTo>
                    <a:lnTo>
                      <a:pt x="436" y="635"/>
                    </a:lnTo>
                    <a:lnTo>
                      <a:pt x="438" y="643"/>
                    </a:lnTo>
                    <a:lnTo>
                      <a:pt x="436" y="650"/>
                    </a:lnTo>
                    <a:lnTo>
                      <a:pt x="428" y="655"/>
                    </a:lnTo>
                    <a:lnTo>
                      <a:pt x="434" y="667"/>
                    </a:lnTo>
                    <a:lnTo>
                      <a:pt x="436" y="681"/>
                    </a:lnTo>
                    <a:lnTo>
                      <a:pt x="434" y="698"/>
                    </a:lnTo>
                    <a:lnTo>
                      <a:pt x="428" y="711"/>
                    </a:lnTo>
                    <a:lnTo>
                      <a:pt x="419" y="723"/>
                    </a:lnTo>
                    <a:lnTo>
                      <a:pt x="409" y="730"/>
                    </a:lnTo>
                    <a:lnTo>
                      <a:pt x="414" y="744"/>
                    </a:lnTo>
                    <a:lnTo>
                      <a:pt x="414" y="761"/>
                    </a:lnTo>
                    <a:lnTo>
                      <a:pt x="409" y="778"/>
                    </a:lnTo>
                    <a:lnTo>
                      <a:pt x="400" y="791"/>
                    </a:lnTo>
                    <a:lnTo>
                      <a:pt x="389" y="801"/>
                    </a:lnTo>
                    <a:lnTo>
                      <a:pt x="390" y="827"/>
                    </a:lnTo>
                    <a:lnTo>
                      <a:pt x="387" y="845"/>
                    </a:lnTo>
                    <a:lnTo>
                      <a:pt x="382" y="862"/>
                    </a:lnTo>
                    <a:lnTo>
                      <a:pt x="373" y="878"/>
                    </a:lnTo>
                    <a:lnTo>
                      <a:pt x="366" y="893"/>
                    </a:lnTo>
                    <a:lnTo>
                      <a:pt x="360" y="910"/>
                    </a:lnTo>
                    <a:lnTo>
                      <a:pt x="358" y="930"/>
                    </a:lnTo>
                    <a:lnTo>
                      <a:pt x="348" y="925"/>
                    </a:lnTo>
                    <a:lnTo>
                      <a:pt x="341" y="917"/>
                    </a:lnTo>
                    <a:lnTo>
                      <a:pt x="338" y="905"/>
                    </a:lnTo>
                    <a:lnTo>
                      <a:pt x="338" y="890"/>
                    </a:lnTo>
                    <a:lnTo>
                      <a:pt x="334" y="888"/>
                    </a:lnTo>
                    <a:lnTo>
                      <a:pt x="331" y="890"/>
                    </a:lnTo>
                    <a:lnTo>
                      <a:pt x="329" y="891"/>
                    </a:lnTo>
                    <a:lnTo>
                      <a:pt x="329" y="893"/>
                    </a:lnTo>
                    <a:lnTo>
                      <a:pt x="327" y="896"/>
                    </a:lnTo>
                    <a:lnTo>
                      <a:pt x="329" y="900"/>
                    </a:lnTo>
                    <a:lnTo>
                      <a:pt x="329" y="910"/>
                    </a:lnTo>
                    <a:lnTo>
                      <a:pt x="316" y="910"/>
                    </a:lnTo>
                    <a:lnTo>
                      <a:pt x="307" y="907"/>
                    </a:lnTo>
                    <a:lnTo>
                      <a:pt x="302" y="900"/>
                    </a:lnTo>
                    <a:lnTo>
                      <a:pt x="299" y="890"/>
                    </a:lnTo>
                    <a:lnTo>
                      <a:pt x="302" y="890"/>
                    </a:lnTo>
                    <a:lnTo>
                      <a:pt x="305" y="891"/>
                    </a:lnTo>
                    <a:lnTo>
                      <a:pt x="307" y="891"/>
                    </a:lnTo>
                    <a:lnTo>
                      <a:pt x="307" y="895"/>
                    </a:lnTo>
                    <a:lnTo>
                      <a:pt x="309" y="896"/>
                    </a:lnTo>
                    <a:lnTo>
                      <a:pt x="309" y="898"/>
                    </a:lnTo>
                    <a:lnTo>
                      <a:pt x="310" y="900"/>
                    </a:lnTo>
                    <a:lnTo>
                      <a:pt x="314" y="900"/>
                    </a:lnTo>
                    <a:lnTo>
                      <a:pt x="319" y="895"/>
                    </a:lnTo>
                    <a:lnTo>
                      <a:pt x="326" y="890"/>
                    </a:lnTo>
                    <a:lnTo>
                      <a:pt x="329" y="883"/>
                    </a:lnTo>
                    <a:lnTo>
                      <a:pt x="329" y="871"/>
                    </a:lnTo>
                    <a:lnTo>
                      <a:pt x="321" y="876"/>
                    </a:lnTo>
                    <a:lnTo>
                      <a:pt x="307" y="879"/>
                    </a:lnTo>
                    <a:lnTo>
                      <a:pt x="293" y="879"/>
                    </a:lnTo>
                    <a:lnTo>
                      <a:pt x="280" y="881"/>
                    </a:lnTo>
                    <a:lnTo>
                      <a:pt x="266" y="884"/>
                    </a:lnTo>
                    <a:lnTo>
                      <a:pt x="258" y="890"/>
                    </a:lnTo>
                    <a:lnTo>
                      <a:pt x="258" y="876"/>
                    </a:lnTo>
                    <a:lnTo>
                      <a:pt x="268" y="851"/>
                    </a:lnTo>
                    <a:lnTo>
                      <a:pt x="260" y="852"/>
                    </a:lnTo>
                    <a:lnTo>
                      <a:pt x="256" y="857"/>
                    </a:lnTo>
                    <a:lnTo>
                      <a:pt x="251" y="864"/>
                    </a:lnTo>
                    <a:lnTo>
                      <a:pt x="248" y="869"/>
                    </a:lnTo>
                    <a:lnTo>
                      <a:pt x="239" y="871"/>
                    </a:lnTo>
                    <a:lnTo>
                      <a:pt x="248" y="847"/>
                    </a:lnTo>
                    <a:lnTo>
                      <a:pt x="256" y="822"/>
                    </a:lnTo>
                    <a:lnTo>
                      <a:pt x="268" y="801"/>
                    </a:lnTo>
                    <a:lnTo>
                      <a:pt x="260" y="803"/>
                    </a:lnTo>
                    <a:lnTo>
                      <a:pt x="256" y="808"/>
                    </a:lnTo>
                    <a:lnTo>
                      <a:pt x="251" y="813"/>
                    </a:lnTo>
                    <a:lnTo>
                      <a:pt x="248" y="818"/>
                    </a:lnTo>
                    <a:lnTo>
                      <a:pt x="239" y="820"/>
                    </a:lnTo>
                    <a:lnTo>
                      <a:pt x="239" y="798"/>
                    </a:lnTo>
                    <a:lnTo>
                      <a:pt x="243" y="791"/>
                    </a:lnTo>
                    <a:lnTo>
                      <a:pt x="249" y="786"/>
                    </a:lnTo>
                    <a:lnTo>
                      <a:pt x="241" y="778"/>
                    </a:lnTo>
                    <a:lnTo>
                      <a:pt x="237" y="771"/>
                    </a:lnTo>
                    <a:lnTo>
                      <a:pt x="237" y="766"/>
                    </a:lnTo>
                    <a:lnTo>
                      <a:pt x="239" y="761"/>
                    </a:lnTo>
                    <a:lnTo>
                      <a:pt x="244" y="754"/>
                    </a:lnTo>
                    <a:lnTo>
                      <a:pt x="248" y="733"/>
                    </a:lnTo>
                    <a:lnTo>
                      <a:pt x="251" y="725"/>
                    </a:lnTo>
                    <a:lnTo>
                      <a:pt x="258" y="721"/>
                    </a:lnTo>
                    <a:lnTo>
                      <a:pt x="258" y="735"/>
                    </a:lnTo>
                    <a:lnTo>
                      <a:pt x="268" y="761"/>
                    </a:lnTo>
                    <a:lnTo>
                      <a:pt x="273" y="761"/>
                    </a:lnTo>
                    <a:lnTo>
                      <a:pt x="277" y="759"/>
                    </a:lnTo>
                    <a:lnTo>
                      <a:pt x="280" y="755"/>
                    </a:lnTo>
                    <a:lnTo>
                      <a:pt x="282" y="752"/>
                    </a:lnTo>
                    <a:lnTo>
                      <a:pt x="283" y="750"/>
                    </a:lnTo>
                    <a:lnTo>
                      <a:pt x="285" y="747"/>
                    </a:lnTo>
                    <a:lnTo>
                      <a:pt x="288" y="745"/>
                    </a:lnTo>
                    <a:lnTo>
                      <a:pt x="278" y="740"/>
                    </a:lnTo>
                    <a:lnTo>
                      <a:pt x="270" y="733"/>
                    </a:lnTo>
                    <a:lnTo>
                      <a:pt x="263" y="723"/>
                    </a:lnTo>
                    <a:lnTo>
                      <a:pt x="258" y="711"/>
                    </a:lnTo>
                    <a:lnTo>
                      <a:pt x="265" y="708"/>
                    </a:lnTo>
                    <a:lnTo>
                      <a:pt x="275" y="688"/>
                    </a:lnTo>
                    <a:lnTo>
                      <a:pt x="280" y="682"/>
                    </a:lnTo>
                    <a:lnTo>
                      <a:pt x="288" y="679"/>
                    </a:lnTo>
                    <a:lnTo>
                      <a:pt x="299" y="681"/>
                    </a:lnTo>
                    <a:lnTo>
                      <a:pt x="297" y="667"/>
                    </a:lnTo>
                    <a:lnTo>
                      <a:pt x="300" y="659"/>
                    </a:lnTo>
                    <a:lnTo>
                      <a:pt x="305" y="650"/>
                    </a:lnTo>
                    <a:lnTo>
                      <a:pt x="309" y="642"/>
                    </a:lnTo>
                    <a:lnTo>
                      <a:pt x="309" y="632"/>
                    </a:lnTo>
                    <a:lnTo>
                      <a:pt x="305" y="630"/>
                    </a:lnTo>
                    <a:lnTo>
                      <a:pt x="302" y="630"/>
                    </a:lnTo>
                    <a:lnTo>
                      <a:pt x="300" y="632"/>
                    </a:lnTo>
                    <a:lnTo>
                      <a:pt x="300" y="633"/>
                    </a:lnTo>
                    <a:lnTo>
                      <a:pt x="299" y="635"/>
                    </a:lnTo>
                    <a:lnTo>
                      <a:pt x="299" y="637"/>
                    </a:lnTo>
                    <a:lnTo>
                      <a:pt x="297" y="638"/>
                    </a:lnTo>
                    <a:lnTo>
                      <a:pt x="297" y="640"/>
                    </a:lnTo>
                    <a:lnTo>
                      <a:pt x="295" y="642"/>
                    </a:lnTo>
                    <a:lnTo>
                      <a:pt x="292" y="642"/>
                    </a:lnTo>
                    <a:lnTo>
                      <a:pt x="288" y="640"/>
                    </a:lnTo>
                    <a:lnTo>
                      <a:pt x="288" y="570"/>
                    </a:lnTo>
                    <a:lnTo>
                      <a:pt x="292" y="572"/>
                    </a:lnTo>
                    <a:lnTo>
                      <a:pt x="295" y="572"/>
                    </a:lnTo>
                    <a:lnTo>
                      <a:pt x="297" y="570"/>
                    </a:lnTo>
                    <a:lnTo>
                      <a:pt x="297" y="569"/>
                    </a:lnTo>
                    <a:lnTo>
                      <a:pt x="299" y="567"/>
                    </a:lnTo>
                    <a:lnTo>
                      <a:pt x="299" y="565"/>
                    </a:lnTo>
                    <a:lnTo>
                      <a:pt x="300" y="564"/>
                    </a:lnTo>
                    <a:lnTo>
                      <a:pt x="300" y="562"/>
                    </a:lnTo>
                    <a:lnTo>
                      <a:pt x="302" y="560"/>
                    </a:lnTo>
                    <a:lnTo>
                      <a:pt x="305" y="560"/>
                    </a:lnTo>
                    <a:lnTo>
                      <a:pt x="309" y="562"/>
                    </a:lnTo>
                    <a:lnTo>
                      <a:pt x="302" y="548"/>
                    </a:lnTo>
                    <a:lnTo>
                      <a:pt x="302" y="531"/>
                    </a:lnTo>
                    <a:lnTo>
                      <a:pt x="307" y="516"/>
                    </a:lnTo>
                    <a:lnTo>
                      <a:pt x="314" y="501"/>
                    </a:lnTo>
                    <a:lnTo>
                      <a:pt x="322" y="486"/>
                    </a:lnTo>
                    <a:lnTo>
                      <a:pt x="329" y="472"/>
                    </a:lnTo>
                    <a:lnTo>
                      <a:pt x="322" y="474"/>
                    </a:lnTo>
                    <a:lnTo>
                      <a:pt x="317" y="477"/>
                    </a:lnTo>
                    <a:lnTo>
                      <a:pt x="314" y="480"/>
                    </a:lnTo>
                    <a:lnTo>
                      <a:pt x="310" y="486"/>
                    </a:lnTo>
                    <a:lnTo>
                      <a:pt x="309" y="491"/>
                    </a:lnTo>
                    <a:lnTo>
                      <a:pt x="292" y="492"/>
                    </a:lnTo>
                    <a:lnTo>
                      <a:pt x="278" y="489"/>
                    </a:lnTo>
                    <a:lnTo>
                      <a:pt x="266" y="486"/>
                    </a:lnTo>
                    <a:lnTo>
                      <a:pt x="254" y="480"/>
                    </a:lnTo>
                    <a:lnTo>
                      <a:pt x="251" y="482"/>
                    </a:lnTo>
                    <a:lnTo>
                      <a:pt x="249" y="486"/>
                    </a:lnTo>
                    <a:lnTo>
                      <a:pt x="249" y="501"/>
                    </a:lnTo>
                    <a:lnTo>
                      <a:pt x="239" y="494"/>
                    </a:lnTo>
                    <a:lnTo>
                      <a:pt x="231" y="494"/>
                    </a:lnTo>
                    <a:lnTo>
                      <a:pt x="214" y="497"/>
                    </a:lnTo>
                    <a:lnTo>
                      <a:pt x="207" y="496"/>
                    </a:lnTo>
                    <a:lnTo>
                      <a:pt x="198" y="491"/>
                    </a:lnTo>
                    <a:lnTo>
                      <a:pt x="193" y="491"/>
                    </a:lnTo>
                    <a:lnTo>
                      <a:pt x="190" y="492"/>
                    </a:lnTo>
                    <a:lnTo>
                      <a:pt x="187" y="499"/>
                    </a:lnTo>
                    <a:lnTo>
                      <a:pt x="185" y="501"/>
                    </a:lnTo>
                    <a:lnTo>
                      <a:pt x="183" y="504"/>
                    </a:lnTo>
                    <a:lnTo>
                      <a:pt x="180" y="506"/>
                    </a:lnTo>
                    <a:lnTo>
                      <a:pt x="183" y="511"/>
                    </a:lnTo>
                    <a:lnTo>
                      <a:pt x="187" y="509"/>
                    </a:lnTo>
                    <a:lnTo>
                      <a:pt x="195" y="501"/>
                    </a:lnTo>
                    <a:lnTo>
                      <a:pt x="200" y="499"/>
                    </a:lnTo>
                    <a:lnTo>
                      <a:pt x="209" y="501"/>
                    </a:lnTo>
                    <a:lnTo>
                      <a:pt x="207" y="511"/>
                    </a:lnTo>
                    <a:lnTo>
                      <a:pt x="209" y="516"/>
                    </a:lnTo>
                    <a:lnTo>
                      <a:pt x="214" y="519"/>
                    </a:lnTo>
                    <a:lnTo>
                      <a:pt x="217" y="525"/>
                    </a:lnTo>
                    <a:lnTo>
                      <a:pt x="219" y="531"/>
                    </a:lnTo>
                    <a:lnTo>
                      <a:pt x="212" y="531"/>
                    </a:lnTo>
                    <a:lnTo>
                      <a:pt x="210" y="533"/>
                    </a:lnTo>
                    <a:lnTo>
                      <a:pt x="210" y="535"/>
                    </a:lnTo>
                    <a:lnTo>
                      <a:pt x="209" y="536"/>
                    </a:lnTo>
                    <a:lnTo>
                      <a:pt x="209" y="538"/>
                    </a:lnTo>
                    <a:lnTo>
                      <a:pt x="207" y="540"/>
                    </a:lnTo>
                    <a:lnTo>
                      <a:pt x="204" y="542"/>
                    </a:lnTo>
                    <a:lnTo>
                      <a:pt x="190" y="536"/>
                    </a:lnTo>
                    <a:lnTo>
                      <a:pt x="180" y="533"/>
                    </a:lnTo>
                    <a:lnTo>
                      <a:pt x="171" y="535"/>
                    </a:lnTo>
                    <a:lnTo>
                      <a:pt x="159" y="542"/>
                    </a:lnTo>
                    <a:lnTo>
                      <a:pt x="146" y="531"/>
                    </a:lnTo>
                    <a:lnTo>
                      <a:pt x="112" y="518"/>
                    </a:lnTo>
                    <a:lnTo>
                      <a:pt x="95" y="513"/>
                    </a:lnTo>
                    <a:lnTo>
                      <a:pt x="80" y="504"/>
                    </a:lnTo>
                    <a:lnTo>
                      <a:pt x="69" y="491"/>
                    </a:lnTo>
                    <a:lnTo>
                      <a:pt x="30" y="491"/>
                    </a:lnTo>
                    <a:lnTo>
                      <a:pt x="20" y="487"/>
                    </a:lnTo>
                    <a:lnTo>
                      <a:pt x="13" y="480"/>
                    </a:lnTo>
                    <a:lnTo>
                      <a:pt x="12" y="480"/>
                    </a:lnTo>
                    <a:lnTo>
                      <a:pt x="10" y="482"/>
                    </a:lnTo>
                    <a:lnTo>
                      <a:pt x="8" y="486"/>
                    </a:lnTo>
                    <a:lnTo>
                      <a:pt x="8" y="491"/>
                    </a:lnTo>
                    <a:lnTo>
                      <a:pt x="10" y="494"/>
                    </a:lnTo>
                    <a:lnTo>
                      <a:pt x="10" y="497"/>
                    </a:lnTo>
                    <a:lnTo>
                      <a:pt x="8" y="499"/>
                    </a:lnTo>
                    <a:lnTo>
                      <a:pt x="8" y="501"/>
                    </a:lnTo>
                    <a:lnTo>
                      <a:pt x="7" y="503"/>
                    </a:lnTo>
                    <a:lnTo>
                      <a:pt x="3" y="503"/>
                    </a:lnTo>
                    <a:lnTo>
                      <a:pt x="0" y="501"/>
                    </a:lnTo>
                    <a:lnTo>
                      <a:pt x="0" y="462"/>
                    </a:lnTo>
                    <a:lnTo>
                      <a:pt x="12" y="453"/>
                    </a:lnTo>
                    <a:lnTo>
                      <a:pt x="27" y="448"/>
                    </a:lnTo>
                    <a:lnTo>
                      <a:pt x="41" y="441"/>
                    </a:lnTo>
                    <a:lnTo>
                      <a:pt x="51" y="433"/>
                    </a:lnTo>
                    <a:lnTo>
                      <a:pt x="59" y="421"/>
                    </a:lnTo>
                    <a:lnTo>
                      <a:pt x="68" y="419"/>
                    </a:lnTo>
                    <a:lnTo>
                      <a:pt x="80" y="421"/>
                    </a:lnTo>
                    <a:lnTo>
                      <a:pt x="100" y="421"/>
                    </a:lnTo>
                    <a:lnTo>
                      <a:pt x="107" y="418"/>
                    </a:lnTo>
                    <a:lnTo>
                      <a:pt x="109" y="411"/>
                    </a:lnTo>
                    <a:lnTo>
                      <a:pt x="112" y="411"/>
                    </a:lnTo>
                    <a:lnTo>
                      <a:pt x="115" y="413"/>
                    </a:lnTo>
                    <a:lnTo>
                      <a:pt x="117" y="413"/>
                    </a:lnTo>
                    <a:lnTo>
                      <a:pt x="119" y="416"/>
                    </a:lnTo>
                    <a:lnTo>
                      <a:pt x="119" y="418"/>
                    </a:lnTo>
                    <a:lnTo>
                      <a:pt x="122" y="421"/>
                    </a:lnTo>
                    <a:lnTo>
                      <a:pt x="124" y="421"/>
                    </a:lnTo>
                    <a:lnTo>
                      <a:pt x="132" y="414"/>
                    </a:lnTo>
                    <a:lnTo>
                      <a:pt x="142" y="411"/>
                    </a:lnTo>
                    <a:lnTo>
                      <a:pt x="154" y="409"/>
                    </a:lnTo>
                    <a:lnTo>
                      <a:pt x="165" y="406"/>
                    </a:lnTo>
                    <a:lnTo>
                      <a:pt x="175" y="401"/>
                    </a:lnTo>
                    <a:lnTo>
                      <a:pt x="180" y="392"/>
                    </a:lnTo>
                    <a:lnTo>
                      <a:pt x="188" y="390"/>
                    </a:lnTo>
                    <a:lnTo>
                      <a:pt x="198" y="392"/>
                    </a:lnTo>
                    <a:lnTo>
                      <a:pt x="219" y="392"/>
                    </a:lnTo>
                    <a:lnTo>
                      <a:pt x="226" y="389"/>
                    </a:lnTo>
                    <a:lnTo>
                      <a:pt x="229" y="382"/>
                    </a:lnTo>
                    <a:lnTo>
                      <a:pt x="236" y="382"/>
                    </a:lnTo>
                    <a:lnTo>
                      <a:pt x="237" y="384"/>
                    </a:lnTo>
                    <a:lnTo>
                      <a:pt x="237" y="385"/>
                    </a:lnTo>
                    <a:lnTo>
                      <a:pt x="241" y="389"/>
                    </a:lnTo>
                    <a:lnTo>
                      <a:pt x="241" y="390"/>
                    </a:lnTo>
                    <a:lnTo>
                      <a:pt x="244" y="392"/>
                    </a:lnTo>
                    <a:lnTo>
                      <a:pt x="246" y="394"/>
                    </a:lnTo>
                    <a:lnTo>
                      <a:pt x="249" y="394"/>
                    </a:lnTo>
                    <a:lnTo>
                      <a:pt x="254" y="392"/>
                    </a:lnTo>
                    <a:lnTo>
                      <a:pt x="256" y="390"/>
                    </a:lnTo>
                    <a:lnTo>
                      <a:pt x="258" y="387"/>
                    </a:lnTo>
                    <a:lnTo>
                      <a:pt x="258" y="372"/>
                    </a:lnTo>
                    <a:lnTo>
                      <a:pt x="271" y="379"/>
                    </a:lnTo>
                    <a:lnTo>
                      <a:pt x="280" y="380"/>
                    </a:lnTo>
                    <a:lnTo>
                      <a:pt x="285" y="385"/>
                    </a:lnTo>
                    <a:lnTo>
                      <a:pt x="288" y="392"/>
                    </a:lnTo>
                    <a:lnTo>
                      <a:pt x="299" y="389"/>
                    </a:lnTo>
                    <a:lnTo>
                      <a:pt x="309" y="384"/>
                    </a:lnTo>
                    <a:lnTo>
                      <a:pt x="319" y="375"/>
                    </a:lnTo>
                    <a:lnTo>
                      <a:pt x="327" y="365"/>
                    </a:lnTo>
                    <a:lnTo>
                      <a:pt x="331" y="353"/>
                    </a:lnTo>
                    <a:lnTo>
                      <a:pt x="327" y="341"/>
                    </a:lnTo>
                    <a:lnTo>
                      <a:pt x="319" y="331"/>
                    </a:lnTo>
                    <a:lnTo>
                      <a:pt x="326" y="321"/>
                    </a:lnTo>
                    <a:lnTo>
                      <a:pt x="329" y="306"/>
                    </a:lnTo>
                    <a:lnTo>
                      <a:pt x="329" y="251"/>
                    </a:lnTo>
                    <a:lnTo>
                      <a:pt x="333" y="253"/>
                    </a:lnTo>
                    <a:lnTo>
                      <a:pt x="336" y="253"/>
                    </a:lnTo>
                    <a:lnTo>
                      <a:pt x="338" y="251"/>
                    </a:lnTo>
                    <a:lnTo>
                      <a:pt x="338" y="250"/>
                    </a:lnTo>
                    <a:lnTo>
                      <a:pt x="339" y="246"/>
                    </a:lnTo>
                    <a:lnTo>
                      <a:pt x="339" y="243"/>
                    </a:lnTo>
                    <a:lnTo>
                      <a:pt x="341" y="241"/>
                    </a:lnTo>
                    <a:lnTo>
                      <a:pt x="348" y="241"/>
                    </a:lnTo>
                    <a:lnTo>
                      <a:pt x="341" y="229"/>
                    </a:lnTo>
                    <a:lnTo>
                      <a:pt x="339" y="216"/>
                    </a:lnTo>
                    <a:lnTo>
                      <a:pt x="341" y="202"/>
                    </a:lnTo>
                    <a:lnTo>
                      <a:pt x="348" y="188"/>
                    </a:lnTo>
                    <a:lnTo>
                      <a:pt x="356" y="178"/>
                    </a:lnTo>
                    <a:lnTo>
                      <a:pt x="368" y="171"/>
                    </a:lnTo>
                    <a:lnTo>
                      <a:pt x="361" y="156"/>
                    </a:lnTo>
                    <a:lnTo>
                      <a:pt x="361" y="139"/>
                    </a:lnTo>
                    <a:lnTo>
                      <a:pt x="366" y="122"/>
                    </a:lnTo>
                    <a:lnTo>
                      <a:pt x="372" y="102"/>
                    </a:lnTo>
                    <a:lnTo>
                      <a:pt x="377" y="83"/>
                    </a:lnTo>
                    <a:lnTo>
                      <a:pt x="378" y="63"/>
                    </a:lnTo>
                    <a:lnTo>
                      <a:pt x="387" y="56"/>
                    </a:lnTo>
                    <a:lnTo>
                      <a:pt x="394" y="48"/>
                    </a:lnTo>
                    <a:lnTo>
                      <a:pt x="399" y="37"/>
                    </a:lnTo>
                    <a:lnTo>
                      <a:pt x="404" y="25"/>
                    </a:lnTo>
                    <a:lnTo>
                      <a:pt x="409" y="15"/>
                    </a:lnTo>
                    <a:lnTo>
                      <a:pt x="417" y="7"/>
                    </a:lnTo>
                    <a:lnTo>
                      <a:pt x="426" y="2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184"/>
              <p:cNvSpPr>
                <a:spLocks/>
              </p:cNvSpPr>
              <p:nvPr/>
            </p:nvSpPr>
            <p:spPr bwMode="auto">
              <a:xfrm>
                <a:off x="2661883" y="3698013"/>
                <a:ext cx="8729" cy="101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14" y="8"/>
                  </a:cxn>
                  <a:cxn ang="0">
                    <a:pos x="27" y="19"/>
                  </a:cxn>
                  <a:cxn ang="0">
                    <a:pos x="36" y="20"/>
                  </a:cxn>
                  <a:cxn ang="0">
                    <a:pos x="49" y="19"/>
                  </a:cxn>
                  <a:cxn ang="0">
                    <a:pos x="46" y="27"/>
                  </a:cxn>
                  <a:cxn ang="0">
                    <a:pos x="41" y="34"/>
                  </a:cxn>
                  <a:cxn ang="0">
                    <a:pos x="36" y="39"/>
                  </a:cxn>
                  <a:cxn ang="0">
                    <a:pos x="32" y="44"/>
                  </a:cxn>
                  <a:cxn ang="0">
                    <a:pos x="32" y="51"/>
                  </a:cxn>
                  <a:cxn ang="0">
                    <a:pos x="39" y="59"/>
                  </a:cxn>
                  <a:cxn ang="0">
                    <a:pos x="34" y="59"/>
                  </a:cxn>
                  <a:cxn ang="0">
                    <a:pos x="31" y="58"/>
                  </a:cxn>
                  <a:cxn ang="0">
                    <a:pos x="29" y="54"/>
                  </a:cxn>
                  <a:cxn ang="0">
                    <a:pos x="26" y="51"/>
                  </a:cxn>
                  <a:cxn ang="0">
                    <a:pos x="22" y="44"/>
                  </a:cxn>
                  <a:cxn ang="0">
                    <a:pos x="19" y="41"/>
                  </a:cxn>
                  <a:cxn ang="0">
                    <a:pos x="15" y="39"/>
                  </a:cxn>
                  <a:cxn ang="0">
                    <a:pos x="12" y="39"/>
                  </a:cxn>
                  <a:cxn ang="0">
                    <a:pos x="10" y="41"/>
                  </a:cxn>
                  <a:cxn ang="0">
                    <a:pos x="10" y="58"/>
                  </a:cxn>
                  <a:cxn ang="0">
                    <a:pos x="7" y="61"/>
                  </a:cxn>
                  <a:cxn ang="0">
                    <a:pos x="5" y="61"/>
                  </a:cxn>
                  <a:cxn ang="0">
                    <a:pos x="0" y="59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5" y="17"/>
                  </a:cxn>
                  <a:cxn ang="0">
                    <a:pos x="0" y="0"/>
                  </a:cxn>
                </a:cxnLst>
                <a:rect l="0" t="0" r="r" b="b"/>
                <a:pathLst>
                  <a:path w="49" h="61">
                    <a:moveTo>
                      <a:pt x="0" y="0"/>
                    </a:moveTo>
                    <a:lnTo>
                      <a:pt x="9" y="3"/>
                    </a:lnTo>
                    <a:lnTo>
                      <a:pt x="14" y="8"/>
                    </a:lnTo>
                    <a:lnTo>
                      <a:pt x="27" y="19"/>
                    </a:lnTo>
                    <a:lnTo>
                      <a:pt x="36" y="20"/>
                    </a:lnTo>
                    <a:lnTo>
                      <a:pt x="49" y="19"/>
                    </a:lnTo>
                    <a:lnTo>
                      <a:pt x="46" y="27"/>
                    </a:lnTo>
                    <a:lnTo>
                      <a:pt x="41" y="34"/>
                    </a:lnTo>
                    <a:lnTo>
                      <a:pt x="36" y="39"/>
                    </a:lnTo>
                    <a:lnTo>
                      <a:pt x="32" y="44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34" y="59"/>
                    </a:lnTo>
                    <a:lnTo>
                      <a:pt x="31" y="58"/>
                    </a:lnTo>
                    <a:lnTo>
                      <a:pt x="29" y="54"/>
                    </a:lnTo>
                    <a:lnTo>
                      <a:pt x="26" y="51"/>
                    </a:lnTo>
                    <a:lnTo>
                      <a:pt x="22" y="44"/>
                    </a:lnTo>
                    <a:lnTo>
                      <a:pt x="19" y="41"/>
                    </a:lnTo>
                    <a:lnTo>
                      <a:pt x="15" y="39"/>
                    </a:lnTo>
                    <a:lnTo>
                      <a:pt x="12" y="39"/>
                    </a:lnTo>
                    <a:lnTo>
                      <a:pt x="10" y="41"/>
                    </a:lnTo>
                    <a:lnTo>
                      <a:pt x="10" y="58"/>
                    </a:lnTo>
                    <a:lnTo>
                      <a:pt x="7" y="61"/>
                    </a:lnTo>
                    <a:lnTo>
                      <a:pt x="5" y="61"/>
                    </a:lnTo>
                    <a:lnTo>
                      <a:pt x="0" y="59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5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185"/>
              <p:cNvSpPr>
                <a:spLocks/>
              </p:cNvSpPr>
              <p:nvPr/>
            </p:nvSpPr>
            <p:spPr bwMode="auto">
              <a:xfrm>
                <a:off x="2560050" y="3740209"/>
                <a:ext cx="4364" cy="291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9" y="5"/>
                  </a:cxn>
                  <a:cxn ang="0">
                    <a:pos x="15" y="10"/>
                  </a:cxn>
                  <a:cxn ang="0">
                    <a:pos x="12" y="13"/>
                  </a:cxn>
                  <a:cxn ang="0">
                    <a:pos x="7" y="16"/>
                  </a:cxn>
                  <a:cxn ang="0">
                    <a:pos x="0" y="18"/>
                  </a:cxn>
                  <a:cxn ang="0">
                    <a:pos x="3" y="11"/>
                  </a:cxn>
                  <a:cxn ang="0">
                    <a:pos x="13" y="1"/>
                  </a:cxn>
                  <a:cxn ang="0">
                    <a:pos x="20" y="0"/>
                  </a:cxn>
                </a:cxnLst>
                <a:rect l="0" t="0" r="r" b="b"/>
                <a:pathLst>
                  <a:path w="20" h="18">
                    <a:moveTo>
                      <a:pt x="20" y="0"/>
                    </a:moveTo>
                    <a:lnTo>
                      <a:pt x="19" y="5"/>
                    </a:lnTo>
                    <a:lnTo>
                      <a:pt x="15" y="10"/>
                    </a:lnTo>
                    <a:lnTo>
                      <a:pt x="12" y="13"/>
                    </a:lnTo>
                    <a:lnTo>
                      <a:pt x="7" y="16"/>
                    </a:lnTo>
                    <a:lnTo>
                      <a:pt x="0" y="18"/>
                    </a:lnTo>
                    <a:lnTo>
                      <a:pt x="3" y="11"/>
                    </a:lnTo>
                    <a:lnTo>
                      <a:pt x="13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187"/>
              <p:cNvSpPr>
                <a:spLocks/>
              </p:cNvSpPr>
              <p:nvPr/>
            </p:nvSpPr>
            <p:spPr bwMode="auto">
              <a:xfrm>
                <a:off x="2552777" y="3772220"/>
                <a:ext cx="4364" cy="29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20" y="5"/>
                  </a:cxn>
                  <a:cxn ang="0">
                    <a:pos x="27" y="12"/>
                  </a:cxn>
                  <a:cxn ang="0">
                    <a:pos x="30" y="20"/>
                  </a:cxn>
                  <a:cxn ang="0">
                    <a:pos x="17" y="14"/>
                  </a:cxn>
                  <a:cxn ang="0">
                    <a:pos x="8" y="12"/>
                  </a:cxn>
                  <a:cxn ang="0">
                    <a:pos x="3" y="7"/>
                  </a:cxn>
                  <a:cxn ang="0">
                    <a:pos x="0" y="0"/>
                  </a:cxn>
                </a:cxnLst>
                <a:rect l="0" t="0" r="r" b="b"/>
                <a:pathLst>
                  <a:path w="30" h="20">
                    <a:moveTo>
                      <a:pt x="0" y="0"/>
                    </a:moveTo>
                    <a:lnTo>
                      <a:pt x="12" y="0"/>
                    </a:lnTo>
                    <a:lnTo>
                      <a:pt x="20" y="5"/>
                    </a:lnTo>
                    <a:lnTo>
                      <a:pt x="27" y="12"/>
                    </a:lnTo>
                    <a:lnTo>
                      <a:pt x="30" y="20"/>
                    </a:lnTo>
                    <a:lnTo>
                      <a:pt x="17" y="14"/>
                    </a:lnTo>
                    <a:lnTo>
                      <a:pt x="8" y="12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138" name="Straight Connector 137"/>
          <p:cNvCxnSpPr/>
          <p:nvPr userDrawn="1"/>
        </p:nvCxnSpPr>
        <p:spPr>
          <a:xfrm>
            <a:off x="1543050" y="1971675"/>
            <a:ext cx="24288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EDFC4-5AC7-4FA4-81EB-E89B31D7C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72AD6-6815-411E-BD84-8CFCAF66B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AD5E-B0BF-44AC-BC29-E7497B230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D6B4-83F5-4115-90D3-C1435CED7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28140-37D5-41FA-812D-107FF393F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AD5E-B0BF-44AC-BC29-E7497B230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6CFF-1661-4FF3-905B-3B61E0089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F7682-5632-4B5C-9A32-B52155A69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5DCF3-65D5-4866-8627-D9E8EACB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E109-13AC-4BDC-8BCE-F3DDDAF33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2146300" cy="6294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0"/>
            <a:ext cx="6286500" cy="6294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4933-31E6-4774-A4FA-3BE325970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Object 195"/>
          <p:cNvGraphicFramePr>
            <a:graphicFrameLocks noChangeAspect="1"/>
          </p:cNvGraphicFramePr>
          <p:nvPr/>
        </p:nvGraphicFramePr>
        <p:xfrm>
          <a:off x="6410325" y="5882145"/>
          <a:ext cx="1485900" cy="635674"/>
        </p:xfrm>
        <a:graphic>
          <a:graphicData uri="http://schemas.openxmlformats.org/presentationml/2006/ole">
            <p:oleObj spid="_x0000_s44034" name="Image" r:id="rId3" imgW="1829191" imgH="781913" progId="">
              <p:embed/>
            </p:oleObj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0" y="793750"/>
            <a:ext cx="4000500" cy="1470025"/>
          </a:xfrm>
        </p:spPr>
        <p:txBody>
          <a:bodyPr/>
          <a:lstStyle>
            <a:lvl1pPr algn="ctr">
              <a:defRPr b="1">
                <a:solidFill>
                  <a:srgbClr val="003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38492" y="3848100"/>
            <a:ext cx="4005508" cy="135572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A6DE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7" name="Picture 133"/>
          <p:cNvPicPr>
            <a:picLocks noChangeAspect="1"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161377" y="142875"/>
            <a:ext cx="498323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4"/>
          <p:cNvGrpSpPr>
            <a:grpSpLocks/>
          </p:cNvGrpSpPr>
          <p:nvPr userDrawn="1"/>
        </p:nvGrpSpPr>
        <p:grpSpPr bwMode="auto">
          <a:xfrm>
            <a:off x="4126603" y="5766083"/>
            <a:ext cx="931045" cy="462701"/>
            <a:chOff x="2613" y="2157"/>
            <a:chExt cx="640" cy="318"/>
          </a:xfrm>
        </p:grpSpPr>
        <p:sp>
          <p:nvSpPr>
            <p:cNvPr id="69" name="Rectangle 135"/>
            <p:cNvSpPr>
              <a:spLocks noChangeArrowheads="1"/>
            </p:cNvSpPr>
            <p:nvPr/>
          </p:nvSpPr>
          <p:spPr bwMode="auto">
            <a:xfrm>
              <a:off x="3179" y="2198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136"/>
            <p:cNvSpPr>
              <a:spLocks/>
            </p:cNvSpPr>
            <p:nvPr/>
          </p:nvSpPr>
          <p:spPr bwMode="auto">
            <a:xfrm>
              <a:off x="3078" y="2214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Rectangle 137"/>
            <p:cNvSpPr>
              <a:spLocks noChangeArrowheads="1"/>
            </p:cNvSpPr>
            <p:nvPr/>
          </p:nvSpPr>
          <p:spPr bwMode="auto">
            <a:xfrm>
              <a:off x="3078" y="222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138"/>
            <p:cNvSpPr>
              <a:spLocks/>
            </p:cNvSpPr>
            <p:nvPr/>
          </p:nvSpPr>
          <p:spPr bwMode="auto">
            <a:xfrm>
              <a:off x="2963" y="2228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139"/>
            <p:cNvSpPr>
              <a:spLocks/>
            </p:cNvSpPr>
            <p:nvPr/>
          </p:nvSpPr>
          <p:spPr bwMode="auto">
            <a:xfrm>
              <a:off x="3095" y="2239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Rectangle 140"/>
            <p:cNvSpPr>
              <a:spLocks noChangeArrowheads="1"/>
            </p:cNvSpPr>
            <p:nvPr/>
          </p:nvSpPr>
          <p:spPr bwMode="auto">
            <a:xfrm>
              <a:off x="3211" y="22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Rectangle 141"/>
            <p:cNvSpPr>
              <a:spLocks noChangeArrowheads="1"/>
            </p:cNvSpPr>
            <p:nvPr/>
          </p:nvSpPr>
          <p:spPr bwMode="auto">
            <a:xfrm>
              <a:off x="3065" y="225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Rectangle 142"/>
            <p:cNvSpPr>
              <a:spLocks noChangeArrowheads="1"/>
            </p:cNvSpPr>
            <p:nvPr/>
          </p:nvSpPr>
          <p:spPr bwMode="auto">
            <a:xfrm>
              <a:off x="2975" y="227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Rectangle 143"/>
            <p:cNvSpPr>
              <a:spLocks noChangeArrowheads="1"/>
            </p:cNvSpPr>
            <p:nvPr/>
          </p:nvSpPr>
          <p:spPr bwMode="auto">
            <a:xfrm>
              <a:off x="2963" y="2280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Rectangle 144"/>
            <p:cNvSpPr>
              <a:spLocks noChangeArrowheads="1"/>
            </p:cNvSpPr>
            <p:nvPr/>
          </p:nvSpPr>
          <p:spPr bwMode="auto">
            <a:xfrm>
              <a:off x="2932" y="228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Rectangle 145"/>
            <p:cNvSpPr>
              <a:spLocks noChangeArrowheads="1"/>
            </p:cNvSpPr>
            <p:nvPr/>
          </p:nvSpPr>
          <p:spPr bwMode="auto">
            <a:xfrm>
              <a:off x="2863" y="2301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Rectangle 146"/>
            <p:cNvSpPr>
              <a:spLocks noChangeArrowheads="1"/>
            </p:cNvSpPr>
            <p:nvPr/>
          </p:nvSpPr>
          <p:spPr bwMode="auto">
            <a:xfrm>
              <a:off x="2936" y="230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Rectangle 147"/>
            <p:cNvSpPr>
              <a:spLocks noChangeArrowheads="1"/>
            </p:cNvSpPr>
            <p:nvPr/>
          </p:nvSpPr>
          <p:spPr bwMode="auto">
            <a:xfrm>
              <a:off x="2936" y="230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148"/>
            <p:cNvSpPr>
              <a:spLocks/>
            </p:cNvSpPr>
            <p:nvPr/>
          </p:nvSpPr>
          <p:spPr bwMode="auto">
            <a:xfrm>
              <a:off x="2758" y="2310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Rectangle 149"/>
            <p:cNvSpPr>
              <a:spLocks noChangeArrowheads="1"/>
            </p:cNvSpPr>
            <p:nvPr/>
          </p:nvSpPr>
          <p:spPr bwMode="auto">
            <a:xfrm>
              <a:off x="3048" y="2310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150"/>
            <p:cNvSpPr>
              <a:spLocks/>
            </p:cNvSpPr>
            <p:nvPr/>
          </p:nvSpPr>
          <p:spPr bwMode="auto">
            <a:xfrm>
              <a:off x="3073" y="2312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Rectangle 151"/>
            <p:cNvSpPr>
              <a:spLocks noChangeArrowheads="1"/>
            </p:cNvSpPr>
            <p:nvPr/>
          </p:nvSpPr>
          <p:spPr bwMode="auto">
            <a:xfrm>
              <a:off x="3047" y="231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Rectangle 152"/>
            <p:cNvSpPr>
              <a:spLocks noChangeArrowheads="1"/>
            </p:cNvSpPr>
            <p:nvPr/>
          </p:nvSpPr>
          <p:spPr bwMode="auto">
            <a:xfrm>
              <a:off x="2713" y="2315"/>
              <a:ext cx="2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Rectangle 153"/>
            <p:cNvSpPr>
              <a:spLocks noChangeArrowheads="1"/>
            </p:cNvSpPr>
            <p:nvPr/>
          </p:nvSpPr>
          <p:spPr bwMode="auto">
            <a:xfrm>
              <a:off x="3048" y="2316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Rectangle 154"/>
            <p:cNvSpPr>
              <a:spLocks noChangeArrowheads="1"/>
            </p:cNvSpPr>
            <p:nvPr/>
          </p:nvSpPr>
          <p:spPr bwMode="auto">
            <a:xfrm>
              <a:off x="3045" y="231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Rectangle 155"/>
            <p:cNvSpPr>
              <a:spLocks noChangeArrowheads="1"/>
            </p:cNvSpPr>
            <p:nvPr/>
          </p:nvSpPr>
          <p:spPr bwMode="auto">
            <a:xfrm>
              <a:off x="3038" y="232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Rectangle 156"/>
            <p:cNvSpPr>
              <a:spLocks noChangeArrowheads="1"/>
            </p:cNvSpPr>
            <p:nvPr/>
          </p:nvSpPr>
          <p:spPr bwMode="auto">
            <a:xfrm>
              <a:off x="2613" y="2331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157"/>
            <p:cNvSpPr>
              <a:spLocks/>
            </p:cNvSpPr>
            <p:nvPr/>
          </p:nvSpPr>
          <p:spPr bwMode="auto">
            <a:xfrm>
              <a:off x="2783" y="2331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Rectangle 158"/>
            <p:cNvSpPr>
              <a:spLocks noChangeArrowheads="1"/>
            </p:cNvSpPr>
            <p:nvPr/>
          </p:nvSpPr>
          <p:spPr bwMode="auto">
            <a:xfrm>
              <a:off x="3037" y="2332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Rectangle 159"/>
            <p:cNvSpPr>
              <a:spLocks noChangeArrowheads="1"/>
            </p:cNvSpPr>
            <p:nvPr/>
          </p:nvSpPr>
          <p:spPr bwMode="auto">
            <a:xfrm>
              <a:off x="2747" y="2334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Rectangle 160"/>
            <p:cNvSpPr>
              <a:spLocks noChangeArrowheads="1"/>
            </p:cNvSpPr>
            <p:nvPr/>
          </p:nvSpPr>
          <p:spPr bwMode="auto">
            <a:xfrm>
              <a:off x="2723" y="2335"/>
              <a:ext cx="1" cy="3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161"/>
            <p:cNvSpPr>
              <a:spLocks/>
            </p:cNvSpPr>
            <p:nvPr/>
          </p:nvSpPr>
          <p:spPr bwMode="auto">
            <a:xfrm>
              <a:off x="2730" y="233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Rectangle 162"/>
            <p:cNvSpPr>
              <a:spLocks noChangeArrowheads="1"/>
            </p:cNvSpPr>
            <p:nvPr/>
          </p:nvSpPr>
          <p:spPr bwMode="auto">
            <a:xfrm>
              <a:off x="2749" y="2337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163"/>
            <p:cNvSpPr>
              <a:spLocks/>
            </p:cNvSpPr>
            <p:nvPr/>
          </p:nvSpPr>
          <p:spPr bwMode="auto">
            <a:xfrm>
              <a:off x="3035" y="2337"/>
              <a:ext cx="2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Rectangle 164"/>
            <p:cNvSpPr>
              <a:spLocks noChangeArrowheads="1"/>
            </p:cNvSpPr>
            <p:nvPr/>
          </p:nvSpPr>
          <p:spPr bwMode="auto">
            <a:xfrm>
              <a:off x="2703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165"/>
            <p:cNvSpPr>
              <a:spLocks noChangeArrowheads="1"/>
            </p:cNvSpPr>
            <p:nvPr/>
          </p:nvSpPr>
          <p:spPr bwMode="auto">
            <a:xfrm>
              <a:off x="2720" y="2338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166"/>
            <p:cNvSpPr>
              <a:spLocks noChangeArrowheads="1"/>
            </p:cNvSpPr>
            <p:nvPr/>
          </p:nvSpPr>
          <p:spPr bwMode="auto">
            <a:xfrm>
              <a:off x="3033" y="2339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Rectangle 167"/>
            <p:cNvSpPr>
              <a:spLocks noChangeArrowheads="1"/>
            </p:cNvSpPr>
            <p:nvPr/>
          </p:nvSpPr>
          <p:spPr bwMode="auto">
            <a:xfrm>
              <a:off x="3034" y="234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Rectangle 168"/>
            <p:cNvSpPr>
              <a:spLocks noChangeArrowheads="1"/>
            </p:cNvSpPr>
            <p:nvPr/>
          </p:nvSpPr>
          <p:spPr bwMode="auto">
            <a:xfrm>
              <a:off x="2713" y="2357"/>
              <a:ext cx="2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169"/>
            <p:cNvSpPr>
              <a:spLocks/>
            </p:cNvSpPr>
            <p:nvPr/>
          </p:nvSpPr>
          <p:spPr bwMode="auto">
            <a:xfrm>
              <a:off x="3047" y="2395"/>
              <a:ext cx="2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170"/>
            <p:cNvSpPr>
              <a:spLocks/>
            </p:cNvSpPr>
            <p:nvPr/>
          </p:nvSpPr>
          <p:spPr bwMode="auto">
            <a:xfrm>
              <a:off x="3041" y="2400"/>
              <a:ext cx="5" cy="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171"/>
            <p:cNvSpPr>
              <a:spLocks/>
            </p:cNvSpPr>
            <p:nvPr/>
          </p:nvSpPr>
          <p:spPr bwMode="auto">
            <a:xfrm>
              <a:off x="3046" y="2401"/>
              <a:ext cx="2" cy="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Rectangle 172"/>
            <p:cNvSpPr>
              <a:spLocks noChangeArrowheads="1"/>
            </p:cNvSpPr>
            <p:nvPr/>
          </p:nvSpPr>
          <p:spPr bwMode="auto">
            <a:xfrm>
              <a:off x="3045" y="2404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173"/>
            <p:cNvSpPr>
              <a:spLocks/>
            </p:cNvSpPr>
            <p:nvPr/>
          </p:nvSpPr>
          <p:spPr bwMode="auto">
            <a:xfrm>
              <a:off x="2697" y="2406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Rectangle 174"/>
            <p:cNvSpPr>
              <a:spLocks noChangeArrowheads="1"/>
            </p:cNvSpPr>
            <p:nvPr/>
          </p:nvSpPr>
          <p:spPr bwMode="auto">
            <a:xfrm>
              <a:off x="2695" y="2408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Rectangle 175"/>
            <p:cNvSpPr>
              <a:spLocks noChangeArrowheads="1"/>
            </p:cNvSpPr>
            <p:nvPr/>
          </p:nvSpPr>
          <p:spPr bwMode="auto">
            <a:xfrm>
              <a:off x="2739" y="2412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Rectangle 176"/>
            <p:cNvSpPr>
              <a:spLocks noChangeArrowheads="1"/>
            </p:cNvSpPr>
            <p:nvPr/>
          </p:nvSpPr>
          <p:spPr bwMode="auto">
            <a:xfrm>
              <a:off x="3002" y="2413"/>
              <a:ext cx="1" cy="2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Rectangle 177"/>
            <p:cNvSpPr>
              <a:spLocks noChangeArrowheads="1"/>
            </p:cNvSpPr>
            <p:nvPr/>
          </p:nvSpPr>
          <p:spPr bwMode="auto">
            <a:xfrm>
              <a:off x="3037" y="2420"/>
              <a:ext cx="1" cy="1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178"/>
            <p:cNvSpPr>
              <a:spLocks/>
            </p:cNvSpPr>
            <p:nvPr/>
          </p:nvSpPr>
          <p:spPr bwMode="auto">
            <a:xfrm>
              <a:off x="3027" y="2437"/>
              <a:ext cx="3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179"/>
            <p:cNvSpPr>
              <a:spLocks noEditPoints="1"/>
            </p:cNvSpPr>
            <p:nvPr/>
          </p:nvSpPr>
          <p:spPr bwMode="auto">
            <a:xfrm>
              <a:off x="3119" y="2186"/>
              <a:ext cx="98" cy="106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180"/>
            <p:cNvSpPr>
              <a:spLocks noEditPoints="1"/>
            </p:cNvSpPr>
            <p:nvPr/>
          </p:nvSpPr>
          <p:spPr bwMode="auto">
            <a:xfrm>
              <a:off x="2651" y="2187"/>
              <a:ext cx="88" cy="122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181"/>
            <p:cNvSpPr>
              <a:spLocks noEditPoints="1"/>
            </p:cNvSpPr>
            <p:nvPr/>
          </p:nvSpPr>
          <p:spPr bwMode="auto">
            <a:xfrm>
              <a:off x="2738" y="2191"/>
              <a:ext cx="76" cy="56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182"/>
            <p:cNvSpPr>
              <a:spLocks noEditPoints="1"/>
            </p:cNvSpPr>
            <p:nvPr/>
          </p:nvSpPr>
          <p:spPr bwMode="auto">
            <a:xfrm>
              <a:off x="2961" y="2202"/>
              <a:ext cx="153" cy="240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183"/>
            <p:cNvSpPr>
              <a:spLocks/>
            </p:cNvSpPr>
            <p:nvPr/>
          </p:nvSpPr>
          <p:spPr bwMode="auto">
            <a:xfrm>
              <a:off x="3091" y="2250"/>
              <a:ext cx="6" cy="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184"/>
            <p:cNvSpPr>
              <a:spLocks/>
            </p:cNvSpPr>
            <p:nvPr/>
          </p:nvSpPr>
          <p:spPr bwMode="auto">
            <a:xfrm>
              <a:off x="3218" y="2229"/>
              <a:ext cx="6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185"/>
            <p:cNvSpPr>
              <a:spLocks/>
            </p:cNvSpPr>
            <p:nvPr/>
          </p:nvSpPr>
          <p:spPr bwMode="auto">
            <a:xfrm>
              <a:off x="3148" y="2258"/>
              <a:ext cx="3" cy="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Freeform 186"/>
            <p:cNvSpPr>
              <a:spLocks noEditPoints="1"/>
            </p:cNvSpPr>
            <p:nvPr/>
          </p:nvSpPr>
          <p:spPr bwMode="auto">
            <a:xfrm>
              <a:off x="2819" y="2267"/>
              <a:ext cx="144" cy="75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Freeform 187"/>
            <p:cNvSpPr>
              <a:spLocks/>
            </p:cNvSpPr>
            <p:nvPr/>
          </p:nvSpPr>
          <p:spPr bwMode="auto">
            <a:xfrm>
              <a:off x="3143" y="2280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Freeform 188"/>
            <p:cNvSpPr>
              <a:spLocks/>
            </p:cNvSpPr>
            <p:nvPr/>
          </p:nvSpPr>
          <p:spPr bwMode="auto">
            <a:xfrm>
              <a:off x="3049" y="2301"/>
              <a:ext cx="2" cy="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Freeform 189"/>
            <p:cNvSpPr>
              <a:spLocks noEditPoints="1"/>
            </p:cNvSpPr>
            <p:nvPr/>
          </p:nvSpPr>
          <p:spPr bwMode="auto">
            <a:xfrm>
              <a:off x="2613" y="2310"/>
              <a:ext cx="194" cy="29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Freeform 190"/>
            <p:cNvSpPr>
              <a:spLocks/>
            </p:cNvSpPr>
            <p:nvPr/>
          </p:nvSpPr>
          <p:spPr bwMode="auto">
            <a:xfrm>
              <a:off x="3043" y="2312"/>
              <a:ext cx="4" cy="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Freeform 191"/>
            <p:cNvSpPr>
              <a:spLocks/>
            </p:cNvSpPr>
            <p:nvPr/>
          </p:nvSpPr>
          <p:spPr bwMode="auto">
            <a:xfrm>
              <a:off x="3039" y="2320"/>
              <a:ext cx="7" cy="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Freeform 192"/>
            <p:cNvSpPr>
              <a:spLocks noEditPoints="1"/>
            </p:cNvSpPr>
            <p:nvPr/>
          </p:nvSpPr>
          <p:spPr bwMode="auto">
            <a:xfrm>
              <a:off x="2635" y="2353"/>
              <a:ext cx="104" cy="122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Freeform 193"/>
            <p:cNvSpPr>
              <a:spLocks noEditPoints="1"/>
            </p:cNvSpPr>
            <p:nvPr/>
          </p:nvSpPr>
          <p:spPr bwMode="auto">
            <a:xfrm>
              <a:off x="3215" y="2157"/>
              <a:ext cx="38" cy="3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8" name="Rectangle 127"/>
          <p:cNvSpPr/>
          <p:nvPr userDrawn="1"/>
        </p:nvSpPr>
        <p:spPr>
          <a:xfrm>
            <a:off x="161925" y="1476375"/>
            <a:ext cx="4981575" cy="628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128"/>
          <p:cNvGrpSpPr/>
          <p:nvPr userDrawn="1"/>
        </p:nvGrpSpPr>
        <p:grpSpPr>
          <a:xfrm>
            <a:off x="1654964" y="1503928"/>
            <a:ext cx="2174782" cy="553966"/>
            <a:chOff x="1654964" y="1503928"/>
            <a:chExt cx="2174782" cy="553966"/>
          </a:xfrm>
        </p:grpSpPr>
        <p:sp>
          <p:nvSpPr>
            <p:cNvPr id="130" name="Text Box 194"/>
            <p:cNvSpPr txBox="1">
              <a:spLocks noChangeArrowheads="1"/>
            </p:cNvSpPr>
            <p:nvPr userDrawn="1"/>
          </p:nvSpPr>
          <p:spPr bwMode="auto">
            <a:xfrm>
              <a:off x="1654964" y="1503928"/>
              <a:ext cx="2076466" cy="55396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lIns="91408" tIns="45704" rIns="91408" bIns="45704">
              <a:spAutoFit/>
            </a:bodyPr>
            <a:lstStyle/>
            <a:p>
              <a:pPr algn="ctr" eaLnBrk="0" hangingPunct="0">
                <a:defRPr/>
              </a:pPr>
              <a:r>
                <a:rPr lang="en-US" sz="30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Core Value</a:t>
              </a:r>
              <a:endParaRPr lang="en-US" sz="3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127"/>
            <p:cNvGrpSpPr/>
            <p:nvPr userDrawn="1"/>
          </p:nvGrpSpPr>
          <p:grpSpPr>
            <a:xfrm>
              <a:off x="3565612" y="1543050"/>
              <a:ext cx="264134" cy="266700"/>
              <a:chOff x="2517862" y="3635447"/>
              <a:chExt cx="152750" cy="154234"/>
            </a:xfrm>
          </p:grpSpPr>
          <p:sp>
            <p:nvSpPr>
              <p:cNvPr id="132" name="Rectangle 135"/>
              <p:cNvSpPr>
                <a:spLocks noChangeArrowheads="1"/>
              </p:cNvSpPr>
              <p:nvPr/>
            </p:nvSpPr>
            <p:spPr bwMode="auto">
              <a:xfrm>
                <a:off x="2605148" y="3652907"/>
                <a:ext cx="1455" cy="436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Rectangle 140"/>
              <p:cNvSpPr>
                <a:spLocks noChangeArrowheads="1"/>
              </p:cNvSpPr>
              <p:nvPr/>
            </p:nvSpPr>
            <p:spPr bwMode="auto">
              <a:xfrm>
                <a:off x="2651700" y="3712564"/>
                <a:ext cx="1455" cy="145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Freeform 179"/>
              <p:cNvSpPr>
                <a:spLocks noEditPoints="1"/>
              </p:cNvSpPr>
              <p:nvPr/>
            </p:nvSpPr>
            <p:spPr bwMode="auto">
              <a:xfrm>
                <a:off x="2517862" y="3635447"/>
                <a:ext cx="142566" cy="154234"/>
              </a:xfrm>
              <a:custGeom>
                <a:avLst/>
                <a:gdLst/>
                <a:ahLst/>
                <a:cxnLst>
                  <a:cxn ang="0">
                    <a:pos x="319" y="849"/>
                  </a:cxn>
                  <a:cxn ang="0">
                    <a:pos x="299" y="730"/>
                  </a:cxn>
                  <a:cxn ang="0">
                    <a:pos x="299" y="596"/>
                  </a:cxn>
                  <a:cxn ang="0">
                    <a:pos x="338" y="581"/>
                  </a:cxn>
                  <a:cxn ang="0">
                    <a:pos x="628" y="460"/>
                  </a:cxn>
                  <a:cxn ang="0">
                    <a:pos x="597" y="441"/>
                  </a:cxn>
                  <a:cxn ang="0">
                    <a:pos x="618" y="431"/>
                  </a:cxn>
                  <a:cxn ang="0">
                    <a:pos x="682" y="421"/>
                  </a:cxn>
                  <a:cxn ang="0">
                    <a:pos x="338" y="401"/>
                  </a:cxn>
                  <a:cxn ang="0">
                    <a:pos x="747" y="401"/>
                  </a:cxn>
                  <a:cxn ang="0">
                    <a:pos x="687" y="392"/>
                  </a:cxn>
                  <a:cxn ang="0">
                    <a:pos x="782" y="370"/>
                  </a:cxn>
                  <a:cxn ang="0">
                    <a:pos x="468" y="192"/>
                  </a:cxn>
                  <a:cxn ang="0">
                    <a:pos x="468" y="37"/>
                  </a:cxn>
                  <a:cxn ang="0">
                    <a:pos x="528" y="82"/>
                  </a:cxn>
                  <a:cxn ang="0">
                    <a:pos x="453" y="231"/>
                  </a:cxn>
                  <a:cxn ang="0">
                    <a:pos x="450" y="273"/>
                  </a:cxn>
                  <a:cxn ang="0">
                    <a:pos x="433" y="272"/>
                  </a:cxn>
                  <a:cxn ang="0">
                    <a:pos x="499" y="336"/>
                  </a:cxn>
                  <a:cxn ang="0">
                    <a:pos x="570" y="355"/>
                  </a:cxn>
                  <a:cxn ang="0">
                    <a:pos x="602" y="331"/>
                  </a:cxn>
                  <a:cxn ang="0">
                    <a:pos x="709" y="331"/>
                  </a:cxn>
                  <a:cxn ang="0">
                    <a:pos x="808" y="346"/>
                  </a:cxn>
                  <a:cxn ang="0">
                    <a:pos x="806" y="363"/>
                  </a:cxn>
                  <a:cxn ang="0">
                    <a:pos x="838" y="419"/>
                  </a:cxn>
                  <a:cxn ang="0">
                    <a:pos x="789" y="452"/>
                  </a:cxn>
                  <a:cxn ang="0">
                    <a:pos x="775" y="462"/>
                  </a:cxn>
                  <a:cxn ang="0">
                    <a:pos x="731" y="475"/>
                  </a:cxn>
                  <a:cxn ang="0">
                    <a:pos x="728" y="472"/>
                  </a:cxn>
                  <a:cxn ang="0">
                    <a:pos x="650" y="484"/>
                  </a:cxn>
                  <a:cxn ang="0">
                    <a:pos x="551" y="475"/>
                  </a:cxn>
                  <a:cxn ang="0">
                    <a:pos x="482" y="482"/>
                  </a:cxn>
                  <a:cxn ang="0">
                    <a:pos x="438" y="540"/>
                  </a:cxn>
                  <a:cxn ang="0">
                    <a:pos x="436" y="650"/>
                  </a:cxn>
                  <a:cxn ang="0">
                    <a:pos x="400" y="791"/>
                  </a:cxn>
                  <a:cxn ang="0">
                    <a:pos x="338" y="905"/>
                  </a:cxn>
                  <a:cxn ang="0">
                    <a:pos x="302" y="900"/>
                  </a:cxn>
                  <a:cxn ang="0">
                    <a:pos x="326" y="890"/>
                  </a:cxn>
                  <a:cxn ang="0">
                    <a:pos x="260" y="852"/>
                  </a:cxn>
                  <a:cxn ang="0">
                    <a:pos x="248" y="818"/>
                  </a:cxn>
                  <a:cxn ang="0">
                    <a:pos x="251" y="725"/>
                  </a:cxn>
                  <a:cxn ang="0">
                    <a:pos x="278" y="740"/>
                  </a:cxn>
                  <a:cxn ang="0">
                    <a:pos x="305" y="650"/>
                  </a:cxn>
                  <a:cxn ang="0">
                    <a:pos x="295" y="642"/>
                  </a:cxn>
                  <a:cxn ang="0">
                    <a:pos x="300" y="562"/>
                  </a:cxn>
                  <a:cxn ang="0">
                    <a:pos x="317" y="477"/>
                  </a:cxn>
                  <a:cxn ang="0">
                    <a:pos x="239" y="494"/>
                  </a:cxn>
                  <a:cxn ang="0">
                    <a:pos x="183" y="511"/>
                  </a:cxn>
                  <a:cxn ang="0">
                    <a:pos x="210" y="533"/>
                  </a:cxn>
                  <a:cxn ang="0">
                    <a:pos x="112" y="518"/>
                  </a:cxn>
                  <a:cxn ang="0">
                    <a:pos x="10" y="494"/>
                  </a:cxn>
                  <a:cxn ang="0">
                    <a:pos x="51" y="433"/>
                  </a:cxn>
                  <a:cxn ang="0">
                    <a:pos x="119" y="418"/>
                  </a:cxn>
                  <a:cxn ang="0">
                    <a:pos x="219" y="392"/>
                  </a:cxn>
                  <a:cxn ang="0">
                    <a:pos x="254" y="392"/>
                  </a:cxn>
                  <a:cxn ang="0">
                    <a:pos x="327" y="365"/>
                  </a:cxn>
                  <a:cxn ang="0">
                    <a:pos x="339" y="246"/>
                  </a:cxn>
                  <a:cxn ang="0">
                    <a:pos x="361" y="139"/>
                  </a:cxn>
                  <a:cxn ang="0">
                    <a:pos x="426" y="2"/>
                  </a:cxn>
                </a:cxnLst>
                <a:rect l="0" t="0" r="r" b="b"/>
                <a:pathLst>
                  <a:path w="857" h="930">
                    <a:moveTo>
                      <a:pt x="288" y="830"/>
                    </a:moveTo>
                    <a:lnTo>
                      <a:pt x="302" y="844"/>
                    </a:lnTo>
                    <a:lnTo>
                      <a:pt x="304" y="849"/>
                    </a:lnTo>
                    <a:lnTo>
                      <a:pt x="302" y="856"/>
                    </a:lnTo>
                    <a:lnTo>
                      <a:pt x="299" y="871"/>
                    </a:lnTo>
                    <a:lnTo>
                      <a:pt x="305" y="869"/>
                    </a:lnTo>
                    <a:lnTo>
                      <a:pt x="307" y="866"/>
                    </a:lnTo>
                    <a:lnTo>
                      <a:pt x="309" y="859"/>
                    </a:lnTo>
                    <a:lnTo>
                      <a:pt x="310" y="854"/>
                    </a:lnTo>
                    <a:lnTo>
                      <a:pt x="314" y="849"/>
                    </a:lnTo>
                    <a:lnTo>
                      <a:pt x="319" y="849"/>
                    </a:lnTo>
                    <a:lnTo>
                      <a:pt x="329" y="851"/>
                    </a:lnTo>
                    <a:lnTo>
                      <a:pt x="329" y="830"/>
                    </a:lnTo>
                    <a:lnTo>
                      <a:pt x="321" y="835"/>
                    </a:lnTo>
                    <a:lnTo>
                      <a:pt x="316" y="837"/>
                    </a:lnTo>
                    <a:lnTo>
                      <a:pt x="312" y="837"/>
                    </a:lnTo>
                    <a:lnTo>
                      <a:pt x="307" y="834"/>
                    </a:lnTo>
                    <a:lnTo>
                      <a:pt x="300" y="832"/>
                    </a:lnTo>
                    <a:lnTo>
                      <a:pt x="288" y="830"/>
                    </a:lnTo>
                    <a:close/>
                    <a:moveTo>
                      <a:pt x="288" y="721"/>
                    </a:moveTo>
                    <a:lnTo>
                      <a:pt x="288" y="730"/>
                    </a:lnTo>
                    <a:lnTo>
                      <a:pt x="299" y="730"/>
                    </a:lnTo>
                    <a:lnTo>
                      <a:pt x="299" y="721"/>
                    </a:lnTo>
                    <a:lnTo>
                      <a:pt x="288" y="721"/>
                    </a:lnTo>
                    <a:close/>
                    <a:moveTo>
                      <a:pt x="338" y="611"/>
                    </a:moveTo>
                    <a:lnTo>
                      <a:pt x="338" y="621"/>
                    </a:lnTo>
                    <a:lnTo>
                      <a:pt x="348" y="621"/>
                    </a:lnTo>
                    <a:lnTo>
                      <a:pt x="348" y="611"/>
                    </a:lnTo>
                    <a:lnTo>
                      <a:pt x="338" y="611"/>
                    </a:lnTo>
                    <a:close/>
                    <a:moveTo>
                      <a:pt x="309" y="581"/>
                    </a:moveTo>
                    <a:lnTo>
                      <a:pt x="307" y="587"/>
                    </a:lnTo>
                    <a:lnTo>
                      <a:pt x="304" y="592"/>
                    </a:lnTo>
                    <a:lnTo>
                      <a:pt x="299" y="596"/>
                    </a:lnTo>
                    <a:lnTo>
                      <a:pt x="297" y="601"/>
                    </a:lnTo>
                    <a:lnTo>
                      <a:pt x="299" y="611"/>
                    </a:lnTo>
                    <a:lnTo>
                      <a:pt x="305" y="609"/>
                    </a:lnTo>
                    <a:lnTo>
                      <a:pt x="312" y="604"/>
                    </a:lnTo>
                    <a:lnTo>
                      <a:pt x="317" y="598"/>
                    </a:lnTo>
                    <a:lnTo>
                      <a:pt x="319" y="589"/>
                    </a:lnTo>
                    <a:lnTo>
                      <a:pt x="317" y="584"/>
                    </a:lnTo>
                    <a:lnTo>
                      <a:pt x="309" y="581"/>
                    </a:lnTo>
                    <a:close/>
                    <a:moveTo>
                      <a:pt x="329" y="570"/>
                    </a:moveTo>
                    <a:lnTo>
                      <a:pt x="329" y="581"/>
                    </a:lnTo>
                    <a:lnTo>
                      <a:pt x="338" y="581"/>
                    </a:lnTo>
                    <a:lnTo>
                      <a:pt x="338" y="570"/>
                    </a:lnTo>
                    <a:lnTo>
                      <a:pt x="329" y="570"/>
                    </a:lnTo>
                    <a:close/>
                    <a:moveTo>
                      <a:pt x="708" y="452"/>
                    </a:moveTo>
                    <a:lnTo>
                      <a:pt x="708" y="462"/>
                    </a:lnTo>
                    <a:lnTo>
                      <a:pt x="718" y="462"/>
                    </a:lnTo>
                    <a:lnTo>
                      <a:pt x="718" y="452"/>
                    </a:lnTo>
                    <a:lnTo>
                      <a:pt x="708" y="452"/>
                    </a:lnTo>
                    <a:close/>
                    <a:moveTo>
                      <a:pt x="628" y="452"/>
                    </a:moveTo>
                    <a:lnTo>
                      <a:pt x="626" y="455"/>
                    </a:lnTo>
                    <a:lnTo>
                      <a:pt x="626" y="458"/>
                    </a:lnTo>
                    <a:lnTo>
                      <a:pt x="628" y="460"/>
                    </a:lnTo>
                    <a:lnTo>
                      <a:pt x="629" y="460"/>
                    </a:lnTo>
                    <a:lnTo>
                      <a:pt x="633" y="462"/>
                    </a:lnTo>
                    <a:lnTo>
                      <a:pt x="635" y="462"/>
                    </a:lnTo>
                    <a:lnTo>
                      <a:pt x="638" y="465"/>
                    </a:lnTo>
                    <a:lnTo>
                      <a:pt x="638" y="472"/>
                    </a:lnTo>
                    <a:lnTo>
                      <a:pt x="645" y="469"/>
                    </a:lnTo>
                    <a:lnTo>
                      <a:pt x="652" y="463"/>
                    </a:lnTo>
                    <a:lnTo>
                      <a:pt x="655" y="458"/>
                    </a:lnTo>
                    <a:lnTo>
                      <a:pt x="658" y="452"/>
                    </a:lnTo>
                    <a:lnTo>
                      <a:pt x="628" y="452"/>
                    </a:lnTo>
                    <a:close/>
                    <a:moveTo>
                      <a:pt x="597" y="441"/>
                    </a:moveTo>
                    <a:lnTo>
                      <a:pt x="597" y="462"/>
                    </a:lnTo>
                    <a:lnTo>
                      <a:pt x="607" y="462"/>
                    </a:lnTo>
                    <a:lnTo>
                      <a:pt x="607" y="441"/>
                    </a:lnTo>
                    <a:lnTo>
                      <a:pt x="597" y="441"/>
                    </a:lnTo>
                    <a:close/>
                    <a:moveTo>
                      <a:pt x="718" y="421"/>
                    </a:moveTo>
                    <a:lnTo>
                      <a:pt x="718" y="431"/>
                    </a:lnTo>
                    <a:lnTo>
                      <a:pt x="728" y="431"/>
                    </a:lnTo>
                    <a:lnTo>
                      <a:pt x="728" y="421"/>
                    </a:lnTo>
                    <a:lnTo>
                      <a:pt x="718" y="421"/>
                    </a:lnTo>
                    <a:close/>
                    <a:moveTo>
                      <a:pt x="618" y="421"/>
                    </a:moveTo>
                    <a:lnTo>
                      <a:pt x="618" y="431"/>
                    </a:lnTo>
                    <a:lnTo>
                      <a:pt x="628" y="431"/>
                    </a:lnTo>
                    <a:lnTo>
                      <a:pt x="628" y="421"/>
                    </a:lnTo>
                    <a:lnTo>
                      <a:pt x="618" y="421"/>
                    </a:lnTo>
                    <a:close/>
                    <a:moveTo>
                      <a:pt x="757" y="411"/>
                    </a:moveTo>
                    <a:lnTo>
                      <a:pt x="757" y="421"/>
                    </a:lnTo>
                    <a:lnTo>
                      <a:pt x="767" y="421"/>
                    </a:lnTo>
                    <a:lnTo>
                      <a:pt x="767" y="411"/>
                    </a:lnTo>
                    <a:lnTo>
                      <a:pt x="757" y="411"/>
                    </a:lnTo>
                    <a:close/>
                    <a:moveTo>
                      <a:pt x="677" y="401"/>
                    </a:moveTo>
                    <a:lnTo>
                      <a:pt x="675" y="411"/>
                    </a:lnTo>
                    <a:lnTo>
                      <a:pt x="682" y="421"/>
                    </a:lnTo>
                    <a:lnTo>
                      <a:pt x="685" y="424"/>
                    </a:lnTo>
                    <a:lnTo>
                      <a:pt x="687" y="431"/>
                    </a:lnTo>
                    <a:lnTo>
                      <a:pt x="708" y="431"/>
                    </a:lnTo>
                    <a:lnTo>
                      <a:pt x="708" y="411"/>
                    </a:lnTo>
                    <a:lnTo>
                      <a:pt x="699" y="418"/>
                    </a:lnTo>
                    <a:lnTo>
                      <a:pt x="694" y="418"/>
                    </a:lnTo>
                    <a:lnTo>
                      <a:pt x="691" y="416"/>
                    </a:lnTo>
                    <a:lnTo>
                      <a:pt x="689" y="411"/>
                    </a:lnTo>
                    <a:lnTo>
                      <a:pt x="684" y="406"/>
                    </a:lnTo>
                    <a:lnTo>
                      <a:pt x="677" y="401"/>
                    </a:lnTo>
                    <a:close/>
                    <a:moveTo>
                      <a:pt x="338" y="401"/>
                    </a:moveTo>
                    <a:lnTo>
                      <a:pt x="338" y="421"/>
                    </a:lnTo>
                    <a:lnTo>
                      <a:pt x="348" y="421"/>
                    </a:lnTo>
                    <a:lnTo>
                      <a:pt x="348" y="401"/>
                    </a:lnTo>
                    <a:lnTo>
                      <a:pt x="338" y="401"/>
                    </a:lnTo>
                    <a:close/>
                    <a:moveTo>
                      <a:pt x="808" y="392"/>
                    </a:moveTo>
                    <a:lnTo>
                      <a:pt x="808" y="401"/>
                    </a:lnTo>
                    <a:lnTo>
                      <a:pt x="818" y="401"/>
                    </a:lnTo>
                    <a:lnTo>
                      <a:pt x="818" y="392"/>
                    </a:lnTo>
                    <a:lnTo>
                      <a:pt x="808" y="392"/>
                    </a:lnTo>
                    <a:close/>
                    <a:moveTo>
                      <a:pt x="747" y="392"/>
                    </a:moveTo>
                    <a:lnTo>
                      <a:pt x="747" y="401"/>
                    </a:lnTo>
                    <a:lnTo>
                      <a:pt x="757" y="401"/>
                    </a:lnTo>
                    <a:lnTo>
                      <a:pt x="757" y="392"/>
                    </a:lnTo>
                    <a:lnTo>
                      <a:pt x="747" y="392"/>
                    </a:lnTo>
                    <a:close/>
                    <a:moveTo>
                      <a:pt x="718" y="382"/>
                    </a:moveTo>
                    <a:lnTo>
                      <a:pt x="718" y="392"/>
                    </a:lnTo>
                    <a:lnTo>
                      <a:pt x="728" y="392"/>
                    </a:lnTo>
                    <a:lnTo>
                      <a:pt x="728" y="382"/>
                    </a:lnTo>
                    <a:lnTo>
                      <a:pt x="718" y="382"/>
                    </a:lnTo>
                    <a:close/>
                    <a:moveTo>
                      <a:pt x="677" y="382"/>
                    </a:moveTo>
                    <a:lnTo>
                      <a:pt x="677" y="392"/>
                    </a:lnTo>
                    <a:lnTo>
                      <a:pt x="687" y="392"/>
                    </a:lnTo>
                    <a:lnTo>
                      <a:pt x="687" y="382"/>
                    </a:lnTo>
                    <a:lnTo>
                      <a:pt x="677" y="382"/>
                    </a:lnTo>
                    <a:close/>
                    <a:moveTo>
                      <a:pt x="618" y="372"/>
                    </a:moveTo>
                    <a:lnTo>
                      <a:pt x="618" y="382"/>
                    </a:lnTo>
                    <a:lnTo>
                      <a:pt x="628" y="382"/>
                    </a:lnTo>
                    <a:lnTo>
                      <a:pt x="628" y="372"/>
                    </a:lnTo>
                    <a:lnTo>
                      <a:pt x="618" y="372"/>
                    </a:lnTo>
                    <a:close/>
                    <a:moveTo>
                      <a:pt x="797" y="362"/>
                    </a:moveTo>
                    <a:lnTo>
                      <a:pt x="791" y="363"/>
                    </a:lnTo>
                    <a:lnTo>
                      <a:pt x="786" y="367"/>
                    </a:lnTo>
                    <a:lnTo>
                      <a:pt x="782" y="370"/>
                    </a:lnTo>
                    <a:lnTo>
                      <a:pt x="779" y="375"/>
                    </a:lnTo>
                    <a:lnTo>
                      <a:pt x="777" y="382"/>
                    </a:lnTo>
                    <a:lnTo>
                      <a:pt x="784" y="380"/>
                    </a:lnTo>
                    <a:lnTo>
                      <a:pt x="789" y="377"/>
                    </a:lnTo>
                    <a:lnTo>
                      <a:pt x="792" y="373"/>
                    </a:lnTo>
                    <a:lnTo>
                      <a:pt x="796" y="368"/>
                    </a:lnTo>
                    <a:lnTo>
                      <a:pt x="797" y="362"/>
                    </a:lnTo>
                    <a:close/>
                    <a:moveTo>
                      <a:pt x="458" y="161"/>
                    </a:moveTo>
                    <a:lnTo>
                      <a:pt x="458" y="188"/>
                    </a:lnTo>
                    <a:lnTo>
                      <a:pt x="461" y="192"/>
                    </a:lnTo>
                    <a:lnTo>
                      <a:pt x="468" y="192"/>
                    </a:lnTo>
                    <a:lnTo>
                      <a:pt x="468" y="165"/>
                    </a:lnTo>
                    <a:lnTo>
                      <a:pt x="465" y="161"/>
                    </a:lnTo>
                    <a:lnTo>
                      <a:pt x="458" y="161"/>
                    </a:lnTo>
                    <a:close/>
                    <a:moveTo>
                      <a:pt x="439" y="0"/>
                    </a:moveTo>
                    <a:lnTo>
                      <a:pt x="458" y="2"/>
                    </a:lnTo>
                    <a:lnTo>
                      <a:pt x="456" y="12"/>
                    </a:lnTo>
                    <a:lnTo>
                      <a:pt x="458" y="17"/>
                    </a:lnTo>
                    <a:lnTo>
                      <a:pt x="463" y="20"/>
                    </a:lnTo>
                    <a:lnTo>
                      <a:pt x="467" y="24"/>
                    </a:lnTo>
                    <a:lnTo>
                      <a:pt x="468" y="29"/>
                    </a:lnTo>
                    <a:lnTo>
                      <a:pt x="468" y="37"/>
                    </a:lnTo>
                    <a:lnTo>
                      <a:pt x="480" y="48"/>
                    </a:lnTo>
                    <a:lnTo>
                      <a:pt x="497" y="71"/>
                    </a:lnTo>
                    <a:lnTo>
                      <a:pt x="507" y="82"/>
                    </a:lnTo>
                    <a:lnTo>
                      <a:pt x="501" y="98"/>
                    </a:lnTo>
                    <a:lnTo>
                      <a:pt x="497" y="109"/>
                    </a:lnTo>
                    <a:lnTo>
                      <a:pt x="499" y="122"/>
                    </a:lnTo>
                    <a:lnTo>
                      <a:pt x="506" y="119"/>
                    </a:lnTo>
                    <a:lnTo>
                      <a:pt x="511" y="110"/>
                    </a:lnTo>
                    <a:lnTo>
                      <a:pt x="512" y="102"/>
                    </a:lnTo>
                    <a:lnTo>
                      <a:pt x="519" y="85"/>
                    </a:lnTo>
                    <a:lnTo>
                      <a:pt x="528" y="82"/>
                    </a:lnTo>
                    <a:lnTo>
                      <a:pt x="524" y="97"/>
                    </a:lnTo>
                    <a:lnTo>
                      <a:pt x="521" y="110"/>
                    </a:lnTo>
                    <a:lnTo>
                      <a:pt x="514" y="122"/>
                    </a:lnTo>
                    <a:lnTo>
                      <a:pt x="504" y="129"/>
                    </a:lnTo>
                    <a:lnTo>
                      <a:pt x="489" y="132"/>
                    </a:lnTo>
                    <a:lnTo>
                      <a:pt x="487" y="155"/>
                    </a:lnTo>
                    <a:lnTo>
                      <a:pt x="482" y="173"/>
                    </a:lnTo>
                    <a:lnTo>
                      <a:pt x="475" y="190"/>
                    </a:lnTo>
                    <a:lnTo>
                      <a:pt x="470" y="211"/>
                    </a:lnTo>
                    <a:lnTo>
                      <a:pt x="468" y="233"/>
                    </a:lnTo>
                    <a:lnTo>
                      <a:pt x="453" y="231"/>
                    </a:lnTo>
                    <a:lnTo>
                      <a:pt x="443" y="234"/>
                    </a:lnTo>
                    <a:lnTo>
                      <a:pt x="434" y="239"/>
                    </a:lnTo>
                    <a:lnTo>
                      <a:pt x="428" y="246"/>
                    </a:lnTo>
                    <a:lnTo>
                      <a:pt x="458" y="261"/>
                    </a:lnTo>
                    <a:lnTo>
                      <a:pt x="460" y="265"/>
                    </a:lnTo>
                    <a:lnTo>
                      <a:pt x="460" y="268"/>
                    </a:lnTo>
                    <a:lnTo>
                      <a:pt x="458" y="270"/>
                    </a:lnTo>
                    <a:lnTo>
                      <a:pt x="456" y="270"/>
                    </a:lnTo>
                    <a:lnTo>
                      <a:pt x="455" y="272"/>
                    </a:lnTo>
                    <a:lnTo>
                      <a:pt x="451" y="272"/>
                    </a:lnTo>
                    <a:lnTo>
                      <a:pt x="450" y="273"/>
                    </a:lnTo>
                    <a:lnTo>
                      <a:pt x="448" y="273"/>
                    </a:lnTo>
                    <a:lnTo>
                      <a:pt x="446" y="275"/>
                    </a:lnTo>
                    <a:lnTo>
                      <a:pt x="446" y="278"/>
                    </a:lnTo>
                    <a:lnTo>
                      <a:pt x="448" y="282"/>
                    </a:lnTo>
                    <a:lnTo>
                      <a:pt x="445" y="282"/>
                    </a:lnTo>
                    <a:lnTo>
                      <a:pt x="441" y="280"/>
                    </a:lnTo>
                    <a:lnTo>
                      <a:pt x="441" y="278"/>
                    </a:lnTo>
                    <a:lnTo>
                      <a:pt x="439" y="277"/>
                    </a:lnTo>
                    <a:lnTo>
                      <a:pt x="438" y="273"/>
                    </a:lnTo>
                    <a:lnTo>
                      <a:pt x="436" y="272"/>
                    </a:lnTo>
                    <a:lnTo>
                      <a:pt x="433" y="272"/>
                    </a:lnTo>
                    <a:lnTo>
                      <a:pt x="422" y="278"/>
                    </a:lnTo>
                    <a:lnTo>
                      <a:pt x="419" y="289"/>
                    </a:lnTo>
                    <a:lnTo>
                      <a:pt x="417" y="300"/>
                    </a:lnTo>
                    <a:lnTo>
                      <a:pt x="419" y="312"/>
                    </a:lnTo>
                    <a:lnTo>
                      <a:pt x="422" y="324"/>
                    </a:lnTo>
                    <a:lnTo>
                      <a:pt x="424" y="336"/>
                    </a:lnTo>
                    <a:lnTo>
                      <a:pt x="422" y="345"/>
                    </a:lnTo>
                    <a:lnTo>
                      <a:pt x="419" y="351"/>
                    </a:lnTo>
                    <a:lnTo>
                      <a:pt x="434" y="340"/>
                    </a:lnTo>
                    <a:lnTo>
                      <a:pt x="450" y="336"/>
                    </a:lnTo>
                    <a:lnTo>
                      <a:pt x="499" y="336"/>
                    </a:lnTo>
                    <a:lnTo>
                      <a:pt x="514" y="333"/>
                    </a:lnTo>
                    <a:lnTo>
                      <a:pt x="528" y="321"/>
                    </a:lnTo>
                    <a:lnTo>
                      <a:pt x="541" y="329"/>
                    </a:lnTo>
                    <a:lnTo>
                      <a:pt x="555" y="329"/>
                    </a:lnTo>
                    <a:lnTo>
                      <a:pt x="568" y="321"/>
                    </a:lnTo>
                    <a:lnTo>
                      <a:pt x="575" y="324"/>
                    </a:lnTo>
                    <a:lnTo>
                      <a:pt x="580" y="328"/>
                    </a:lnTo>
                    <a:lnTo>
                      <a:pt x="585" y="334"/>
                    </a:lnTo>
                    <a:lnTo>
                      <a:pt x="587" y="341"/>
                    </a:lnTo>
                    <a:lnTo>
                      <a:pt x="568" y="341"/>
                    </a:lnTo>
                    <a:lnTo>
                      <a:pt x="570" y="355"/>
                    </a:lnTo>
                    <a:lnTo>
                      <a:pt x="575" y="368"/>
                    </a:lnTo>
                    <a:lnTo>
                      <a:pt x="580" y="380"/>
                    </a:lnTo>
                    <a:lnTo>
                      <a:pt x="589" y="387"/>
                    </a:lnTo>
                    <a:lnTo>
                      <a:pt x="602" y="392"/>
                    </a:lnTo>
                    <a:lnTo>
                      <a:pt x="607" y="384"/>
                    </a:lnTo>
                    <a:lnTo>
                      <a:pt x="606" y="373"/>
                    </a:lnTo>
                    <a:lnTo>
                      <a:pt x="599" y="367"/>
                    </a:lnTo>
                    <a:lnTo>
                      <a:pt x="590" y="362"/>
                    </a:lnTo>
                    <a:lnTo>
                      <a:pt x="579" y="362"/>
                    </a:lnTo>
                    <a:lnTo>
                      <a:pt x="582" y="351"/>
                    </a:lnTo>
                    <a:lnTo>
                      <a:pt x="602" y="331"/>
                    </a:lnTo>
                    <a:lnTo>
                      <a:pt x="609" y="334"/>
                    </a:lnTo>
                    <a:lnTo>
                      <a:pt x="618" y="336"/>
                    </a:lnTo>
                    <a:lnTo>
                      <a:pt x="628" y="338"/>
                    </a:lnTo>
                    <a:lnTo>
                      <a:pt x="636" y="341"/>
                    </a:lnTo>
                    <a:lnTo>
                      <a:pt x="643" y="345"/>
                    </a:lnTo>
                    <a:lnTo>
                      <a:pt x="648" y="351"/>
                    </a:lnTo>
                    <a:lnTo>
                      <a:pt x="648" y="362"/>
                    </a:lnTo>
                    <a:lnTo>
                      <a:pt x="660" y="355"/>
                    </a:lnTo>
                    <a:lnTo>
                      <a:pt x="670" y="345"/>
                    </a:lnTo>
                    <a:lnTo>
                      <a:pt x="677" y="331"/>
                    </a:lnTo>
                    <a:lnTo>
                      <a:pt x="709" y="331"/>
                    </a:lnTo>
                    <a:lnTo>
                      <a:pt x="735" y="329"/>
                    </a:lnTo>
                    <a:lnTo>
                      <a:pt x="757" y="328"/>
                    </a:lnTo>
                    <a:lnTo>
                      <a:pt x="797" y="321"/>
                    </a:lnTo>
                    <a:lnTo>
                      <a:pt x="799" y="326"/>
                    </a:lnTo>
                    <a:lnTo>
                      <a:pt x="797" y="328"/>
                    </a:lnTo>
                    <a:lnTo>
                      <a:pt x="796" y="331"/>
                    </a:lnTo>
                    <a:lnTo>
                      <a:pt x="777" y="331"/>
                    </a:lnTo>
                    <a:lnTo>
                      <a:pt x="777" y="346"/>
                    </a:lnTo>
                    <a:lnTo>
                      <a:pt x="787" y="351"/>
                    </a:lnTo>
                    <a:lnTo>
                      <a:pt x="797" y="350"/>
                    </a:lnTo>
                    <a:lnTo>
                      <a:pt x="808" y="346"/>
                    </a:lnTo>
                    <a:lnTo>
                      <a:pt x="820" y="341"/>
                    </a:lnTo>
                    <a:lnTo>
                      <a:pt x="831" y="340"/>
                    </a:lnTo>
                    <a:lnTo>
                      <a:pt x="847" y="341"/>
                    </a:lnTo>
                    <a:lnTo>
                      <a:pt x="847" y="353"/>
                    </a:lnTo>
                    <a:lnTo>
                      <a:pt x="843" y="362"/>
                    </a:lnTo>
                    <a:lnTo>
                      <a:pt x="837" y="368"/>
                    </a:lnTo>
                    <a:lnTo>
                      <a:pt x="826" y="372"/>
                    </a:lnTo>
                    <a:lnTo>
                      <a:pt x="826" y="351"/>
                    </a:lnTo>
                    <a:lnTo>
                      <a:pt x="808" y="351"/>
                    </a:lnTo>
                    <a:lnTo>
                      <a:pt x="806" y="358"/>
                    </a:lnTo>
                    <a:lnTo>
                      <a:pt x="806" y="363"/>
                    </a:lnTo>
                    <a:lnTo>
                      <a:pt x="808" y="368"/>
                    </a:lnTo>
                    <a:lnTo>
                      <a:pt x="814" y="372"/>
                    </a:lnTo>
                    <a:lnTo>
                      <a:pt x="826" y="372"/>
                    </a:lnTo>
                    <a:lnTo>
                      <a:pt x="840" y="399"/>
                    </a:lnTo>
                    <a:lnTo>
                      <a:pt x="847" y="402"/>
                    </a:lnTo>
                    <a:lnTo>
                      <a:pt x="857" y="401"/>
                    </a:lnTo>
                    <a:lnTo>
                      <a:pt x="857" y="421"/>
                    </a:lnTo>
                    <a:lnTo>
                      <a:pt x="847" y="414"/>
                    </a:lnTo>
                    <a:lnTo>
                      <a:pt x="843" y="414"/>
                    </a:lnTo>
                    <a:lnTo>
                      <a:pt x="840" y="416"/>
                    </a:lnTo>
                    <a:lnTo>
                      <a:pt x="838" y="419"/>
                    </a:lnTo>
                    <a:lnTo>
                      <a:pt x="837" y="424"/>
                    </a:lnTo>
                    <a:lnTo>
                      <a:pt x="837" y="441"/>
                    </a:lnTo>
                    <a:lnTo>
                      <a:pt x="825" y="441"/>
                    </a:lnTo>
                    <a:lnTo>
                      <a:pt x="818" y="438"/>
                    </a:lnTo>
                    <a:lnTo>
                      <a:pt x="816" y="433"/>
                    </a:lnTo>
                    <a:lnTo>
                      <a:pt x="816" y="428"/>
                    </a:lnTo>
                    <a:lnTo>
                      <a:pt x="818" y="421"/>
                    </a:lnTo>
                    <a:lnTo>
                      <a:pt x="787" y="421"/>
                    </a:lnTo>
                    <a:lnTo>
                      <a:pt x="797" y="441"/>
                    </a:lnTo>
                    <a:lnTo>
                      <a:pt x="796" y="448"/>
                    </a:lnTo>
                    <a:lnTo>
                      <a:pt x="789" y="452"/>
                    </a:lnTo>
                    <a:lnTo>
                      <a:pt x="777" y="452"/>
                    </a:lnTo>
                    <a:lnTo>
                      <a:pt x="775" y="457"/>
                    </a:lnTo>
                    <a:lnTo>
                      <a:pt x="781" y="462"/>
                    </a:lnTo>
                    <a:lnTo>
                      <a:pt x="797" y="462"/>
                    </a:lnTo>
                    <a:lnTo>
                      <a:pt x="796" y="467"/>
                    </a:lnTo>
                    <a:lnTo>
                      <a:pt x="792" y="472"/>
                    </a:lnTo>
                    <a:lnTo>
                      <a:pt x="789" y="475"/>
                    </a:lnTo>
                    <a:lnTo>
                      <a:pt x="784" y="479"/>
                    </a:lnTo>
                    <a:lnTo>
                      <a:pt x="777" y="480"/>
                    </a:lnTo>
                    <a:lnTo>
                      <a:pt x="777" y="463"/>
                    </a:lnTo>
                    <a:lnTo>
                      <a:pt x="775" y="462"/>
                    </a:lnTo>
                    <a:lnTo>
                      <a:pt x="772" y="462"/>
                    </a:lnTo>
                    <a:lnTo>
                      <a:pt x="769" y="463"/>
                    </a:lnTo>
                    <a:lnTo>
                      <a:pt x="769" y="465"/>
                    </a:lnTo>
                    <a:lnTo>
                      <a:pt x="767" y="469"/>
                    </a:lnTo>
                    <a:lnTo>
                      <a:pt x="767" y="480"/>
                    </a:lnTo>
                    <a:lnTo>
                      <a:pt x="758" y="475"/>
                    </a:lnTo>
                    <a:lnTo>
                      <a:pt x="752" y="474"/>
                    </a:lnTo>
                    <a:lnTo>
                      <a:pt x="747" y="477"/>
                    </a:lnTo>
                    <a:lnTo>
                      <a:pt x="740" y="480"/>
                    </a:lnTo>
                    <a:lnTo>
                      <a:pt x="728" y="480"/>
                    </a:lnTo>
                    <a:lnTo>
                      <a:pt x="731" y="475"/>
                    </a:lnTo>
                    <a:lnTo>
                      <a:pt x="735" y="467"/>
                    </a:lnTo>
                    <a:lnTo>
                      <a:pt x="736" y="460"/>
                    </a:lnTo>
                    <a:lnTo>
                      <a:pt x="740" y="455"/>
                    </a:lnTo>
                    <a:lnTo>
                      <a:pt x="747" y="452"/>
                    </a:lnTo>
                    <a:lnTo>
                      <a:pt x="757" y="452"/>
                    </a:lnTo>
                    <a:lnTo>
                      <a:pt x="757" y="436"/>
                    </a:lnTo>
                    <a:lnTo>
                      <a:pt x="747" y="431"/>
                    </a:lnTo>
                    <a:lnTo>
                      <a:pt x="738" y="435"/>
                    </a:lnTo>
                    <a:lnTo>
                      <a:pt x="730" y="445"/>
                    </a:lnTo>
                    <a:lnTo>
                      <a:pt x="726" y="457"/>
                    </a:lnTo>
                    <a:lnTo>
                      <a:pt x="728" y="472"/>
                    </a:lnTo>
                    <a:lnTo>
                      <a:pt x="716" y="470"/>
                    </a:lnTo>
                    <a:lnTo>
                      <a:pt x="709" y="474"/>
                    </a:lnTo>
                    <a:lnTo>
                      <a:pt x="704" y="479"/>
                    </a:lnTo>
                    <a:lnTo>
                      <a:pt x="701" y="484"/>
                    </a:lnTo>
                    <a:lnTo>
                      <a:pt x="694" y="489"/>
                    </a:lnTo>
                    <a:lnTo>
                      <a:pt x="687" y="491"/>
                    </a:lnTo>
                    <a:lnTo>
                      <a:pt x="680" y="489"/>
                    </a:lnTo>
                    <a:lnTo>
                      <a:pt x="670" y="479"/>
                    </a:lnTo>
                    <a:lnTo>
                      <a:pt x="667" y="472"/>
                    </a:lnTo>
                    <a:lnTo>
                      <a:pt x="660" y="474"/>
                    </a:lnTo>
                    <a:lnTo>
                      <a:pt x="650" y="484"/>
                    </a:lnTo>
                    <a:lnTo>
                      <a:pt x="648" y="491"/>
                    </a:lnTo>
                    <a:lnTo>
                      <a:pt x="633" y="482"/>
                    </a:lnTo>
                    <a:lnTo>
                      <a:pt x="616" y="480"/>
                    </a:lnTo>
                    <a:lnTo>
                      <a:pt x="599" y="480"/>
                    </a:lnTo>
                    <a:lnTo>
                      <a:pt x="584" y="482"/>
                    </a:lnTo>
                    <a:lnTo>
                      <a:pt x="568" y="480"/>
                    </a:lnTo>
                    <a:lnTo>
                      <a:pt x="567" y="479"/>
                    </a:lnTo>
                    <a:lnTo>
                      <a:pt x="567" y="474"/>
                    </a:lnTo>
                    <a:lnTo>
                      <a:pt x="565" y="472"/>
                    </a:lnTo>
                    <a:lnTo>
                      <a:pt x="558" y="472"/>
                    </a:lnTo>
                    <a:lnTo>
                      <a:pt x="551" y="475"/>
                    </a:lnTo>
                    <a:lnTo>
                      <a:pt x="546" y="480"/>
                    </a:lnTo>
                    <a:lnTo>
                      <a:pt x="543" y="480"/>
                    </a:lnTo>
                    <a:lnTo>
                      <a:pt x="517" y="472"/>
                    </a:lnTo>
                    <a:lnTo>
                      <a:pt x="512" y="472"/>
                    </a:lnTo>
                    <a:lnTo>
                      <a:pt x="511" y="474"/>
                    </a:lnTo>
                    <a:lnTo>
                      <a:pt x="511" y="475"/>
                    </a:lnTo>
                    <a:lnTo>
                      <a:pt x="509" y="477"/>
                    </a:lnTo>
                    <a:lnTo>
                      <a:pt x="509" y="480"/>
                    </a:lnTo>
                    <a:lnTo>
                      <a:pt x="507" y="480"/>
                    </a:lnTo>
                    <a:lnTo>
                      <a:pt x="495" y="482"/>
                    </a:lnTo>
                    <a:lnTo>
                      <a:pt x="482" y="482"/>
                    </a:lnTo>
                    <a:lnTo>
                      <a:pt x="468" y="484"/>
                    </a:lnTo>
                    <a:lnTo>
                      <a:pt x="458" y="491"/>
                    </a:lnTo>
                    <a:lnTo>
                      <a:pt x="453" y="492"/>
                    </a:lnTo>
                    <a:lnTo>
                      <a:pt x="451" y="492"/>
                    </a:lnTo>
                    <a:lnTo>
                      <a:pt x="448" y="489"/>
                    </a:lnTo>
                    <a:lnTo>
                      <a:pt x="448" y="474"/>
                    </a:lnTo>
                    <a:lnTo>
                      <a:pt x="446" y="472"/>
                    </a:lnTo>
                    <a:lnTo>
                      <a:pt x="443" y="472"/>
                    </a:lnTo>
                    <a:lnTo>
                      <a:pt x="438" y="491"/>
                    </a:lnTo>
                    <a:lnTo>
                      <a:pt x="436" y="514"/>
                    </a:lnTo>
                    <a:lnTo>
                      <a:pt x="438" y="540"/>
                    </a:lnTo>
                    <a:lnTo>
                      <a:pt x="438" y="565"/>
                    </a:lnTo>
                    <a:lnTo>
                      <a:pt x="439" y="591"/>
                    </a:lnTo>
                    <a:lnTo>
                      <a:pt x="438" y="611"/>
                    </a:lnTo>
                    <a:lnTo>
                      <a:pt x="438" y="616"/>
                    </a:lnTo>
                    <a:lnTo>
                      <a:pt x="436" y="620"/>
                    </a:lnTo>
                    <a:lnTo>
                      <a:pt x="433" y="621"/>
                    </a:lnTo>
                    <a:lnTo>
                      <a:pt x="428" y="621"/>
                    </a:lnTo>
                    <a:lnTo>
                      <a:pt x="433" y="628"/>
                    </a:lnTo>
                    <a:lnTo>
                      <a:pt x="436" y="635"/>
                    </a:lnTo>
                    <a:lnTo>
                      <a:pt x="438" y="643"/>
                    </a:lnTo>
                    <a:lnTo>
                      <a:pt x="436" y="650"/>
                    </a:lnTo>
                    <a:lnTo>
                      <a:pt x="428" y="655"/>
                    </a:lnTo>
                    <a:lnTo>
                      <a:pt x="434" y="667"/>
                    </a:lnTo>
                    <a:lnTo>
                      <a:pt x="436" y="681"/>
                    </a:lnTo>
                    <a:lnTo>
                      <a:pt x="434" y="698"/>
                    </a:lnTo>
                    <a:lnTo>
                      <a:pt x="428" y="711"/>
                    </a:lnTo>
                    <a:lnTo>
                      <a:pt x="419" y="723"/>
                    </a:lnTo>
                    <a:lnTo>
                      <a:pt x="409" y="730"/>
                    </a:lnTo>
                    <a:lnTo>
                      <a:pt x="414" y="744"/>
                    </a:lnTo>
                    <a:lnTo>
                      <a:pt x="414" y="761"/>
                    </a:lnTo>
                    <a:lnTo>
                      <a:pt x="409" y="778"/>
                    </a:lnTo>
                    <a:lnTo>
                      <a:pt x="400" y="791"/>
                    </a:lnTo>
                    <a:lnTo>
                      <a:pt x="389" y="801"/>
                    </a:lnTo>
                    <a:lnTo>
                      <a:pt x="390" y="827"/>
                    </a:lnTo>
                    <a:lnTo>
                      <a:pt x="387" y="845"/>
                    </a:lnTo>
                    <a:lnTo>
                      <a:pt x="382" y="862"/>
                    </a:lnTo>
                    <a:lnTo>
                      <a:pt x="373" y="878"/>
                    </a:lnTo>
                    <a:lnTo>
                      <a:pt x="366" y="893"/>
                    </a:lnTo>
                    <a:lnTo>
                      <a:pt x="360" y="910"/>
                    </a:lnTo>
                    <a:lnTo>
                      <a:pt x="358" y="930"/>
                    </a:lnTo>
                    <a:lnTo>
                      <a:pt x="348" y="925"/>
                    </a:lnTo>
                    <a:lnTo>
                      <a:pt x="341" y="917"/>
                    </a:lnTo>
                    <a:lnTo>
                      <a:pt x="338" y="905"/>
                    </a:lnTo>
                    <a:lnTo>
                      <a:pt x="338" y="890"/>
                    </a:lnTo>
                    <a:lnTo>
                      <a:pt x="334" y="888"/>
                    </a:lnTo>
                    <a:lnTo>
                      <a:pt x="331" y="890"/>
                    </a:lnTo>
                    <a:lnTo>
                      <a:pt x="329" y="891"/>
                    </a:lnTo>
                    <a:lnTo>
                      <a:pt x="329" y="893"/>
                    </a:lnTo>
                    <a:lnTo>
                      <a:pt x="327" y="896"/>
                    </a:lnTo>
                    <a:lnTo>
                      <a:pt x="329" y="900"/>
                    </a:lnTo>
                    <a:lnTo>
                      <a:pt x="329" y="910"/>
                    </a:lnTo>
                    <a:lnTo>
                      <a:pt x="316" y="910"/>
                    </a:lnTo>
                    <a:lnTo>
                      <a:pt x="307" y="907"/>
                    </a:lnTo>
                    <a:lnTo>
                      <a:pt x="302" y="900"/>
                    </a:lnTo>
                    <a:lnTo>
                      <a:pt x="299" y="890"/>
                    </a:lnTo>
                    <a:lnTo>
                      <a:pt x="302" y="890"/>
                    </a:lnTo>
                    <a:lnTo>
                      <a:pt x="305" y="891"/>
                    </a:lnTo>
                    <a:lnTo>
                      <a:pt x="307" y="891"/>
                    </a:lnTo>
                    <a:lnTo>
                      <a:pt x="307" y="895"/>
                    </a:lnTo>
                    <a:lnTo>
                      <a:pt x="309" y="896"/>
                    </a:lnTo>
                    <a:lnTo>
                      <a:pt x="309" y="898"/>
                    </a:lnTo>
                    <a:lnTo>
                      <a:pt x="310" y="900"/>
                    </a:lnTo>
                    <a:lnTo>
                      <a:pt x="314" y="900"/>
                    </a:lnTo>
                    <a:lnTo>
                      <a:pt x="319" y="895"/>
                    </a:lnTo>
                    <a:lnTo>
                      <a:pt x="326" y="890"/>
                    </a:lnTo>
                    <a:lnTo>
                      <a:pt x="329" y="883"/>
                    </a:lnTo>
                    <a:lnTo>
                      <a:pt x="329" y="871"/>
                    </a:lnTo>
                    <a:lnTo>
                      <a:pt x="321" y="876"/>
                    </a:lnTo>
                    <a:lnTo>
                      <a:pt x="307" y="879"/>
                    </a:lnTo>
                    <a:lnTo>
                      <a:pt x="293" y="879"/>
                    </a:lnTo>
                    <a:lnTo>
                      <a:pt x="280" y="881"/>
                    </a:lnTo>
                    <a:lnTo>
                      <a:pt x="266" y="884"/>
                    </a:lnTo>
                    <a:lnTo>
                      <a:pt x="258" y="890"/>
                    </a:lnTo>
                    <a:lnTo>
                      <a:pt x="258" y="876"/>
                    </a:lnTo>
                    <a:lnTo>
                      <a:pt x="268" y="851"/>
                    </a:lnTo>
                    <a:lnTo>
                      <a:pt x="260" y="852"/>
                    </a:lnTo>
                    <a:lnTo>
                      <a:pt x="256" y="857"/>
                    </a:lnTo>
                    <a:lnTo>
                      <a:pt x="251" y="864"/>
                    </a:lnTo>
                    <a:lnTo>
                      <a:pt x="248" y="869"/>
                    </a:lnTo>
                    <a:lnTo>
                      <a:pt x="239" y="871"/>
                    </a:lnTo>
                    <a:lnTo>
                      <a:pt x="248" y="847"/>
                    </a:lnTo>
                    <a:lnTo>
                      <a:pt x="256" y="822"/>
                    </a:lnTo>
                    <a:lnTo>
                      <a:pt x="268" y="801"/>
                    </a:lnTo>
                    <a:lnTo>
                      <a:pt x="260" y="803"/>
                    </a:lnTo>
                    <a:lnTo>
                      <a:pt x="256" y="808"/>
                    </a:lnTo>
                    <a:lnTo>
                      <a:pt x="251" y="813"/>
                    </a:lnTo>
                    <a:lnTo>
                      <a:pt x="248" y="818"/>
                    </a:lnTo>
                    <a:lnTo>
                      <a:pt x="239" y="820"/>
                    </a:lnTo>
                    <a:lnTo>
                      <a:pt x="239" y="798"/>
                    </a:lnTo>
                    <a:lnTo>
                      <a:pt x="243" y="791"/>
                    </a:lnTo>
                    <a:lnTo>
                      <a:pt x="249" y="786"/>
                    </a:lnTo>
                    <a:lnTo>
                      <a:pt x="241" y="778"/>
                    </a:lnTo>
                    <a:lnTo>
                      <a:pt x="237" y="771"/>
                    </a:lnTo>
                    <a:lnTo>
                      <a:pt x="237" y="766"/>
                    </a:lnTo>
                    <a:lnTo>
                      <a:pt x="239" y="761"/>
                    </a:lnTo>
                    <a:lnTo>
                      <a:pt x="244" y="754"/>
                    </a:lnTo>
                    <a:lnTo>
                      <a:pt x="248" y="733"/>
                    </a:lnTo>
                    <a:lnTo>
                      <a:pt x="251" y="725"/>
                    </a:lnTo>
                    <a:lnTo>
                      <a:pt x="258" y="721"/>
                    </a:lnTo>
                    <a:lnTo>
                      <a:pt x="258" y="735"/>
                    </a:lnTo>
                    <a:lnTo>
                      <a:pt x="268" y="761"/>
                    </a:lnTo>
                    <a:lnTo>
                      <a:pt x="273" y="761"/>
                    </a:lnTo>
                    <a:lnTo>
                      <a:pt x="277" y="759"/>
                    </a:lnTo>
                    <a:lnTo>
                      <a:pt x="280" y="755"/>
                    </a:lnTo>
                    <a:lnTo>
                      <a:pt x="282" y="752"/>
                    </a:lnTo>
                    <a:lnTo>
                      <a:pt x="283" y="750"/>
                    </a:lnTo>
                    <a:lnTo>
                      <a:pt x="285" y="747"/>
                    </a:lnTo>
                    <a:lnTo>
                      <a:pt x="288" y="745"/>
                    </a:lnTo>
                    <a:lnTo>
                      <a:pt x="278" y="740"/>
                    </a:lnTo>
                    <a:lnTo>
                      <a:pt x="270" y="733"/>
                    </a:lnTo>
                    <a:lnTo>
                      <a:pt x="263" y="723"/>
                    </a:lnTo>
                    <a:lnTo>
                      <a:pt x="258" y="711"/>
                    </a:lnTo>
                    <a:lnTo>
                      <a:pt x="265" y="708"/>
                    </a:lnTo>
                    <a:lnTo>
                      <a:pt x="275" y="688"/>
                    </a:lnTo>
                    <a:lnTo>
                      <a:pt x="280" y="682"/>
                    </a:lnTo>
                    <a:lnTo>
                      <a:pt x="288" y="679"/>
                    </a:lnTo>
                    <a:lnTo>
                      <a:pt x="299" y="681"/>
                    </a:lnTo>
                    <a:lnTo>
                      <a:pt x="297" y="667"/>
                    </a:lnTo>
                    <a:lnTo>
                      <a:pt x="300" y="659"/>
                    </a:lnTo>
                    <a:lnTo>
                      <a:pt x="305" y="650"/>
                    </a:lnTo>
                    <a:lnTo>
                      <a:pt x="309" y="642"/>
                    </a:lnTo>
                    <a:lnTo>
                      <a:pt x="309" y="632"/>
                    </a:lnTo>
                    <a:lnTo>
                      <a:pt x="305" y="630"/>
                    </a:lnTo>
                    <a:lnTo>
                      <a:pt x="302" y="630"/>
                    </a:lnTo>
                    <a:lnTo>
                      <a:pt x="300" y="632"/>
                    </a:lnTo>
                    <a:lnTo>
                      <a:pt x="300" y="633"/>
                    </a:lnTo>
                    <a:lnTo>
                      <a:pt x="299" y="635"/>
                    </a:lnTo>
                    <a:lnTo>
                      <a:pt x="299" y="637"/>
                    </a:lnTo>
                    <a:lnTo>
                      <a:pt x="297" y="638"/>
                    </a:lnTo>
                    <a:lnTo>
                      <a:pt x="297" y="640"/>
                    </a:lnTo>
                    <a:lnTo>
                      <a:pt x="295" y="642"/>
                    </a:lnTo>
                    <a:lnTo>
                      <a:pt x="292" y="642"/>
                    </a:lnTo>
                    <a:lnTo>
                      <a:pt x="288" y="640"/>
                    </a:lnTo>
                    <a:lnTo>
                      <a:pt x="288" y="570"/>
                    </a:lnTo>
                    <a:lnTo>
                      <a:pt x="292" y="572"/>
                    </a:lnTo>
                    <a:lnTo>
                      <a:pt x="295" y="572"/>
                    </a:lnTo>
                    <a:lnTo>
                      <a:pt x="297" y="570"/>
                    </a:lnTo>
                    <a:lnTo>
                      <a:pt x="297" y="569"/>
                    </a:lnTo>
                    <a:lnTo>
                      <a:pt x="299" y="567"/>
                    </a:lnTo>
                    <a:lnTo>
                      <a:pt x="299" y="565"/>
                    </a:lnTo>
                    <a:lnTo>
                      <a:pt x="300" y="564"/>
                    </a:lnTo>
                    <a:lnTo>
                      <a:pt x="300" y="562"/>
                    </a:lnTo>
                    <a:lnTo>
                      <a:pt x="302" y="560"/>
                    </a:lnTo>
                    <a:lnTo>
                      <a:pt x="305" y="560"/>
                    </a:lnTo>
                    <a:lnTo>
                      <a:pt x="309" y="562"/>
                    </a:lnTo>
                    <a:lnTo>
                      <a:pt x="302" y="548"/>
                    </a:lnTo>
                    <a:lnTo>
                      <a:pt x="302" y="531"/>
                    </a:lnTo>
                    <a:lnTo>
                      <a:pt x="307" y="516"/>
                    </a:lnTo>
                    <a:lnTo>
                      <a:pt x="314" y="501"/>
                    </a:lnTo>
                    <a:lnTo>
                      <a:pt x="322" y="486"/>
                    </a:lnTo>
                    <a:lnTo>
                      <a:pt x="329" y="472"/>
                    </a:lnTo>
                    <a:lnTo>
                      <a:pt x="322" y="474"/>
                    </a:lnTo>
                    <a:lnTo>
                      <a:pt x="317" y="477"/>
                    </a:lnTo>
                    <a:lnTo>
                      <a:pt x="314" y="480"/>
                    </a:lnTo>
                    <a:lnTo>
                      <a:pt x="310" y="486"/>
                    </a:lnTo>
                    <a:lnTo>
                      <a:pt x="309" y="491"/>
                    </a:lnTo>
                    <a:lnTo>
                      <a:pt x="292" y="492"/>
                    </a:lnTo>
                    <a:lnTo>
                      <a:pt x="278" y="489"/>
                    </a:lnTo>
                    <a:lnTo>
                      <a:pt x="266" y="486"/>
                    </a:lnTo>
                    <a:lnTo>
                      <a:pt x="254" y="480"/>
                    </a:lnTo>
                    <a:lnTo>
                      <a:pt x="251" y="482"/>
                    </a:lnTo>
                    <a:lnTo>
                      <a:pt x="249" y="486"/>
                    </a:lnTo>
                    <a:lnTo>
                      <a:pt x="249" y="501"/>
                    </a:lnTo>
                    <a:lnTo>
                      <a:pt x="239" y="494"/>
                    </a:lnTo>
                    <a:lnTo>
                      <a:pt x="231" y="494"/>
                    </a:lnTo>
                    <a:lnTo>
                      <a:pt x="214" y="497"/>
                    </a:lnTo>
                    <a:lnTo>
                      <a:pt x="207" y="496"/>
                    </a:lnTo>
                    <a:lnTo>
                      <a:pt x="198" y="491"/>
                    </a:lnTo>
                    <a:lnTo>
                      <a:pt x="193" y="491"/>
                    </a:lnTo>
                    <a:lnTo>
                      <a:pt x="190" y="492"/>
                    </a:lnTo>
                    <a:lnTo>
                      <a:pt x="187" y="499"/>
                    </a:lnTo>
                    <a:lnTo>
                      <a:pt x="185" y="501"/>
                    </a:lnTo>
                    <a:lnTo>
                      <a:pt x="183" y="504"/>
                    </a:lnTo>
                    <a:lnTo>
                      <a:pt x="180" y="506"/>
                    </a:lnTo>
                    <a:lnTo>
                      <a:pt x="183" y="511"/>
                    </a:lnTo>
                    <a:lnTo>
                      <a:pt x="187" y="509"/>
                    </a:lnTo>
                    <a:lnTo>
                      <a:pt x="195" y="501"/>
                    </a:lnTo>
                    <a:lnTo>
                      <a:pt x="200" y="499"/>
                    </a:lnTo>
                    <a:lnTo>
                      <a:pt x="209" y="501"/>
                    </a:lnTo>
                    <a:lnTo>
                      <a:pt x="207" y="511"/>
                    </a:lnTo>
                    <a:lnTo>
                      <a:pt x="209" y="516"/>
                    </a:lnTo>
                    <a:lnTo>
                      <a:pt x="214" y="519"/>
                    </a:lnTo>
                    <a:lnTo>
                      <a:pt x="217" y="525"/>
                    </a:lnTo>
                    <a:lnTo>
                      <a:pt x="219" y="531"/>
                    </a:lnTo>
                    <a:lnTo>
                      <a:pt x="212" y="531"/>
                    </a:lnTo>
                    <a:lnTo>
                      <a:pt x="210" y="533"/>
                    </a:lnTo>
                    <a:lnTo>
                      <a:pt x="210" y="535"/>
                    </a:lnTo>
                    <a:lnTo>
                      <a:pt x="209" y="536"/>
                    </a:lnTo>
                    <a:lnTo>
                      <a:pt x="209" y="538"/>
                    </a:lnTo>
                    <a:lnTo>
                      <a:pt x="207" y="540"/>
                    </a:lnTo>
                    <a:lnTo>
                      <a:pt x="204" y="542"/>
                    </a:lnTo>
                    <a:lnTo>
                      <a:pt x="190" y="536"/>
                    </a:lnTo>
                    <a:lnTo>
                      <a:pt x="180" y="533"/>
                    </a:lnTo>
                    <a:lnTo>
                      <a:pt x="171" y="535"/>
                    </a:lnTo>
                    <a:lnTo>
                      <a:pt x="159" y="542"/>
                    </a:lnTo>
                    <a:lnTo>
                      <a:pt x="146" y="531"/>
                    </a:lnTo>
                    <a:lnTo>
                      <a:pt x="112" y="518"/>
                    </a:lnTo>
                    <a:lnTo>
                      <a:pt x="95" y="513"/>
                    </a:lnTo>
                    <a:lnTo>
                      <a:pt x="80" y="504"/>
                    </a:lnTo>
                    <a:lnTo>
                      <a:pt x="69" y="491"/>
                    </a:lnTo>
                    <a:lnTo>
                      <a:pt x="30" y="491"/>
                    </a:lnTo>
                    <a:lnTo>
                      <a:pt x="20" y="487"/>
                    </a:lnTo>
                    <a:lnTo>
                      <a:pt x="13" y="480"/>
                    </a:lnTo>
                    <a:lnTo>
                      <a:pt x="12" y="480"/>
                    </a:lnTo>
                    <a:lnTo>
                      <a:pt x="10" y="482"/>
                    </a:lnTo>
                    <a:lnTo>
                      <a:pt x="8" y="486"/>
                    </a:lnTo>
                    <a:lnTo>
                      <a:pt x="8" y="491"/>
                    </a:lnTo>
                    <a:lnTo>
                      <a:pt x="10" y="494"/>
                    </a:lnTo>
                    <a:lnTo>
                      <a:pt x="10" y="497"/>
                    </a:lnTo>
                    <a:lnTo>
                      <a:pt x="8" y="499"/>
                    </a:lnTo>
                    <a:lnTo>
                      <a:pt x="8" y="501"/>
                    </a:lnTo>
                    <a:lnTo>
                      <a:pt x="7" y="503"/>
                    </a:lnTo>
                    <a:lnTo>
                      <a:pt x="3" y="503"/>
                    </a:lnTo>
                    <a:lnTo>
                      <a:pt x="0" y="501"/>
                    </a:lnTo>
                    <a:lnTo>
                      <a:pt x="0" y="462"/>
                    </a:lnTo>
                    <a:lnTo>
                      <a:pt x="12" y="453"/>
                    </a:lnTo>
                    <a:lnTo>
                      <a:pt x="27" y="448"/>
                    </a:lnTo>
                    <a:lnTo>
                      <a:pt x="41" y="441"/>
                    </a:lnTo>
                    <a:lnTo>
                      <a:pt x="51" y="433"/>
                    </a:lnTo>
                    <a:lnTo>
                      <a:pt x="59" y="421"/>
                    </a:lnTo>
                    <a:lnTo>
                      <a:pt x="68" y="419"/>
                    </a:lnTo>
                    <a:lnTo>
                      <a:pt x="80" y="421"/>
                    </a:lnTo>
                    <a:lnTo>
                      <a:pt x="100" y="421"/>
                    </a:lnTo>
                    <a:lnTo>
                      <a:pt x="107" y="418"/>
                    </a:lnTo>
                    <a:lnTo>
                      <a:pt x="109" y="411"/>
                    </a:lnTo>
                    <a:lnTo>
                      <a:pt x="112" y="411"/>
                    </a:lnTo>
                    <a:lnTo>
                      <a:pt x="115" y="413"/>
                    </a:lnTo>
                    <a:lnTo>
                      <a:pt x="117" y="413"/>
                    </a:lnTo>
                    <a:lnTo>
                      <a:pt x="119" y="416"/>
                    </a:lnTo>
                    <a:lnTo>
                      <a:pt x="119" y="418"/>
                    </a:lnTo>
                    <a:lnTo>
                      <a:pt x="122" y="421"/>
                    </a:lnTo>
                    <a:lnTo>
                      <a:pt x="124" y="421"/>
                    </a:lnTo>
                    <a:lnTo>
                      <a:pt x="132" y="414"/>
                    </a:lnTo>
                    <a:lnTo>
                      <a:pt x="142" y="411"/>
                    </a:lnTo>
                    <a:lnTo>
                      <a:pt x="154" y="409"/>
                    </a:lnTo>
                    <a:lnTo>
                      <a:pt x="165" y="406"/>
                    </a:lnTo>
                    <a:lnTo>
                      <a:pt x="175" y="401"/>
                    </a:lnTo>
                    <a:lnTo>
                      <a:pt x="180" y="392"/>
                    </a:lnTo>
                    <a:lnTo>
                      <a:pt x="188" y="390"/>
                    </a:lnTo>
                    <a:lnTo>
                      <a:pt x="198" y="392"/>
                    </a:lnTo>
                    <a:lnTo>
                      <a:pt x="219" y="392"/>
                    </a:lnTo>
                    <a:lnTo>
                      <a:pt x="226" y="389"/>
                    </a:lnTo>
                    <a:lnTo>
                      <a:pt x="229" y="382"/>
                    </a:lnTo>
                    <a:lnTo>
                      <a:pt x="236" y="382"/>
                    </a:lnTo>
                    <a:lnTo>
                      <a:pt x="237" y="384"/>
                    </a:lnTo>
                    <a:lnTo>
                      <a:pt x="237" y="385"/>
                    </a:lnTo>
                    <a:lnTo>
                      <a:pt x="241" y="389"/>
                    </a:lnTo>
                    <a:lnTo>
                      <a:pt x="241" y="390"/>
                    </a:lnTo>
                    <a:lnTo>
                      <a:pt x="244" y="392"/>
                    </a:lnTo>
                    <a:lnTo>
                      <a:pt x="246" y="394"/>
                    </a:lnTo>
                    <a:lnTo>
                      <a:pt x="249" y="394"/>
                    </a:lnTo>
                    <a:lnTo>
                      <a:pt x="254" y="392"/>
                    </a:lnTo>
                    <a:lnTo>
                      <a:pt x="256" y="390"/>
                    </a:lnTo>
                    <a:lnTo>
                      <a:pt x="258" y="387"/>
                    </a:lnTo>
                    <a:lnTo>
                      <a:pt x="258" y="372"/>
                    </a:lnTo>
                    <a:lnTo>
                      <a:pt x="271" y="379"/>
                    </a:lnTo>
                    <a:lnTo>
                      <a:pt x="280" y="380"/>
                    </a:lnTo>
                    <a:lnTo>
                      <a:pt x="285" y="385"/>
                    </a:lnTo>
                    <a:lnTo>
                      <a:pt x="288" y="392"/>
                    </a:lnTo>
                    <a:lnTo>
                      <a:pt x="299" y="389"/>
                    </a:lnTo>
                    <a:lnTo>
                      <a:pt x="309" y="384"/>
                    </a:lnTo>
                    <a:lnTo>
                      <a:pt x="319" y="375"/>
                    </a:lnTo>
                    <a:lnTo>
                      <a:pt x="327" y="365"/>
                    </a:lnTo>
                    <a:lnTo>
                      <a:pt x="331" y="353"/>
                    </a:lnTo>
                    <a:lnTo>
                      <a:pt x="327" y="341"/>
                    </a:lnTo>
                    <a:lnTo>
                      <a:pt x="319" y="331"/>
                    </a:lnTo>
                    <a:lnTo>
                      <a:pt x="326" y="321"/>
                    </a:lnTo>
                    <a:lnTo>
                      <a:pt x="329" y="306"/>
                    </a:lnTo>
                    <a:lnTo>
                      <a:pt x="329" y="251"/>
                    </a:lnTo>
                    <a:lnTo>
                      <a:pt x="333" y="253"/>
                    </a:lnTo>
                    <a:lnTo>
                      <a:pt x="336" y="253"/>
                    </a:lnTo>
                    <a:lnTo>
                      <a:pt x="338" y="251"/>
                    </a:lnTo>
                    <a:lnTo>
                      <a:pt x="338" y="250"/>
                    </a:lnTo>
                    <a:lnTo>
                      <a:pt x="339" y="246"/>
                    </a:lnTo>
                    <a:lnTo>
                      <a:pt x="339" y="243"/>
                    </a:lnTo>
                    <a:lnTo>
                      <a:pt x="341" y="241"/>
                    </a:lnTo>
                    <a:lnTo>
                      <a:pt x="348" y="241"/>
                    </a:lnTo>
                    <a:lnTo>
                      <a:pt x="341" y="229"/>
                    </a:lnTo>
                    <a:lnTo>
                      <a:pt x="339" y="216"/>
                    </a:lnTo>
                    <a:lnTo>
                      <a:pt x="341" y="202"/>
                    </a:lnTo>
                    <a:lnTo>
                      <a:pt x="348" y="188"/>
                    </a:lnTo>
                    <a:lnTo>
                      <a:pt x="356" y="178"/>
                    </a:lnTo>
                    <a:lnTo>
                      <a:pt x="368" y="171"/>
                    </a:lnTo>
                    <a:lnTo>
                      <a:pt x="361" y="156"/>
                    </a:lnTo>
                    <a:lnTo>
                      <a:pt x="361" y="139"/>
                    </a:lnTo>
                    <a:lnTo>
                      <a:pt x="366" y="122"/>
                    </a:lnTo>
                    <a:lnTo>
                      <a:pt x="372" y="102"/>
                    </a:lnTo>
                    <a:lnTo>
                      <a:pt x="377" y="83"/>
                    </a:lnTo>
                    <a:lnTo>
                      <a:pt x="378" y="63"/>
                    </a:lnTo>
                    <a:lnTo>
                      <a:pt x="387" y="56"/>
                    </a:lnTo>
                    <a:lnTo>
                      <a:pt x="394" y="48"/>
                    </a:lnTo>
                    <a:lnTo>
                      <a:pt x="399" y="37"/>
                    </a:lnTo>
                    <a:lnTo>
                      <a:pt x="404" y="25"/>
                    </a:lnTo>
                    <a:lnTo>
                      <a:pt x="409" y="15"/>
                    </a:lnTo>
                    <a:lnTo>
                      <a:pt x="417" y="7"/>
                    </a:lnTo>
                    <a:lnTo>
                      <a:pt x="426" y="2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184"/>
              <p:cNvSpPr>
                <a:spLocks/>
              </p:cNvSpPr>
              <p:nvPr/>
            </p:nvSpPr>
            <p:spPr bwMode="auto">
              <a:xfrm>
                <a:off x="2661883" y="3698013"/>
                <a:ext cx="8729" cy="101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14" y="8"/>
                  </a:cxn>
                  <a:cxn ang="0">
                    <a:pos x="27" y="19"/>
                  </a:cxn>
                  <a:cxn ang="0">
                    <a:pos x="36" y="20"/>
                  </a:cxn>
                  <a:cxn ang="0">
                    <a:pos x="49" y="19"/>
                  </a:cxn>
                  <a:cxn ang="0">
                    <a:pos x="46" y="27"/>
                  </a:cxn>
                  <a:cxn ang="0">
                    <a:pos x="41" y="34"/>
                  </a:cxn>
                  <a:cxn ang="0">
                    <a:pos x="36" y="39"/>
                  </a:cxn>
                  <a:cxn ang="0">
                    <a:pos x="32" y="44"/>
                  </a:cxn>
                  <a:cxn ang="0">
                    <a:pos x="32" y="51"/>
                  </a:cxn>
                  <a:cxn ang="0">
                    <a:pos x="39" y="59"/>
                  </a:cxn>
                  <a:cxn ang="0">
                    <a:pos x="34" y="59"/>
                  </a:cxn>
                  <a:cxn ang="0">
                    <a:pos x="31" y="58"/>
                  </a:cxn>
                  <a:cxn ang="0">
                    <a:pos x="29" y="54"/>
                  </a:cxn>
                  <a:cxn ang="0">
                    <a:pos x="26" y="51"/>
                  </a:cxn>
                  <a:cxn ang="0">
                    <a:pos x="22" y="44"/>
                  </a:cxn>
                  <a:cxn ang="0">
                    <a:pos x="19" y="41"/>
                  </a:cxn>
                  <a:cxn ang="0">
                    <a:pos x="15" y="39"/>
                  </a:cxn>
                  <a:cxn ang="0">
                    <a:pos x="12" y="39"/>
                  </a:cxn>
                  <a:cxn ang="0">
                    <a:pos x="10" y="41"/>
                  </a:cxn>
                  <a:cxn ang="0">
                    <a:pos x="10" y="58"/>
                  </a:cxn>
                  <a:cxn ang="0">
                    <a:pos x="7" y="61"/>
                  </a:cxn>
                  <a:cxn ang="0">
                    <a:pos x="5" y="61"/>
                  </a:cxn>
                  <a:cxn ang="0">
                    <a:pos x="0" y="59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5" y="17"/>
                  </a:cxn>
                  <a:cxn ang="0">
                    <a:pos x="0" y="0"/>
                  </a:cxn>
                </a:cxnLst>
                <a:rect l="0" t="0" r="r" b="b"/>
                <a:pathLst>
                  <a:path w="49" h="61">
                    <a:moveTo>
                      <a:pt x="0" y="0"/>
                    </a:moveTo>
                    <a:lnTo>
                      <a:pt x="9" y="3"/>
                    </a:lnTo>
                    <a:lnTo>
                      <a:pt x="14" y="8"/>
                    </a:lnTo>
                    <a:lnTo>
                      <a:pt x="27" y="19"/>
                    </a:lnTo>
                    <a:lnTo>
                      <a:pt x="36" y="20"/>
                    </a:lnTo>
                    <a:lnTo>
                      <a:pt x="49" y="19"/>
                    </a:lnTo>
                    <a:lnTo>
                      <a:pt x="46" y="27"/>
                    </a:lnTo>
                    <a:lnTo>
                      <a:pt x="41" y="34"/>
                    </a:lnTo>
                    <a:lnTo>
                      <a:pt x="36" y="39"/>
                    </a:lnTo>
                    <a:lnTo>
                      <a:pt x="32" y="44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34" y="59"/>
                    </a:lnTo>
                    <a:lnTo>
                      <a:pt x="31" y="58"/>
                    </a:lnTo>
                    <a:lnTo>
                      <a:pt x="29" y="54"/>
                    </a:lnTo>
                    <a:lnTo>
                      <a:pt x="26" y="51"/>
                    </a:lnTo>
                    <a:lnTo>
                      <a:pt x="22" y="44"/>
                    </a:lnTo>
                    <a:lnTo>
                      <a:pt x="19" y="41"/>
                    </a:lnTo>
                    <a:lnTo>
                      <a:pt x="15" y="39"/>
                    </a:lnTo>
                    <a:lnTo>
                      <a:pt x="12" y="39"/>
                    </a:lnTo>
                    <a:lnTo>
                      <a:pt x="10" y="41"/>
                    </a:lnTo>
                    <a:lnTo>
                      <a:pt x="10" y="58"/>
                    </a:lnTo>
                    <a:lnTo>
                      <a:pt x="7" y="61"/>
                    </a:lnTo>
                    <a:lnTo>
                      <a:pt x="5" y="61"/>
                    </a:lnTo>
                    <a:lnTo>
                      <a:pt x="0" y="59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5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185"/>
              <p:cNvSpPr>
                <a:spLocks/>
              </p:cNvSpPr>
              <p:nvPr/>
            </p:nvSpPr>
            <p:spPr bwMode="auto">
              <a:xfrm>
                <a:off x="2560050" y="3740209"/>
                <a:ext cx="4364" cy="291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9" y="5"/>
                  </a:cxn>
                  <a:cxn ang="0">
                    <a:pos x="15" y="10"/>
                  </a:cxn>
                  <a:cxn ang="0">
                    <a:pos x="12" y="13"/>
                  </a:cxn>
                  <a:cxn ang="0">
                    <a:pos x="7" y="16"/>
                  </a:cxn>
                  <a:cxn ang="0">
                    <a:pos x="0" y="18"/>
                  </a:cxn>
                  <a:cxn ang="0">
                    <a:pos x="3" y="11"/>
                  </a:cxn>
                  <a:cxn ang="0">
                    <a:pos x="13" y="1"/>
                  </a:cxn>
                  <a:cxn ang="0">
                    <a:pos x="20" y="0"/>
                  </a:cxn>
                </a:cxnLst>
                <a:rect l="0" t="0" r="r" b="b"/>
                <a:pathLst>
                  <a:path w="20" h="18">
                    <a:moveTo>
                      <a:pt x="20" y="0"/>
                    </a:moveTo>
                    <a:lnTo>
                      <a:pt x="19" y="5"/>
                    </a:lnTo>
                    <a:lnTo>
                      <a:pt x="15" y="10"/>
                    </a:lnTo>
                    <a:lnTo>
                      <a:pt x="12" y="13"/>
                    </a:lnTo>
                    <a:lnTo>
                      <a:pt x="7" y="16"/>
                    </a:lnTo>
                    <a:lnTo>
                      <a:pt x="0" y="18"/>
                    </a:lnTo>
                    <a:lnTo>
                      <a:pt x="3" y="11"/>
                    </a:lnTo>
                    <a:lnTo>
                      <a:pt x="13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187"/>
              <p:cNvSpPr>
                <a:spLocks/>
              </p:cNvSpPr>
              <p:nvPr/>
            </p:nvSpPr>
            <p:spPr bwMode="auto">
              <a:xfrm>
                <a:off x="2552777" y="3772220"/>
                <a:ext cx="4364" cy="29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20" y="5"/>
                  </a:cxn>
                  <a:cxn ang="0">
                    <a:pos x="27" y="12"/>
                  </a:cxn>
                  <a:cxn ang="0">
                    <a:pos x="30" y="20"/>
                  </a:cxn>
                  <a:cxn ang="0">
                    <a:pos x="17" y="14"/>
                  </a:cxn>
                  <a:cxn ang="0">
                    <a:pos x="8" y="12"/>
                  </a:cxn>
                  <a:cxn ang="0">
                    <a:pos x="3" y="7"/>
                  </a:cxn>
                  <a:cxn ang="0">
                    <a:pos x="0" y="0"/>
                  </a:cxn>
                </a:cxnLst>
                <a:rect l="0" t="0" r="r" b="b"/>
                <a:pathLst>
                  <a:path w="30" h="20">
                    <a:moveTo>
                      <a:pt x="0" y="0"/>
                    </a:moveTo>
                    <a:lnTo>
                      <a:pt x="12" y="0"/>
                    </a:lnTo>
                    <a:lnTo>
                      <a:pt x="20" y="5"/>
                    </a:lnTo>
                    <a:lnTo>
                      <a:pt x="27" y="12"/>
                    </a:lnTo>
                    <a:lnTo>
                      <a:pt x="30" y="20"/>
                    </a:lnTo>
                    <a:lnTo>
                      <a:pt x="17" y="14"/>
                    </a:lnTo>
                    <a:lnTo>
                      <a:pt x="8" y="12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138" name="Straight Connector 137"/>
          <p:cNvCxnSpPr/>
          <p:nvPr userDrawn="1"/>
        </p:nvCxnSpPr>
        <p:spPr>
          <a:xfrm>
            <a:off x="1543050" y="1971675"/>
            <a:ext cx="24288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EDFC4-5AC7-4FA4-81EB-E89B31D7C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72AD6-6815-411E-BD84-8CFCAF66B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4900"/>
            <a:ext cx="4038600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AD5E-B0BF-44AC-BC29-E7497B230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D6B4-83F5-4115-90D3-C1435CED7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D6B4-83F5-4115-90D3-C1435CED7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28140-37D5-41FA-812D-107FF393F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6CFF-1661-4FF3-905B-3B61E0089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F7682-5632-4B5C-9A32-B52155A69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5DCF3-65D5-4866-8627-D9E8EACB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E109-13AC-4BDC-8BCE-F3DDDAF33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2146300" cy="6294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0"/>
            <a:ext cx="6286500" cy="6294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4933-31E6-4774-A4FA-3BE325970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28140-37D5-41FA-812D-107FF393F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6CFF-1661-4FF3-905B-3B61E0089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F7682-5632-4B5C-9A32-B52155A69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5DCF3-65D5-4866-8627-D9E8EACB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305C"/>
              </a:gs>
              <a:gs pos="100000">
                <a:srgbClr val="00A6D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0"/>
            <a:ext cx="73596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04900"/>
            <a:ext cx="82296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050" y="6562725"/>
            <a:ext cx="38893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1" smtClean="0">
                <a:solidFill>
                  <a:srgbClr val="013668"/>
                </a:solidFill>
              </a:defRPr>
            </a:lvl1pPr>
          </a:lstStyle>
          <a:p>
            <a:pPr>
              <a:defRPr/>
            </a:pPr>
            <a:fld id="{E9EFECB6-BB33-4C6C-BB24-DD7ED2919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78" name="Group 9"/>
          <p:cNvGrpSpPr>
            <a:grpSpLocks/>
          </p:cNvGrpSpPr>
          <p:nvPr userDrawn="1"/>
        </p:nvGrpSpPr>
        <p:grpSpPr bwMode="auto">
          <a:xfrm>
            <a:off x="8285163" y="6384925"/>
            <a:ext cx="728662" cy="361950"/>
            <a:chOff x="1480" y="1464"/>
            <a:chExt cx="2800" cy="1392"/>
          </a:xfrm>
        </p:grpSpPr>
        <p:sp>
          <p:nvSpPr>
            <p:cNvPr id="1034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480" y="1464"/>
              <a:ext cx="280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3951" y="1647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511" y="1720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511" y="175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3011" y="1781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3585" y="1824"/>
              <a:ext cx="1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4091" y="182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3456" y="188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3060" y="1971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3011" y="200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2871" y="2026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2572" y="209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2889" y="211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2889" y="212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2114" y="2136"/>
              <a:ext cx="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3377" y="2136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3487" y="2142"/>
              <a:ext cx="12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3377" y="2154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1919" y="2160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3377" y="2160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>
              <a:off x="3365" y="217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5" name="Rectangle 31"/>
            <p:cNvSpPr>
              <a:spLocks noChangeArrowheads="1"/>
            </p:cNvSpPr>
            <p:nvPr/>
          </p:nvSpPr>
          <p:spPr bwMode="auto">
            <a:xfrm>
              <a:off x="3334" y="221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6" name="Rectangle 32"/>
            <p:cNvSpPr>
              <a:spLocks noChangeArrowheads="1"/>
            </p:cNvSpPr>
            <p:nvPr/>
          </p:nvSpPr>
          <p:spPr bwMode="auto">
            <a:xfrm>
              <a:off x="1480" y="222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2224" y="2227"/>
              <a:ext cx="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3328" y="223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9" name="Rectangle 35"/>
            <p:cNvSpPr>
              <a:spLocks noChangeArrowheads="1"/>
            </p:cNvSpPr>
            <p:nvPr/>
          </p:nvSpPr>
          <p:spPr bwMode="auto">
            <a:xfrm>
              <a:off x="2066" y="223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0" name="Rectangle 36"/>
            <p:cNvSpPr>
              <a:spLocks noChangeArrowheads="1"/>
            </p:cNvSpPr>
            <p:nvPr/>
          </p:nvSpPr>
          <p:spPr bwMode="auto">
            <a:xfrm>
              <a:off x="1962" y="2245"/>
              <a:ext cx="0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1992" y="2252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2072" y="225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3322" y="2252"/>
              <a:ext cx="6" cy="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1877" y="2258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1950" y="225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6" name="Rectangle 42"/>
            <p:cNvSpPr>
              <a:spLocks noChangeArrowheads="1"/>
            </p:cNvSpPr>
            <p:nvPr/>
          </p:nvSpPr>
          <p:spPr bwMode="auto">
            <a:xfrm>
              <a:off x="3316" y="226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7" name="Rectangle 43"/>
            <p:cNvSpPr>
              <a:spLocks noChangeArrowheads="1"/>
            </p:cNvSpPr>
            <p:nvPr/>
          </p:nvSpPr>
          <p:spPr bwMode="auto">
            <a:xfrm>
              <a:off x="3322" y="2276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8" name="Rectangle 44"/>
            <p:cNvSpPr>
              <a:spLocks noChangeArrowheads="1"/>
            </p:cNvSpPr>
            <p:nvPr/>
          </p:nvSpPr>
          <p:spPr bwMode="auto">
            <a:xfrm>
              <a:off x="1919" y="234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3377" y="2508"/>
              <a:ext cx="6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3353" y="2526"/>
              <a:ext cx="12" cy="1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3371" y="2532"/>
              <a:ext cx="6" cy="1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3365" y="2545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1846" y="2557"/>
              <a:ext cx="12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1840" y="256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2029" y="258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3182" y="2587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3328" y="261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3292" y="2691"/>
              <a:ext cx="6" cy="1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9" name="Freeform 55"/>
            <p:cNvSpPr>
              <a:spLocks noEditPoints="1"/>
            </p:cNvSpPr>
            <p:nvPr/>
          </p:nvSpPr>
          <p:spPr bwMode="auto">
            <a:xfrm>
              <a:off x="3688" y="1592"/>
              <a:ext cx="427" cy="464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0" name="Freeform 56"/>
            <p:cNvSpPr>
              <a:spLocks noEditPoints="1"/>
            </p:cNvSpPr>
            <p:nvPr/>
          </p:nvSpPr>
          <p:spPr bwMode="auto">
            <a:xfrm>
              <a:off x="1645" y="1598"/>
              <a:ext cx="384" cy="537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1" name="Freeform 57"/>
            <p:cNvSpPr>
              <a:spLocks noEditPoints="1"/>
            </p:cNvSpPr>
            <p:nvPr/>
          </p:nvSpPr>
          <p:spPr bwMode="auto">
            <a:xfrm>
              <a:off x="2029" y="1617"/>
              <a:ext cx="329" cy="244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2" name="Freeform 58"/>
            <p:cNvSpPr>
              <a:spLocks noEditPoints="1"/>
            </p:cNvSpPr>
            <p:nvPr/>
          </p:nvSpPr>
          <p:spPr bwMode="auto">
            <a:xfrm>
              <a:off x="2999" y="1665"/>
              <a:ext cx="671" cy="1044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3572" y="1873"/>
              <a:ext cx="24" cy="31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121" y="1781"/>
              <a:ext cx="24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3816" y="1910"/>
              <a:ext cx="12" cy="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6" name="Freeform 62"/>
            <p:cNvSpPr>
              <a:spLocks noEditPoints="1"/>
            </p:cNvSpPr>
            <p:nvPr/>
          </p:nvSpPr>
          <p:spPr bwMode="auto">
            <a:xfrm>
              <a:off x="2377" y="1946"/>
              <a:ext cx="628" cy="330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792" y="2001"/>
              <a:ext cx="18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3" y="2099"/>
              <a:ext cx="12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9" name="Freeform 65"/>
            <p:cNvSpPr>
              <a:spLocks noEditPoints="1"/>
            </p:cNvSpPr>
            <p:nvPr/>
          </p:nvSpPr>
          <p:spPr bwMode="auto">
            <a:xfrm>
              <a:off x="1480" y="2136"/>
              <a:ext cx="848" cy="128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359" y="2142"/>
              <a:ext cx="12" cy="1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341" y="2178"/>
              <a:ext cx="24" cy="3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2" name="Freeform 68"/>
            <p:cNvSpPr>
              <a:spLocks noEditPoints="1"/>
            </p:cNvSpPr>
            <p:nvPr/>
          </p:nvSpPr>
          <p:spPr bwMode="auto">
            <a:xfrm>
              <a:off x="1578" y="2325"/>
              <a:ext cx="451" cy="531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3" name="Freeform 69"/>
            <p:cNvSpPr>
              <a:spLocks noEditPoints="1"/>
            </p:cNvSpPr>
            <p:nvPr/>
          </p:nvSpPr>
          <p:spPr bwMode="auto">
            <a:xfrm>
              <a:off x="4109" y="1470"/>
              <a:ext cx="171" cy="165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079" name="Group 70"/>
          <p:cNvGrpSpPr>
            <a:grpSpLocks/>
          </p:cNvGrpSpPr>
          <p:nvPr userDrawn="1"/>
        </p:nvGrpSpPr>
        <p:grpSpPr bwMode="auto">
          <a:xfrm>
            <a:off x="7699375" y="230188"/>
            <a:ext cx="1114425" cy="485775"/>
            <a:chOff x="1760" y="1676"/>
            <a:chExt cx="2235" cy="972"/>
          </a:xfrm>
        </p:grpSpPr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1776" y="2451"/>
              <a:ext cx="124" cy="149"/>
            </a:xfrm>
            <a:custGeom>
              <a:avLst/>
              <a:gdLst/>
              <a:ahLst/>
              <a:cxnLst>
                <a:cxn ang="0">
                  <a:pos x="155" y="3"/>
                </a:cxn>
                <a:cxn ang="0">
                  <a:pos x="204" y="19"/>
                </a:cxn>
                <a:cxn ang="0">
                  <a:pos x="233" y="53"/>
                </a:cxn>
                <a:cxn ang="0">
                  <a:pos x="244" y="102"/>
                </a:cxn>
                <a:cxn ang="0">
                  <a:pos x="206" y="79"/>
                </a:cxn>
                <a:cxn ang="0">
                  <a:pos x="185" y="47"/>
                </a:cxn>
                <a:cxn ang="0">
                  <a:pos x="148" y="31"/>
                </a:cxn>
                <a:cxn ang="0">
                  <a:pos x="95" y="32"/>
                </a:cxn>
                <a:cxn ang="0">
                  <a:pos x="57" y="50"/>
                </a:cxn>
                <a:cxn ang="0">
                  <a:pos x="43" y="84"/>
                </a:cxn>
                <a:cxn ang="0">
                  <a:pos x="56" y="107"/>
                </a:cxn>
                <a:cxn ang="0">
                  <a:pos x="84" y="121"/>
                </a:cxn>
                <a:cxn ang="0">
                  <a:pos x="168" y="138"/>
                </a:cxn>
                <a:cxn ang="0">
                  <a:pos x="208" y="152"/>
                </a:cxn>
                <a:cxn ang="0">
                  <a:pos x="238" y="174"/>
                </a:cxn>
                <a:cxn ang="0">
                  <a:pos x="248" y="209"/>
                </a:cxn>
                <a:cxn ang="0">
                  <a:pos x="243" y="240"/>
                </a:cxn>
                <a:cxn ang="0">
                  <a:pos x="224" y="267"/>
                </a:cxn>
                <a:cxn ang="0">
                  <a:pos x="187" y="288"/>
                </a:cxn>
                <a:cxn ang="0">
                  <a:pos x="129" y="296"/>
                </a:cxn>
                <a:cxn ang="0">
                  <a:pos x="69" y="288"/>
                </a:cxn>
                <a:cxn ang="0">
                  <a:pos x="28" y="266"/>
                </a:cxn>
                <a:cxn ang="0">
                  <a:pos x="7" y="232"/>
                </a:cxn>
                <a:cxn ang="0">
                  <a:pos x="0" y="189"/>
                </a:cxn>
                <a:cxn ang="0">
                  <a:pos x="35" y="206"/>
                </a:cxn>
                <a:cxn ang="0">
                  <a:pos x="50" y="236"/>
                </a:cxn>
                <a:cxn ang="0">
                  <a:pos x="79" y="257"/>
                </a:cxn>
                <a:cxn ang="0">
                  <a:pos x="128" y="265"/>
                </a:cxn>
                <a:cxn ang="0">
                  <a:pos x="174" y="259"/>
                </a:cxn>
                <a:cxn ang="0">
                  <a:pos x="201" y="244"/>
                </a:cxn>
                <a:cxn ang="0">
                  <a:pos x="212" y="223"/>
                </a:cxn>
                <a:cxn ang="0">
                  <a:pos x="212" y="198"/>
                </a:cxn>
                <a:cxn ang="0">
                  <a:pos x="194" y="178"/>
                </a:cxn>
                <a:cxn ang="0">
                  <a:pos x="161" y="167"/>
                </a:cxn>
                <a:cxn ang="0">
                  <a:pos x="103" y="156"/>
                </a:cxn>
                <a:cxn ang="0">
                  <a:pos x="64" y="146"/>
                </a:cxn>
                <a:cxn ang="0">
                  <a:pos x="31" y="130"/>
                </a:cxn>
                <a:cxn ang="0">
                  <a:pos x="12" y="104"/>
                </a:cxn>
                <a:cxn ang="0">
                  <a:pos x="11" y="64"/>
                </a:cxn>
                <a:cxn ang="0">
                  <a:pos x="30" y="30"/>
                </a:cxn>
                <a:cxn ang="0">
                  <a:pos x="68" y="8"/>
                </a:cxn>
                <a:cxn ang="0">
                  <a:pos x="123" y="0"/>
                </a:cxn>
              </a:cxnLst>
              <a:rect l="0" t="0" r="r" b="b"/>
              <a:pathLst>
                <a:path w="248" h="296">
                  <a:moveTo>
                    <a:pt x="123" y="0"/>
                  </a:moveTo>
                  <a:lnTo>
                    <a:pt x="155" y="3"/>
                  </a:lnTo>
                  <a:lnTo>
                    <a:pt x="180" y="8"/>
                  </a:lnTo>
                  <a:lnTo>
                    <a:pt x="204" y="19"/>
                  </a:lnTo>
                  <a:lnTo>
                    <a:pt x="221" y="34"/>
                  </a:lnTo>
                  <a:lnTo>
                    <a:pt x="233" y="53"/>
                  </a:lnTo>
                  <a:lnTo>
                    <a:pt x="242" y="74"/>
                  </a:lnTo>
                  <a:lnTo>
                    <a:pt x="244" y="102"/>
                  </a:lnTo>
                  <a:lnTo>
                    <a:pt x="209" y="102"/>
                  </a:lnTo>
                  <a:lnTo>
                    <a:pt x="206" y="79"/>
                  </a:lnTo>
                  <a:lnTo>
                    <a:pt x="198" y="61"/>
                  </a:lnTo>
                  <a:lnTo>
                    <a:pt x="185" y="47"/>
                  </a:lnTo>
                  <a:lnTo>
                    <a:pt x="168" y="38"/>
                  </a:lnTo>
                  <a:lnTo>
                    <a:pt x="148" y="31"/>
                  </a:lnTo>
                  <a:lnTo>
                    <a:pt x="123" y="30"/>
                  </a:lnTo>
                  <a:lnTo>
                    <a:pt x="95" y="32"/>
                  </a:lnTo>
                  <a:lnTo>
                    <a:pt x="73" y="39"/>
                  </a:lnTo>
                  <a:lnTo>
                    <a:pt x="57" y="50"/>
                  </a:lnTo>
                  <a:lnTo>
                    <a:pt x="46" y="65"/>
                  </a:lnTo>
                  <a:lnTo>
                    <a:pt x="43" y="84"/>
                  </a:lnTo>
                  <a:lnTo>
                    <a:pt x="46" y="98"/>
                  </a:lnTo>
                  <a:lnTo>
                    <a:pt x="56" y="107"/>
                  </a:lnTo>
                  <a:lnTo>
                    <a:pt x="68" y="115"/>
                  </a:lnTo>
                  <a:lnTo>
                    <a:pt x="84" y="121"/>
                  </a:lnTo>
                  <a:lnTo>
                    <a:pt x="103" y="126"/>
                  </a:lnTo>
                  <a:lnTo>
                    <a:pt x="168" y="138"/>
                  </a:lnTo>
                  <a:lnTo>
                    <a:pt x="189" y="145"/>
                  </a:lnTo>
                  <a:lnTo>
                    <a:pt x="208" y="152"/>
                  </a:lnTo>
                  <a:lnTo>
                    <a:pt x="224" y="161"/>
                  </a:lnTo>
                  <a:lnTo>
                    <a:pt x="238" y="174"/>
                  </a:lnTo>
                  <a:lnTo>
                    <a:pt x="246" y="190"/>
                  </a:lnTo>
                  <a:lnTo>
                    <a:pt x="248" y="209"/>
                  </a:lnTo>
                  <a:lnTo>
                    <a:pt x="247" y="224"/>
                  </a:lnTo>
                  <a:lnTo>
                    <a:pt x="243" y="240"/>
                  </a:lnTo>
                  <a:lnTo>
                    <a:pt x="235" y="254"/>
                  </a:lnTo>
                  <a:lnTo>
                    <a:pt x="224" y="267"/>
                  </a:lnTo>
                  <a:lnTo>
                    <a:pt x="208" y="280"/>
                  </a:lnTo>
                  <a:lnTo>
                    <a:pt x="187" y="288"/>
                  </a:lnTo>
                  <a:lnTo>
                    <a:pt x="161" y="293"/>
                  </a:lnTo>
                  <a:lnTo>
                    <a:pt x="129" y="296"/>
                  </a:lnTo>
                  <a:lnTo>
                    <a:pt x="96" y="293"/>
                  </a:lnTo>
                  <a:lnTo>
                    <a:pt x="69" y="288"/>
                  </a:lnTo>
                  <a:lnTo>
                    <a:pt x="46" y="278"/>
                  </a:lnTo>
                  <a:lnTo>
                    <a:pt x="28" y="266"/>
                  </a:lnTo>
                  <a:lnTo>
                    <a:pt x="16" y="250"/>
                  </a:lnTo>
                  <a:lnTo>
                    <a:pt x="7" y="232"/>
                  </a:lnTo>
                  <a:lnTo>
                    <a:pt x="1" y="212"/>
                  </a:lnTo>
                  <a:lnTo>
                    <a:pt x="0" y="189"/>
                  </a:lnTo>
                  <a:lnTo>
                    <a:pt x="34" y="189"/>
                  </a:lnTo>
                  <a:lnTo>
                    <a:pt x="35" y="206"/>
                  </a:lnTo>
                  <a:lnTo>
                    <a:pt x="41" y="223"/>
                  </a:lnTo>
                  <a:lnTo>
                    <a:pt x="50" y="236"/>
                  </a:lnTo>
                  <a:lnTo>
                    <a:pt x="62" y="248"/>
                  </a:lnTo>
                  <a:lnTo>
                    <a:pt x="79" y="257"/>
                  </a:lnTo>
                  <a:lnTo>
                    <a:pt x="100" y="263"/>
                  </a:lnTo>
                  <a:lnTo>
                    <a:pt x="128" y="265"/>
                  </a:lnTo>
                  <a:lnTo>
                    <a:pt x="153" y="263"/>
                  </a:lnTo>
                  <a:lnTo>
                    <a:pt x="174" y="259"/>
                  </a:lnTo>
                  <a:lnTo>
                    <a:pt x="190" y="252"/>
                  </a:lnTo>
                  <a:lnTo>
                    <a:pt x="201" y="244"/>
                  </a:lnTo>
                  <a:lnTo>
                    <a:pt x="208" y="233"/>
                  </a:lnTo>
                  <a:lnTo>
                    <a:pt x="212" y="223"/>
                  </a:lnTo>
                  <a:lnTo>
                    <a:pt x="213" y="212"/>
                  </a:lnTo>
                  <a:lnTo>
                    <a:pt x="212" y="198"/>
                  </a:lnTo>
                  <a:lnTo>
                    <a:pt x="205" y="187"/>
                  </a:lnTo>
                  <a:lnTo>
                    <a:pt x="194" y="178"/>
                  </a:lnTo>
                  <a:lnTo>
                    <a:pt x="179" y="171"/>
                  </a:lnTo>
                  <a:lnTo>
                    <a:pt x="161" y="167"/>
                  </a:lnTo>
                  <a:lnTo>
                    <a:pt x="123" y="159"/>
                  </a:lnTo>
                  <a:lnTo>
                    <a:pt x="103" y="156"/>
                  </a:lnTo>
                  <a:lnTo>
                    <a:pt x="83" y="151"/>
                  </a:lnTo>
                  <a:lnTo>
                    <a:pt x="64" y="146"/>
                  </a:lnTo>
                  <a:lnTo>
                    <a:pt x="46" y="140"/>
                  </a:lnTo>
                  <a:lnTo>
                    <a:pt x="31" y="130"/>
                  </a:lnTo>
                  <a:lnTo>
                    <a:pt x="19" y="118"/>
                  </a:lnTo>
                  <a:lnTo>
                    <a:pt x="12" y="104"/>
                  </a:lnTo>
                  <a:lnTo>
                    <a:pt x="9" y="85"/>
                  </a:lnTo>
                  <a:lnTo>
                    <a:pt x="11" y="64"/>
                  </a:lnTo>
                  <a:lnTo>
                    <a:pt x="18" y="45"/>
                  </a:lnTo>
                  <a:lnTo>
                    <a:pt x="30" y="30"/>
                  </a:lnTo>
                  <a:lnTo>
                    <a:pt x="46" y="17"/>
                  </a:lnTo>
                  <a:lnTo>
                    <a:pt x="68" y="8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6" name="Freeform 72"/>
            <p:cNvSpPr>
              <a:spLocks noEditPoints="1"/>
            </p:cNvSpPr>
            <p:nvPr/>
          </p:nvSpPr>
          <p:spPr bwMode="auto">
            <a:xfrm>
              <a:off x="1913" y="2480"/>
              <a:ext cx="111" cy="121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56" y="49"/>
                </a:cxn>
                <a:cxn ang="0">
                  <a:pos x="40" y="80"/>
                </a:cxn>
                <a:cxn ang="0">
                  <a:pos x="35" y="119"/>
                </a:cxn>
                <a:cxn ang="0">
                  <a:pos x="40" y="159"/>
                </a:cxn>
                <a:cxn ang="0">
                  <a:pos x="56" y="189"/>
                </a:cxn>
                <a:cxn ang="0">
                  <a:pos x="88" y="206"/>
                </a:cxn>
                <a:cxn ang="0">
                  <a:pos x="135" y="206"/>
                </a:cxn>
                <a:cxn ang="0">
                  <a:pos x="167" y="189"/>
                </a:cxn>
                <a:cxn ang="0">
                  <a:pos x="185" y="159"/>
                </a:cxn>
                <a:cxn ang="0">
                  <a:pos x="189" y="119"/>
                </a:cxn>
                <a:cxn ang="0">
                  <a:pos x="181" y="69"/>
                </a:cxn>
                <a:cxn ang="0">
                  <a:pos x="163" y="45"/>
                </a:cxn>
                <a:cxn ang="0">
                  <a:pos x="133" y="30"/>
                </a:cxn>
                <a:cxn ang="0">
                  <a:pos x="112" y="0"/>
                </a:cxn>
                <a:cxn ang="0">
                  <a:pos x="162" y="8"/>
                </a:cxn>
                <a:cxn ang="0">
                  <a:pos x="194" y="30"/>
                </a:cxn>
                <a:cxn ang="0">
                  <a:pos x="213" y="61"/>
                </a:cxn>
                <a:cxn ang="0">
                  <a:pos x="222" y="99"/>
                </a:cxn>
                <a:cxn ang="0">
                  <a:pos x="222" y="140"/>
                </a:cxn>
                <a:cxn ang="0">
                  <a:pos x="213" y="178"/>
                </a:cxn>
                <a:cxn ang="0">
                  <a:pos x="194" y="209"/>
                </a:cxn>
                <a:cxn ang="0">
                  <a:pos x="162" y="229"/>
                </a:cxn>
                <a:cxn ang="0">
                  <a:pos x="112" y="238"/>
                </a:cxn>
                <a:cxn ang="0">
                  <a:pos x="61" y="229"/>
                </a:cxn>
                <a:cxn ang="0">
                  <a:pos x="29" y="209"/>
                </a:cxn>
                <a:cxn ang="0">
                  <a:pos x="10" y="178"/>
                </a:cxn>
                <a:cxn ang="0">
                  <a:pos x="2" y="140"/>
                </a:cxn>
                <a:cxn ang="0">
                  <a:pos x="2" y="99"/>
                </a:cxn>
                <a:cxn ang="0">
                  <a:pos x="10" y="61"/>
                </a:cxn>
                <a:cxn ang="0">
                  <a:pos x="29" y="30"/>
                </a:cxn>
                <a:cxn ang="0">
                  <a:pos x="63" y="8"/>
                </a:cxn>
                <a:cxn ang="0">
                  <a:pos x="112" y="0"/>
                </a:cxn>
              </a:cxnLst>
              <a:rect l="0" t="0" r="r" b="b"/>
              <a:pathLst>
                <a:path w="223" h="238">
                  <a:moveTo>
                    <a:pt x="112" y="28"/>
                  </a:moveTo>
                  <a:lnTo>
                    <a:pt x="88" y="31"/>
                  </a:lnTo>
                  <a:lnTo>
                    <a:pt x="69" y="38"/>
                  </a:lnTo>
                  <a:lnTo>
                    <a:pt x="56" y="49"/>
                  </a:lnTo>
                  <a:lnTo>
                    <a:pt x="46" y="64"/>
                  </a:lnTo>
                  <a:lnTo>
                    <a:pt x="40" y="80"/>
                  </a:lnTo>
                  <a:lnTo>
                    <a:pt x="37" y="99"/>
                  </a:lnTo>
                  <a:lnTo>
                    <a:pt x="35" y="119"/>
                  </a:lnTo>
                  <a:lnTo>
                    <a:pt x="37" y="140"/>
                  </a:lnTo>
                  <a:lnTo>
                    <a:pt x="40" y="159"/>
                  </a:lnTo>
                  <a:lnTo>
                    <a:pt x="46" y="175"/>
                  </a:lnTo>
                  <a:lnTo>
                    <a:pt x="56" y="189"/>
                  </a:lnTo>
                  <a:lnTo>
                    <a:pt x="69" y="200"/>
                  </a:lnTo>
                  <a:lnTo>
                    <a:pt x="88" y="206"/>
                  </a:lnTo>
                  <a:lnTo>
                    <a:pt x="112" y="209"/>
                  </a:lnTo>
                  <a:lnTo>
                    <a:pt x="135" y="206"/>
                  </a:lnTo>
                  <a:lnTo>
                    <a:pt x="154" y="200"/>
                  </a:lnTo>
                  <a:lnTo>
                    <a:pt x="167" y="189"/>
                  </a:lnTo>
                  <a:lnTo>
                    <a:pt x="178" y="175"/>
                  </a:lnTo>
                  <a:lnTo>
                    <a:pt x="185" y="159"/>
                  </a:lnTo>
                  <a:lnTo>
                    <a:pt x="188" y="140"/>
                  </a:lnTo>
                  <a:lnTo>
                    <a:pt x="189" y="119"/>
                  </a:lnTo>
                  <a:lnTo>
                    <a:pt x="186" y="84"/>
                  </a:lnTo>
                  <a:lnTo>
                    <a:pt x="181" y="69"/>
                  </a:lnTo>
                  <a:lnTo>
                    <a:pt x="174" y="56"/>
                  </a:lnTo>
                  <a:lnTo>
                    <a:pt x="163" y="45"/>
                  </a:lnTo>
                  <a:lnTo>
                    <a:pt x="150" y="35"/>
                  </a:lnTo>
                  <a:lnTo>
                    <a:pt x="133" y="30"/>
                  </a:lnTo>
                  <a:lnTo>
                    <a:pt x="112" y="28"/>
                  </a:lnTo>
                  <a:close/>
                  <a:moveTo>
                    <a:pt x="112" y="0"/>
                  </a:moveTo>
                  <a:lnTo>
                    <a:pt x="139" y="3"/>
                  </a:lnTo>
                  <a:lnTo>
                    <a:pt x="162" y="8"/>
                  </a:lnTo>
                  <a:lnTo>
                    <a:pt x="179" y="17"/>
                  </a:lnTo>
                  <a:lnTo>
                    <a:pt x="194" y="30"/>
                  </a:lnTo>
                  <a:lnTo>
                    <a:pt x="205" y="45"/>
                  </a:lnTo>
                  <a:lnTo>
                    <a:pt x="213" y="61"/>
                  </a:lnTo>
                  <a:lnTo>
                    <a:pt x="219" y="80"/>
                  </a:lnTo>
                  <a:lnTo>
                    <a:pt x="222" y="99"/>
                  </a:lnTo>
                  <a:lnTo>
                    <a:pt x="223" y="119"/>
                  </a:lnTo>
                  <a:lnTo>
                    <a:pt x="222" y="140"/>
                  </a:lnTo>
                  <a:lnTo>
                    <a:pt x="219" y="159"/>
                  </a:lnTo>
                  <a:lnTo>
                    <a:pt x="213" y="178"/>
                  </a:lnTo>
                  <a:lnTo>
                    <a:pt x="205" y="194"/>
                  </a:lnTo>
                  <a:lnTo>
                    <a:pt x="194" y="209"/>
                  </a:lnTo>
                  <a:lnTo>
                    <a:pt x="179" y="220"/>
                  </a:lnTo>
                  <a:lnTo>
                    <a:pt x="162" y="229"/>
                  </a:lnTo>
                  <a:lnTo>
                    <a:pt x="139" y="235"/>
                  </a:lnTo>
                  <a:lnTo>
                    <a:pt x="112" y="238"/>
                  </a:lnTo>
                  <a:lnTo>
                    <a:pt x="84" y="235"/>
                  </a:lnTo>
                  <a:lnTo>
                    <a:pt x="61" y="229"/>
                  </a:lnTo>
                  <a:lnTo>
                    <a:pt x="44" y="220"/>
                  </a:lnTo>
                  <a:lnTo>
                    <a:pt x="29" y="209"/>
                  </a:lnTo>
                  <a:lnTo>
                    <a:pt x="18" y="194"/>
                  </a:lnTo>
                  <a:lnTo>
                    <a:pt x="10" y="178"/>
                  </a:lnTo>
                  <a:lnTo>
                    <a:pt x="4" y="159"/>
                  </a:lnTo>
                  <a:lnTo>
                    <a:pt x="2" y="140"/>
                  </a:lnTo>
                  <a:lnTo>
                    <a:pt x="0" y="119"/>
                  </a:lnTo>
                  <a:lnTo>
                    <a:pt x="2" y="99"/>
                  </a:lnTo>
                  <a:lnTo>
                    <a:pt x="4" y="80"/>
                  </a:lnTo>
                  <a:lnTo>
                    <a:pt x="10" y="61"/>
                  </a:lnTo>
                  <a:lnTo>
                    <a:pt x="18" y="45"/>
                  </a:lnTo>
                  <a:lnTo>
                    <a:pt x="29" y="30"/>
                  </a:lnTo>
                  <a:lnTo>
                    <a:pt x="44" y="17"/>
                  </a:lnTo>
                  <a:lnTo>
                    <a:pt x="63" y="8"/>
                  </a:lnTo>
                  <a:lnTo>
                    <a:pt x="84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037" y="2483"/>
              <a:ext cx="10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9"/>
                </a:cxn>
                <a:cxn ang="0">
                  <a:pos x="35" y="149"/>
                </a:cxn>
                <a:cxn ang="0">
                  <a:pos x="36" y="165"/>
                </a:cxn>
                <a:cxn ang="0">
                  <a:pos x="42" y="180"/>
                </a:cxn>
                <a:cxn ang="0">
                  <a:pos x="50" y="191"/>
                </a:cxn>
                <a:cxn ang="0">
                  <a:pos x="64" y="199"/>
                </a:cxn>
                <a:cxn ang="0">
                  <a:pos x="80" y="205"/>
                </a:cxn>
                <a:cxn ang="0">
                  <a:pos x="103" y="206"/>
                </a:cxn>
                <a:cxn ang="0">
                  <a:pos x="126" y="205"/>
                </a:cxn>
                <a:cxn ang="0">
                  <a:pos x="144" y="199"/>
                </a:cxn>
                <a:cxn ang="0">
                  <a:pos x="157" y="191"/>
                </a:cxn>
                <a:cxn ang="0">
                  <a:pos x="167" y="179"/>
                </a:cxn>
                <a:cxn ang="0">
                  <a:pos x="172" y="165"/>
                </a:cxn>
                <a:cxn ang="0">
                  <a:pos x="175" y="148"/>
                </a:cxn>
                <a:cxn ang="0">
                  <a:pos x="176" y="127"/>
                </a:cxn>
                <a:cxn ang="0">
                  <a:pos x="176" y="0"/>
                </a:cxn>
                <a:cxn ang="0">
                  <a:pos x="210" y="0"/>
                </a:cxn>
                <a:cxn ang="0">
                  <a:pos x="210" y="233"/>
                </a:cxn>
                <a:cxn ang="0">
                  <a:pos x="191" y="233"/>
                </a:cxn>
                <a:cxn ang="0">
                  <a:pos x="184" y="191"/>
                </a:cxn>
                <a:cxn ang="0">
                  <a:pos x="179" y="202"/>
                </a:cxn>
                <a:cxn ang="0">
                  <a:pos x="170" y="213"/>
                </a:cxn>
                <a:cxn ang="0">
                  <a:pos x="157" y="222"/>
                </a:cxn>
                <a:cxn ang="0">
                  <a:pos x="141" y="229"/>
                </a:cxn>
                <a:cxn ang="0">
                  <a:pos x="121" y="235"/>
                </a:cxn>
                <a:cxn ang="0">
                  <a:pos x="95" y="236"/>
                </a:cxn>
                <a:cxn ang="0">
                  <a:pos x="68" y="235"/>
                </a:cxn>
                <a:cxn ang="0">
                  <a:pos x="47" y="228"/>
                </a:cxn>
                <a:cxn ang="0">
                  <a:pos x="30" y="218"/>
                </a:cxn>
                <a:cxn ang="0">
                  <a:pos x="17" y="206"/>
                </a:cxn>
                <a:cxn ang="0">
                  <a:pos x="9" y="190"/>
                </a:cxn>
                <a:cxn ang="0">
                  <a:pos x="4" y="171"/>
                </a:cxn>
                <a:cxn ang="0">
                  <a:pos x="1" y="150"/>
                </a:cxn>
                <a:cxn ang="0">
                  <a:pos x="0" y="126"/>
                </a:cxn>
                <a:cxn ang="0">
                  <a:pos x="0" y="0"/>
                </a:cxn>
              </a:cxnLst>
              <a:rect l="0" t="0" r="r" b="b"/>
              <a:pathLst>
                <a:path w="210" h="236">
                  <a:moveTo>
                    <a:pt x="0" y="0"/>
                  </a:moveTo>
                  <a:lnTo>
                    <a:pt x="34" y="0"/>
                  </a:lnTo>
                  <a:lnTo>
                    <a:pt x="34" y="129"/>
                  </a:lnTo>
                  <a:lnTo>
                    <a:pt x="35" y="149"/>
                  </a:lnTo>
                  <a:lnTo>
                    <a:pt x="36" y="165"/>
                  </a:lnTo>
                  <a:lnTo>
                    <a:pt x="42" y="180"/>
                  </a:lnTo>
                  <a:lnTo>
                    <a:pt x="50" y="191"/>
                  </a:lnTo>
                  <a:lnTo>
                    <a:pt x="64" y="199"/>
                  </a:lnTo>
                  <a:lnTo>
                    <a:pt x="80" y="205"/>
                  </a:lnTo>
                  <a:lnTo>
                    <a:pt x="103" y="206"/>
                  </a:lnTo>
                  <a:lnTo>
                    <a:pt x="126" y="205"/>
                  </a:lnTo>
                  <a:lnTo>
                    <a:pt x="144" y="199"/>
                  </a:lnTo>
                  <a:lnTo>
                    <a:pt x="157" y="191"/>
                  </a:lnTo>
                  <a:lnTo>
                    <a:pt x="167" y="179"/>
                  </a:lnTo>
                  <a:lnTo>
                    <a:pt x="172" y="165"/>
                  </a:lnTo>
                  <a:lnTo>
                    <a:pt x="175" y="148"/>
                  </a:lnTo>
                  <a:lnTo>
                    <a:pt x="176" y="127"/>
                  </a:lnTo>
                  <a:lnTo>
                    <a:pt x="176" y="0"/>
                  </a:lnTo>
                  <a:lnTo>
                    <a:pt x="210" y="0"/>
                  </a:lnTo>
                  <a:lnTo>
                    <a:pt x="210" y="233"/>
                  </a:lnTo>
                  <a:lnTo>
                    <a:pt x="191" y="233"/>
                  </a:lnTo>
                  <a:lnTo>
                    <a:pt x="184" y="191"/>
                  </a:lnTo>
                  <a:lnTo>
                    <a:pt x="179" y="202"/>
                  </a:lnTo>
                  <a:lnTo>
                    <a:pt x="170" y="213"/>
                  </a:lnTo>
                  <a:lnTo>
                    <a:pt x="157" y="222"/>
                  </a:lnTo>
                  <a:lnTo>
                    <a:pt x="141" y="229"/>
                  </a:lnTo>
                  <a:lnTo>
                    <a:pt x="121" y="235"/>
                  </a:lnTo>
                  <a:lnTo>
                    <a:pt x="95" y="236"/>
                  </a:lnTo>
                  <a:lnTo>
                    <a:pt x="68" y="235"/>
                  </a:lnTo>
                  <a:lnTo>
                    <a:pt x="47" y="228"/>
                  </a:lnTo>
                  <a:lnTo>
                    <a:pt x="30" y="218"/>
                  </a:lnTo>
                  <a:lnTo>
                    <a:pt x="17" y="206"/>
                  </a:lnTo>
                  <a:lnTo>
                    <a:pt x="9" y="190"/>
                  </a:lnTo>
                  <a:lnTo>
                    <a:pt x="4" y="171"/>
                  </a:lnTo>
                  <a:lnTo>
                    <a:pt x="1" y="150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155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9" y="57"/>
                </a:cxn>
                <a:cxn ang="0">
                  <a:pos x="139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9" y="263"/>
                </a:cxn>
                <a:cxn ang="0">
                  <a:pos x="139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9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9" y="57"/>
                  </a:lnTo>
                  <a:lnTo>
                    <a:pt x="139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9" y="263"/>
                  </a:lnTo>
                  <a:lnTo>
                    <a:pt x="139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41" y="2438"/>
              <a:ext cx="105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7"/>
                </a:cxn>
                <a:cxn ang="0">
                  <a:pos x="39" y="114"/>
                </a:cxn>
                <a:cxn ang="0">
                  <a:pos x="47" y="105"/>
                </a:cxn>
                <a:cxn ang="0">
                  <a:pos x="60" y="97"/>
                </a:cxn>
                <a:cxn ang="0">
                  <a:pos x="75" y="90"/>
                </a:cxn>
                <a:cxn ang="0">
                  <a:pos x="92" y="86"/>
                </a:cxn>
                <a:cxn ang="0">
                  <a:pos x="115" y="84"/>
                </a:cxn>
                <a:cxn ang="0">
                  <a:pos x="142" y="86"/>
                </a:cxn>
                <a:cxn ang="0">
                  <a:pos x="163" y="93"/>
                </a:cxn>
                <a:cxn ang="0">
                  <a:pos x="179" y="101"/>
                </a:cxn>
                <a:cxn ang="0">
                  <a:pos x="191" y="114"/>
                </a:cxn>
                <a:cxn ang="0">
                  <a:pos x="199" y="129"/>
                </a:cxn>
                <a:cxn ang="0">
                  <a:pos x="205" y="148"/>
                </a:cxn>
                <a:cxn ang="0">
                  <a:pos x="208" y="170"/>
                </a:cxn>
                <a:cxn ang="0">
                  <a:pos x="209" y="195"/>
                </a:cxn>
                <a:cxn ang="0">
                  <a:pos x="209" y="322"/>
                </a:cxn>
                <a:cxn ang="0">
                  <a:pos x="175" y="322"/>
                </a:cxn>
                <a:cxn ang="0">
                  <a:pos x="175" y="192"/>
                </a:cxn>
                <a:cxn ang="0">
                  <a:pos x="174" y="171"/>
                </a:cxn>
                <a:cxn ang="0">
                  <a:pos x="172" y="154"/>
                </a:cxn>
                <a:cxn ang="0">
                  <a:pos x="167" y="139"/>
                </a:cxn>
                <a:cxn ang="0">
                  <a:pos x="159" y="128"/>
                </a:cxn>
                <a:cxn ang="0">
                  <a:pos x="145" y="120"/>
                </a:cxn>
                <a:cxn ang="0">
                  <a:pos x="129" y="116"/>
                </a:cxn>
                <a:cxn ang="0">
                  <a:pos x="106" y="114"/>
                </a:cxn>
                <a:cxn ang="0">
                  <a:pos x="84" y="116"/>
                </a:cxn>
                <a:cxn ang="0">
                  <a:pos x="66" y="120"/>
                </a:cxn>
                <a:cxn ang="0">
                  <a:pos x="53" y="128"/>
                </a:cxn>
                <a:cxn ang="0">
                  <a:pos x="43" y="139"/>
                </a:cxn>
                <a:cxn ang="0">
                  <a:pos x="38" y="152"/>
                </a:cxn>
                <a:cxn ang="0">
                  <a:pos x="35" y="170"/>
                </a:cxn>
                <a:cxn ang="0">
                  <a:pos x="34" y="192"/>
                </a:cxn>
                <a:cxn ang="0">
                  <a:pos x="34" y="322"/>
                </a:cxn>
                <a:cxn ang="0">
                  <a:pos x="0" y="322"/>
                </a:cxn>
                <a:cxn ang="0">
                  <a:pos x="0" y="0"/>
                </a:cxn>
              </a:cxnLst>
              <a:rect l="0" t="0" r="r" b="b"/>
              <a:pathLst>
                <a:path w="209" h="322">
                  <a:moveTo>
                    <a:pt x="0" y="0"/>
                  </a:moveTo>
                  <a:lnTo>
                    <a:pt x="34" y="0"/>
                  </a:lnTo>
                  <a:lnTo>
                    <a:pt x="34" y="127"/>
                  </a:lnTo>
                  <a:lnTo>
                    <a:pt x="39" y="114"/>
                  </a:lnTo>
                  <a:lnTo>
                    <a:pt x="47" y="105"/>
                  </a:lnTo>
                  <a:lnTo>
                    <a:pt x="60" y="97"/>
                  </a:lnTo>
                  <a:lnTo>
                    <a:pt x="75" y="90"/>
                  </a:lnTo>
                  <a:lnTo>
                    <a:pt x="92" y="86"/>
                  </a:lnTo>
                  <a:lnTo>
                    <a:pt x="115" y="84"/>
                  </a:lnTo>
                  <a:lnTo>
                    <a:pt x="142" y="86"/>
                  </a:lnTo>
                  <a:lnTo>
                    <a:pt x="163" y="93"/>
                  </a:lnTo>
                  <a:lnTo>
                    <a:pt x="179" y="101"/>
                  </a:lnTo>
                  <a:lnTo>
                    <a:pt x="191" y="114"/>
                  </a:lnTo>
                  <a:lnTo>
                    <a:pt x="199" y="129"/>
                  </a:lnTo>
                  <a:lnTo>
                    <a:pt x="205" y="148"/>
                  </a:lnTo>
                  <a:lnTo>
                    <a:pt x="208" y="170"/>
                  </a:lnTo>
                  <a:lnTo>
                    <a:pt x="209" y="195"/>
                  </a:lnTo>
                  <a:lnTo>
                    <a:pt x="209" y="322"/>
                  </a:lnTo>
                  <a:lnTo>
                    <a:pt x="175" y="322"/>
                  </a:lnTo>
                  <a:lnTo>
                    <a:pt x="175" y="192"/>
                  </a:lnTo>
                  <a:lnTo>
                    <a:pt x="174" y="171"/>
                  </a:lnTo>
                  <a:lnTo>
                    <a:pt x="172" y="154"/>
                  </a:lnTo>
                  <a:lnTo>
                    <a:pt x="167" y="139"/>
                  </a:lnTo>
                  <a:lnTo>
                    <a:pt x="159" y="128"/>
                  </a:lnTo>
                  <a:lnTo>
                    <a:pt x="145" y="120"/>
                  </a:lnTo>
                  <a:lnTo>
                    <a:pt x="129" y="116"/>
                  </a:lnTo>
                  <a:lnTo>
                    <a:pt x="106" y="114"/>
                  </a:lnTo>
                  <a:lnTo>
                    <a:pt x="84" y="116"/>
                  </a:lnTo>
                  <a:lnTo>
                    <a:pt x="66" y="120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8" y="152"/>
                  </a:lnTo>
                  <a:lnTo>
                    <a:pt x="35" y="170"/>
                  </a:lnTo>
                  <a:lnTo>
                    <a:pt x="34" y="192"/>
                  </a:lnTo>
                  <a:lnTo>
                    <a:pt x="34" y="322"/>
                  </a:lnTo>
                  <a:lnTo>
                    <a:pt x="0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352" y="2483"/>
              <a:ext cx="17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92" y="195"/>
                </a:cxn>
                <a:cxn ang="0">
                  <a:pos x="156" y="0"/>
                </a:cxn>
                <a:cxn ang="0">
                  <a:pos x="190" y="0"/>
                </a:cxn>
                <a:cxn ang="0">
                  <a:pos x="255" y="197"/>
                </a:cxn>
                <a:cxn ang="0">
                  <a:pos x="314" y="0"/>
                </a:cxn>
                <a:cxn ang="0">
                  <a:pos x="350" y="0"/>
                </a:cxn>
                <a:cxn ang="0">
                  <a:pos x="276" y="233"/>
                </a:cxn>
                <a:cxn ang="0">
                  <a:pos x="236" y="233"/>
                </a:cxn>
                <a:cxn ang="0">
                  <a:pos x="172" y="39"/>
                </a:cxn>
                <a:cxn ang="0">
                  <a:pos x="110" y="233"/>
                </a:cxn>
                <a:cxn ang="0">
                  <a:pos x="73" y="233"/>
                </a:cxn>
                <a:cxn ang="0">
                  <a:pos x="0" y="0"/>
                </a:cxn>
              </a:cxnLst>
              <a:rect l="0" t="0" r="r" b="b"/>
              <a:pathLst>
                <a:path w="350" h="233">
                  <a:moveTo>
                    <a:pt x="0" y="0"/>
                  </a:moveTo>
                  <a:lnTo>
                    <a:pt x="37" y="0"/>
                  </a:lnTo>
                  <a:lnTo>
                    <a:pt x="92" y="195"/>
                  </a:lnTo>
                  <a:lnTo>
                    <a:pt x="156" y="0"/>
                  </a:lnTo>
                  <a:lnTo>
                    <a:pt x="190" y="0"/>
                  </a:lnTo>
                  <a:lnTo>
                    <a:pt x="255" y="197"/>
                  </a:lnTo>
                  <a:lnTo>
                    <a:pt x="314" y="0"/>
                  </a:lnTo>
                  <a:lnTo>
                    <a:pt x="350" y="0"/>
                  </a:lnTo>
                  <a:lnTo>
                    <a:pt x="276" y="233"/>
                  </a:lnTo>
                  <a:lnTo>
                    <a:pt x="236" y="233"/>
                  </a:lnTo>
                  <a:lnTo>
                    <a:pt x="172" y="39"/>
                  </a:lnTo>
                  <a:lnTo>
                    <a:pt x="110" y="233"/>
                  </a:lnTo>
                  <a:lnTo>
                    <a:pt x="73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1" name="Freeform 77"/>
            <p:cNvSpPr>
              <a:spLocks noEditPoints="1"/>
            </p:cNvSpPr>
            <p:nvPr/>
          </p:nvSpPr>
          <p:spPr bwMode="auto">
            <a:xfrm>
              <a:off x="2530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8" y="45"/>
                </a:cxn>
                <a:cxn ang="0">
                  <a:pos x="42" y="72"/>
                </a:cxn>
                <a:cxn ang="0">
                  <a:pos x="35" y="106"/>
                </a:cxn>
                <a:cxn ang="0">
                  <a:pos x="184" y="87"/>
                </a:cxn>
                <a:cxn ang="0">
                  <a:pos x="173" y="56"/>
                </a:cxn>
                <a:cxn ang="0">
                  <a:pos x="150" y="35"/>
                </a:cxn>
                <a:cxn ang="0">
                  <a:pos x="112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7" y="47"/>
                </a:cxn>
                <a:cxn ang="0">
                  <a:pos x="220" y="87"/>
                </a:cxn>
                <a:cxn ang="0">
                  <a:pos x="221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5" y="212"/>
                </a:cxn>
                <a:cxn ang="0">
                  <a:pos x="154" y="205"/>
                </a:cxn>
                <a:cxn ang="0">
                  <a:pos x="176" y="186"/>
                </a:cxn>
                <a:cxn ang="0">
                  <a:pos x="186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6" y="238"/>
                </a:cxn>
                <a:cxn ang="0">
                  <a:pos x="63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2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8" y="45"/>
                  </a:lnTo>
                  <a:lnTo>
                    <a:pt x="49" y="57"/>
                  </a:lnTo>
                  <a:lnTo>
                    <a:pt x="42" y="72"/>
                  </a:lnTo>
                  <a:lnTo>
                    <a:pt x="38" y="88"/>
                  </a:lnTo>
                  <a:lnTo>
                    <a:pt x="35" y="106"/>
                  </a:lnTo>
                  <a:lnTo>
                    <a:pt x="186" y="106"/>
                  </a:lnTo>
                  <a:lnTo>
                    <a:pt x="184" y="87"/>
                  </a:lnTo>
                  <a:lnTo>
                    <a:pt x="180" y="70"/>
                  </a:lnTo>
                  <a:lnTo>
                    <a:pt x="173" y="56"/>
                  </a:lnTo>
                  <a:lnTo>
                    <a:pt x="164" y="43"/>
                  </a:lnTo>
                  <a:lnTo>
                    <a:pt x="150" y="35"/>
                  </a:lnTo>
                  <a:lnTo>
                    <a:pt x="134" y="28"/>
                  </a:lnTo>
                  <a:lnTo>
                    <a:pt x="112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7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1" y="110"/>
                  </a:lnTo>
                  <a:lnTo>
                    <a:pt x="221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3" y="210"/>
                  </a:lnTo>
                  <a:lnTo>
                    <a:pt x="115" y="212"/>
                  </a:lnTo>
                  <a:lnTo>
                    <a:pt x="137" y="210"/>
                  </a:lnTo>
                  <a:lnTo>
                    <a:pt x="154" y="205"/>
                  </a:lnTo>
                  <a:lnTo>
                    <a:pt x="167" y="197"/>
                  </a:lnTo>
                  <a:lnTo>
                    <a:pt x="176" y="186"/>
                  </a:lnTo>
                  <a:lnTo>
                    <a:pt x="183" y="175"/>
                  </a:lnTo>
                  <a:lnTo>
                    <a:pt x="186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5" y="235"/>
                  </a:lnTo>
                  <a:lnTo>
                    <a:pt x="116" y="238"/>
                  </a:lnTo>
                  <a:lnTo>
                    <a:pt x="88" y="235"/>
                  </a:lnTo>
                  <a:lnTo>
                    <a:pt x="63" y="229"/>
                  </a:lnTo>
                  <a:lnTo>
                    <a:pt x="44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2658" y="2480"/>
              <a:ext cx="105" cy="121"/>
            </a:xfrm>
            <a:custGeom>
              <a:avLst/>
              <a:gdLst/>
              <a:ahLst/>
              <a:cxnLst>
                <a:cxn ang="0">
                  <a:pos x="133" y="3"/>
                </a:cxn>
                <a:cxn ang="0">
                  <a:pos x="174" y="17"/>
                </a:cxn>
                <a:cxn ang="0">
                  <a:pos x="197" y="47"/>
                </a:cxn>
                <a:cxn ang="0">
                  <a:pos x="204" y="87"/>
                </a:cxn>
                <a:cxn ang="0">
                  <a:pos x="170" y="69"/>
                </a:cxn>
                <a:cxn ang="0">
                  <a:pos x="156" y="43"/>
                </a:cxn>
                <a:cxn ang="0">
                  <a:pos x="127" y="28"/>
                </a:cxn>
                <a:cxn ang="0">
                  <a:pos x="82" y="28"/>
                </a:cxn>
                <a:cxn ang="0">
                  <a:pos x="53" y="39"/>
                </a:cxn>
                <a:cxn ang="0">
                  <a:pos x="41" y="56"/>
                </a:cxn>
                <a:cxn ang="0">
                  <a:pos x="42" y="77"/>
                </a:cxn>
                <a:cxn ang="0">
                  <a:pos x="63" y="92"/>
                </a:cxn>
                <a:cxn ang="0">
                  <a:pos x="97" y="102"/>
                </a:cxn>
                <a:cxn ang="0">
                  <a:pos x="136" y="110"/>
                </a:cxn>
                <a:cxn ang="0">
                  <a:pos x="173" y="122"/>
                </a:cxn>
                <a:cxn ang="0">
                  <a:pos x="200" y="141"/>
                </a:cxn>
                <a:cxn ang="0">
                  <a:pos x="211" y="172"/>
                </a:cxn>
                <a:cxn ang="0">
                  <a:pos x="204" y="200"/>
                </a:cxn>
                <a:cxn ang="0">
                  <a:pos x="180" y="223"/>
                </a:cxn>
                <a:cxn ang="0">
                  <a:pos x="139" y="238"/>
                </a:cxn>
                <a:cxn ang="0">
                  <a:pos x="80" y="238"/>
                </a:cxn>
                <a:cxn ang="0">
                  <a:pos x="36" y="223"/>
                </a:cxn>
                <a:cxn ang="0">
                  <a:pos x="8" y="193"/>
                </a:cxn>
                <a:cxn ang="0">
                  <a:pos x="0" y="149"/>
                </a:cxn>
                <a:cxn ang="0">
                  <a:pos x="36" y="167"/>
                </a:cxn>
                <a:cxn ang="0">
                  <a:pos x="52" y="194"/>
                </a:cxn>
                <a:cxn ang="0">
                  <a:pos x="86" y="209"/>
                </a:cxn>
                <a:cxn ang="0">
                  <a:pos x="132" y="209"/>
                </a:cxn>
                <a:cxn ang="0">
                  <a:pos x="162" y="198"/>
                </a:cxn>
                <a:cxn ang="0">
                  <a:pos x="175" y="183"/>
                </a:cxn>
                <a:cxn ang="0">
                  <a:pos x="174" y="161"/>
                </a:cxn>
                <a:cxn ang="0">
                  <a:pos x="155" y="145"/>
                </a:cxn>
                <a:cxn ang="0">
                  <a:pos x="122" y="136"/>
                </a:cxn>
                <a:cxn ang="0">
                  <a:pos x="83" y="128"/>
                </a:cxn>
                <a:cxn ang="0">
                  <a:pos x="30" y="109"/>
                </a:cxn>
                <a:cxn ang="0">
                  <a:pos x="8" y="85"/>
                </a:cxn>
                <a:cxn ang="0">
                  <a:pos x="7" y="51"/>
                </a:cxn>
                <a:cxn ang="0">
                  <a:pos x="22" y="24"/>
                </a:cxn>
                <a:cxn ang="0">
                  <a:pos x="55" y="7"/>
                </a:cxn>
                <a:cxn ang="0">
                  <a:pos x="105" y="0"/>
                </a:cxn>
              </a:cxnLst>
              <a:rect l="0" t="0" r="r" b="b"/>
              <a:pathLst>
                <a:path w="211" h="239">
                  <a:moveTo>
                    <a:pt x="105" y="0"/>
                  </a:moveTo>
                  <a:lnTo>
                    <a:pt x="133" y="3"/>
                  </a:lnTo>
                  <a:lnTo>
                    <a:pt x="156" y="8"/>
                  </a:lnTo>
                  <a:lnTo>
                    <a:pt x="174" y="17"/>
                  </a:lnTo>
                  <a:lnTo>
                    <a:pt x="188" y="31"/>
                  </a:lnTo>
                  <a:lnTo>
                    <a:pt x="197" y="47"/>
                  </a:lnTo>
                  <a:lnTo>
                    <a:pt x="203" y="65"/>
                  </a:lnTo>
                  <a:lnTo>
                    <a:pt x="204" y="87"/>
                  </a:lnTo>
                  <a:lnTo>
                    <a:pt x="173" y="87"/>
                  </a:lnTo>
                  <a:lnTo>
                    <a:pt x="170" y="69"/>
                  </a:lnTo>
                  <a:lnTo>
                    <a:pt x="166" y="56"/>
                  </a:lnTo>
                  <a:lnTo>
                    <a:pt x="156" y="43"/>
                  </a:lnTo>
                  <a:lnTo>
                    <a:pt x="143" y="34"/>
                  </a:lnTo>
                  <a:lnTo>
                    <a:pt x="127" y="28"/>
                  </a:lnTo>
                  <a:lnTo>
                    <a:pt x="103" y="27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53" y="39"/>
                  </a:lnTo>
                  <a:lnTo>
                    <a:pt x="45" y="46"/>
                  </a:lnTo>
                  <a:lnTo>
                    <a:pt x="41" y="56"/>
                  </a:lnTo>
                  <a:lnTo>
                    <a:pt x="40" y="66"/>
                  </a:lnTo>
                  <a:lnTo>
                    <a:pt x="42" y="77"/>
                  </a:lnTo>
                  <a:lnTo>
                    <a:pt x="51" y="85"/>
                  </a:lnTo>
                  <a:lnTo>
                    <a:pt x="63" y="92"/>
                  </a:lnTo>
                  <a:lnTo>
                    <a:pt x="79" y="98"/>
                  </a:lnTo>
                  <a:lnTo>
                    <a:pt x="97" y="102"/>
                  </a:lnTo>
                  <a:lnTo>
                    <a:pt x="116" y="106"/>
                  </a:lnTo>
                  <a:lnTo>
                    <a:pt x="136" y="110"/>
                  </a:lnTo>
                  <a:lnTo>
                    <a:pt x="155" y="115"/>
                  </a:lnTo>
                  <a:lnTo>
                    <a:pt x="173" y="122"/>
                  </a:lnTo>
                  <a:lnTo>
                    <a:pt x="188" y="130"/>
                  </a:lnTo>
                  <a:lnTo>
                    <a:pt x="200" y="141"/>
                  </a:lnTo>
                  <a:lnTo>
                    <a:pt x="208" y="155"/>
                  </a:lnTo>
                  <a:lnTo>
                    <a:pt x="211" y="172"/>
                  </a:lnTo>
                  <a:lnTo>
                    <a:pt x="209" y="186"/>
                  </a:lnTo>
                  <a:lnTo>
                    <a:pt x="204" y="200"/>
                  </a:lnTo>
                  <a:lnTo>
                    <a:pt x="194" y="212"/>
                  </a:lnTo>
                  <a:lnTo>
                    <a:pt x="180" y="223"/>
                  </a:lnTo>
                  <a:lnTo>
                    <a:pt x="162" y="231"/>
                  </a:lnTo>
                  <a:lnTo>
                    <a:pt x="139" y="238"/>
                  </a:lnTo>
                  <a:lnTo>
                    <a:pt x="110" y="239"/>
                  </a:lnTo>
                  <a:lnTo>
                    <a:pt x="80" y="238"/>
                  </a:lnTo>
                  <a:lnTo>
                    <a:pt x="55" y="231"/>
                  </a:lnTo>
                  <a:lnTo>
                    <a:pt x="36" y="223"/>
                  </a:lnTo>
                  <a:lnTo>
                    <a:pt x="19" y="209"/>
                  </a:lnTo>
                  <a:lnTo>
                    <a:pt x="8" y="193"/>
                  </a:lnTo>
                  <a:lnTo>
                    <a:pt x="3" y="172"/>
                  </a:lnTo>
                  <a:lnTo>
                    <a:pt x="0" y="149"/>
                  </a:lnTo>
                  <a:lnTo>
                    <a:pt x="34" y="149"/>
                  </a:lnTo>
                  <a:lnTo>
                    <a:pt x="36" y="167"/>
                  </a:lnTo>
                  <a:lnTo>
                    <a:pt x="42" y="183"/>
                  </a:lnTo>
                  <a:lnTo>
                    <a:pt x="52" y="194"/>
                  </a:lnTo>
                  <a:lnTo>
                    <a:pt x="67" y="204"/>
                  </a:lnTo>
                  <a:lnTo>
                    <a:pt x="86" y="209"/>
                  </a:lnTo>
                  <a:lnTo>
                    <a:pt x="110" y="210"/>
                  </a:lnTo>
                  <a:lnTo>
                    <a:pt x="132" y="209"/>
                  </a:lnTo>
                  <a:lnTo>
                    <a:pt x="150" y="205"/>
                  </a:lnTo>
                  <a:lnTo>
                    <a:pt x="162" y="198"/>
                  </a:lnTo>
                  <a:lnTo>
                    <a:pt x="170" y="191"/>
                  </a:lnTo>
                  <a:lnTo>
                    <a:pt x="175" y="183"/>
                  </a:lnTo>
                  <a:lnTo>
                    <a:pt x="177" y="174"/>
                  </a:lnTo>
                  <a:lnTo>
                    <a:pt x="174" y="161"/>
                  </a:lnTo>
                  <a:lnTo>
                    <a:pt x="167" y="152"/>
                  </a:lnTo>
                  <a:lnTo>
                    <a:pt x="155" y="145"/>
                  </a:lnTo>
                  <a:lnTo>
                    <a:pt x="140" y="140"/>
                  </a:lnTo>
                  <a:lnTo>
                    <a:pt x="122" y="136"/>
                  </a:lnTo>
                  <a:lnTo>
                    <a:pt x="102" y="132"/>
                  </a:lnTo>
                  <a:lnTo>
                    <a:pt x="83" y="128"/>
                  </a:lnTo>
                  <a:lnTo>
                    <a:pt x="45" y="117"/>
                  </a:lnTo>
                  <a:lnTo>
                    <a:pt x="30" y="109"/>
                  </a:lnTo>
                  <a:lnTo>
                    <a:pt x="17" y="98"/>
                  </a:lnTo>
                  <a:lnTo>
                    <a:pt x="8" y="85"/>
                  </a:lnTo>
                  <a:lnTo>
                    <a:pt x="6" y="68"/>
                  </a:lnTo>
                  <a:lnTo>
                    <a:pt x="7" y="51"/>
                  </a:lnTo>
                  <a:lnTo>
                    <a:pt x="12" y="37"/>
                  </a:lnTo>
                  <a:lnTo>
                    <a:pt x="22" y="24"/>
                  </a:lnTo>
                  <a:lnTo>
                    <a:pt x="36" y="15"/>
                  </a:lnTo>
                  <a:lnTo>
                    <a:pt x="55" y="7"/>
                  </a:lnTo>
                  <a:lnTo>
                    <a:pt x="78" y="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2769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8" y="57"/>
                </a:cxn>
                <a:cxn ang="0">
                  <a:pos x="138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8" y="263"/>
                </a:cxn>
                <a:cxn ang="0">
                  <a:pos x="138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8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8" y="57"/>
                  </a:lnTo>
                  <a:lnTo>
                    <a:pt x="138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8" y="263"/>
                  </a:lnTo>
                  <a:lnTo>
                    <a:pt x="138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4" name="Freeform 80"/>
            <p:cNvSpPr>
              <a:spLocks noEditPoints="1"/>
            </p:cNvSpPr>
            <p:nvPr/>
          </p:nvSpPr>
          <p:spPr bwMode="auto">
            <a:xfrm>
              <a:off x="2849" y="2480"/>
              <a:ext cx="108" cy="121"/>
            </a:xfrm>
            <a:custGeom>
              <a:avLst/>
              <a:gdLst/>
              <a:ahLst/>
              <a:cxnLst>
                <a:cxn ang="0">
                  <a:pos x="91" y="30"/>
                </a:cxn>
                <a:cxn ang="0">
                  <a:pos x="59" y="45"/>
                </a:cxn>
                <a:cxn ang="0">
                  <a:pos x="43" y="72"/>
                </a:cxn>
                <a:cxn ang="0">
                  <a:pos x="37" y="106"/>
                </a:cxn>
                <a:cxn ang="0">
                  <a:pos x="185" y="87"/>
                </a:cxn>
                <a:cxn ang="0">
                  <a:pos x="174" y="56"/>
                </a:cxn>
                <a:cxn ang="0">
                  <a:pos x="153" y="35"/>
                </a:cxn>
                <a:cxn ang="0">
                  <a:pos x="115" y="27"/>
                </a:cxn>
                <a:cxn ang="0">
                  <a:pos x="144" y="3"/>
                </a:cxn>
                <a:cxn ang="0">
                  <a:pos x="185" y="19"/>
                </a:cxn>
                <a:cxn ang="0">
                  <a:pos x="210" y="47"/>
                </a:cxn>
                <a:cxn ang="0">
                  <a:pos x="220" y="87"/>
                </a:cxn>
                <a:cxn ang="0">
                  <a:pos x="222" y="133"/>
                </a:cxn>
                <a:cxn ang="0">
                  <a:pos x="39" y="152"/>
                </a:cxn>
                <a:cxn ang="0">
                  <a:pos x="51" y="183"/>
                </a:cxn>
                <a:cxn ang="0">
                  <a:pos x="77" y="204"/>
                </a:cxn>
                <a:cxn ang="0">
                  <a:pos x="116" y="212"/>
                </a:cxn>
                <a:cxn ang="0">
                  <a:pos x="155" y="205"/>
                </a:cxn>
                <a:cxn ang="0">
                  <a:pos x="177" y="186"/>
                </a:cxn>
                <a:cxn ang="0">
                  <a:pos x="187" y="163"/>
                </a:cxn>
                <a:cxn ang="0">
                  <a:pos x="219" y="179"/>
                </a:cxn>
                <a:cxn ang="0">
                  <a:pos x="203" y="209"/>
                </a:cxn>
                <a:cxn ang="0">
                  <a:pos x="170" y="229"/>
                </a:cxn>
                <a:cxn ang="0">
                  <a:pos x="117" y="238"/>
                </a:cxn>
                <a:cxn ang="0">
                  <a:pos x="64" y="229"/>
                </a:cxn>
                <a:cxn ang="0">
                  <a:pos x="29" y="208"/>
                </a:cxn>
                <a:cxn ang="0">
                  <a:pos x="10" y="176"/>
                </a:cxn>
                <a:cxn ang="0">
                  <a:pos x="2" y="138"/>
                </a:cxn>
                <a:cxn ang="0">
                  <a:pos x="2" y="98"/>
                </a:cxn>
                <a:cxn ang="0">
                  <a:pos x="10" y="60"/>
                </a:cxn>
                <a:cxn ang="0">
                  <a:pos x="30" y="28"/>
                </a:cxn>
                <a:cxn ang="0">
                  <a:pos x="64" y="8"/>
                </a:cxn>
                <a:cxn ang="0">
                  <a:pos x="117" y="0"/>
                </a:cxn>
              </a:cxnLst>
              <a:rect l="0" t="0" r="r" b="b"/>
              <a:pathLst>
                <a:path w="222" h="238">
                  <a:moveTo>
                    <a:pt x="115" y="27"/>
                  </a:moveTo>
                  <a:lnTo>
                    <a:pt x="91" y="30"/>
                  </a:lnTo>
                  <a:lnTo>
                    <a:pt x="74" y="35"/>
                  </a:lnTo>
                  <a:lnTo>
                    <a:pt x="59" y="45"/>
                  </a:lnTo>
                  <a:lnTo>
                    <a:pt x="49" y="57"/>
                  </a:lnTo>
                  <a:lnTo>
                    <a:pt x="43" y="72"/>
                  </a:lnTo>
                  <a:lnTo>
                    <a:pt x="39" y="88"/>
                  </a:lnTo>
                  <a:lnTo>
                    <a:pt x="37" y="106"/>
                  </a:lnTo>
                  <a:lnTo>
                    <a:pt x="187" y="106"/>
                  </a:lnTo>
                  <a:lnTo>
                    <a:pt x="185" y="87"/>
                  </a:lnTo>
                  <a:lnTo>
                    <a:pt x="181" y="70"/>
                  </a:lnTo>
                  <a:lnTo>
                    <a:pt x="174" y="56"/>
                  </a:lnTo>
                  <a:lnTo>
                    <a:pt x="165" y="43"/>
                  </a:lnTo>
                  <a:lnTo>
                    <a:pt x="153" y="35"/>
                  </a:lnTo>
                  <a:lnTo>
                    <a:pt x="135" y="28"/>
                  </a:lnTo>
                  <a:lnTo>
                    <a:pt x="115" y="27"/>
                  </a:lnTo>
                  <a:close/>
                  <a:moveTo>
                    <a:pt x="117" y="0"/>
                  </a:moveTo>
                  <a:lnTo>
                    <a:pt x="144" y="3"/>
                  </a:lnTo>
                  <a:lnTo>
                    <a:pt x="166" y="8"/>
                  </a:lnTo>
                  <a:lnTo>
                    <a:pt x="185" y="19"/>
                  </a:lnTo>
                  <a:lnTo>
                    <a:pt x="199" y="31"/>
                  </a:lnTo>
                  <a:lnTo>
                    <a:pt x="210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2" y="110"/>
                  </a:lnTo>
                  <a:lnTo>
                    <a:pt x="222" y="133"/>
                  </a:lnTo>
                  <a:lnTo>
                    <a:pt x="37" y="133"/>
                  </a:lnTo>
                  <a:lnTo>
                    <a:pt x="39" y="152"/>
                  </a:lnTo>
                  <a:lnTo>
                    <a:pt x="44" y="168"/>
                  </a:lnTo>
                  <a:lnTo>
                    <a:pt x="51" y="183"/>
                  </a:lnTo>
                  <a:lnTo>
                    <a:pt x="62" y="195"/>
                  </a:lnTo>
                  <a:lnTo>
                    <a:pt x="77" y="204"/>
                  </a:lnTo>
                  <a:lnTo>
                    <a:pt x="94" y="210"/>
                  </a:lnTo>
                  <a:lnTo>
                    <a:pt x="116" y="212"/>
                  </a:lnTo>
                  <a:lnTo>
                    <a:pt x="138" y="210"/>
                  </a:lnTo>
                  <a:lnTo>
                    <a:pt x="155" y="205"/>
                  </a:lnTo>
                  <a:lnTo>
                    <a:pt x="168" y="197"/>
                  </a:lnTo>
                  <a:lnTo>
                    <a:pt x="177" y="186"/>
                  </a:lnTo>
                  <a:lnTo>
                    <a:pt x="184" y="175"/>
                  </a:lnTo>
                  <a:lnTo>
                    <a:pt x="187" y="163"/>
                  </a:lnTo>
                  <a:lnTo>
                    <a:pt x="222" y="163"/>
                  </a:lnTo>
                  <a:lnTo>
                    <a:pt x="219" y="179"/>
                  </a:lnTo>
                  <a:lnTo>
                    <a:pt x="212" y="195"/>
                  </a:lnTo>
                  <a:lnTo>
                    <a:pt x="203" y="209"/>
                  </a:lnTo>
                  <a:lnTo>
                    <a:pt x="188" y="220"/>
                  </a:lnTo>
                  <a:lnTo>
                    <a:pt x="170" y="229"/>
                  </a:lnTo>
                  <a:lnTo>
                    <a:pt x="146" y="235"/>
                  </a:lnTo>
                  <a:lnTo>
                    <a:pt x="117" y="238"/>
                  </a:lnTo>
                  <a:lnTo>
                    <a:pt x="89" y="235"/>
                  </a:lnTo>
                  <a:lnTo>
                    <a:pt x="64" y="229"/>
                  </a:lnTo>
                  <a:lnTo>
                    <a:pt x="45" y="220"/>
                  </a:lnTo>
                  <a:lnTo>
                    <a:pt x="29" y="208"/>
                  </a:lnTo>
                  <a:lnTo>
                    <a:pt x="18" y="194"/>
                  </a:lnTo>
                  <a:lnTo>
                    <a:pt x="10" y="176"/>
                  </a:lnTo>
                  <a:lnTo>
                    <a:pt x="5" y="159"/>
                  </a:lnTo>
                  <a:lnTo>
                    <a:pt x="2" y="138"/>
                  </a:lnTo>
                  <a:lnTo>
                    <a:pt x="0" y="118"/>
                  </a:lnTo>
                  <a:lnTo>
                    <a:pt x="2" y="98"/>
                  </a:lnTo>
                  <a:lnTo>
                    <a:pt x="5" y="79"/>
                  </a:lnTo>
                  <a:lnTo>
                    <a:pt x="10" y="60"/>
                  </a:lnTo>
                  <a:lnTo>
                    <a:pt x="18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9" y="3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2983" y="2480"/>
              <a:ext cx="54" cy="121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114" y="30"/>
                </a:cxn>
                <a:cxn ang="0">
                  <a:pos x="91" y="30"/>
                </a:cxn>
                <a:cxn ang="0">
                  <a:pos x="73" y="34"/>
                </a:cxn>
                <a:cxn ang="0">
                  <a:pos x="58" y="41"/>
                </a:cxn>
                <a:cxn ang="0">
                  <a:pos x="49" y="49"/>
                </a:cxn>
                <a:cxn ang="0">
                  <a:pos x="40" y="61"/>
                </a:cxn>
                <a:cxn ang="0">
                  <a:pos x="36" y="75"/>
                </a:cxn>
                <a:cxn ang="0">
                  <a:pos x="34" y="91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5" y="43"/>
                </a:cxn>
                <a:cxn ang="0">
                  <a:pos x="31" y="32"/>
                </a:cxn>
                <a:cxn ang="0">
                  <a:pos x="39" y="22"/>
                </a:cxn>
                <a:cxn ang="0">
                  <a:pos x="51" y="12"/>
                </a:cxn>
                <a:cxn ang="0">
                  <a:pos x="68" y="5"/>
                </a:cxn>
                <a:cxn ang="0">
                  <a:pos x="88" y="1"/>
                </a:cxn>
                <a:cxn ang="0">
                  <a:pos x="114" y="0"/>
                </a:cxn>
              </a:cxnLst>
              <a:rect l="0" t="0" r="r" b="b"/>
              <a:pathLst>
                <a:path w="114" h="236">
                  <a:moveTo>
                    <a:pt x="114" y="0"/>
                  </a:moveTo>
                  <a:lnTo>
                    <a:pt x="114" y="30"/>
                  </a:lnTo>
                  <a:lnTo>
                    <a:pt x="91" y="30"/>
                  </a:lnTo>
                  <a:lnTo>
                    <a:pt x="73" y="34"/>
                  </a:lnTo>
                  <a:lnTo>
                    <a:pt x="58" y="41"/>
                  </a:lnTo>
                  <a:lnTo>
                    <a:pt x="49" y="49"/>
                  </a:lnTo>
                  <a:lnTo>
                    <a:pt x="40" y="61"/>
                  </a:lnTo>
                  <a:lnTo>
                    <a:pt x="36" y="75"/>
                  </a:lnTo>
                  <a:lnTo>
                    <a:pt x="34" y="91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5" y="43"/>
                  </a:lnTo>
                  <a:lnTo>
                    <a:pt x="31" y="32"/>
                  </a:lnTo>
                  <a:lnTo>
                    <a:pt x="39" y="22"/>
                  </a:lnTo>
                  <a:lnTo>
                    <a:pt x="51" y="12"/>
                  </a:lnTo>
                  <a:lnTo>
                    <a:pt x="68" y="5"/>
                  </a:lnTo>
                  <a:lnTo>
                    <a:pt x="88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053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09" y="110"/>
                </a:cxn>
                <a:cxn ang="0">
                  <a:pos x="209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09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09" y="110"/>
                  </a:lnTo>
                  <a:lnTo>
                    <a:pt x="209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247" y="2454"/>
              <a:ext cx="99" cy="1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8" y="0"/>
                </a:cxn>
                <a:cxn ang="0">
                  <a:pos x="198" y="29"/>
                </a:cxn>
                <a:cxn ang="0">
                  <a:pos x="35" y="29"/>
                </a:cxn>
                <a:cxn ang="0">
                  <a:pos x="35" y="127"/>
                </a:cxn>
                <a:cxn ang="0">
                  <a:pos x="184" y="127"/>
                </a:cxn>
                <a:cxn ang="0">
                  <a:pos x="184" y="156"/>
                </a:cxn>
                <a:cxn ang="0">
                  <a:pos x="35" y="156"/>
                </a:cxn>
                <a:cxn ang="0">
                  <a:pos x="35" y="260"/>
                </a:cxn>
                <a:cxn ang="0">
                  <a:pos x="198" y="260"/>
                </a:cxn>
                <a:cxn ang="0">
                  <a:pos x="198" y="290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98" h="290">
                  <a:moveTo>
                    <a:pt x="0" y="0"/>
                  </a:moveTo>
                  <a:lnTo>
                    <a:pt x="198" y="0"/>
                  </a:lnTo>
                  <a:lnTo>
                    <a:pt x="198" y="29"/>
                  </a:lnTo>
                  <a:lnTo>
                    <a:pt x="35" y="29"/>
                  </a:lnTo>
                  <a:lnTo>
                    <a:pt x="35" y="127"/>
                  </a:lnTo>
                  <a:lnTo>
                    <a:pt x="184" y="127"/>
                  </a:lnTo>
                  <a:lnTo>
                    <a:pt x="184" y="156"/>
                  </a:lnTo>
                  <a:lnTo>
                    <a:pt x="35" y="156"/>
                  </a:lnTo>
                  <a:lnTo>
                    <a:pt x="35" y="260"/>
                  </a:lnTo>
                  <a:lnTo>
                    <a:pt x="198" y="260"/>
                  </a:lnTo>
                  <a:lnTo>
                    <a:pt x="19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368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10" y="110"/>
                </a:cxn>
                <a:cxn ang="0">
                  <a:pos x="210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10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10" y="110"/>
                  </a:lnTo>
                  <a:lnTo>
                    <a:pt x="210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9" name="Freeform 85"/>
            <p:cNvSpPr>
              <a:spLocks noEditPoints="1"/>
            </p:cNvSpPr>
            <p:nvPr/>
          </p:nvSpPr>
          <p:spPr bwMode="auto">
            <a:xfrm>
              <a:off x="3489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7" y="45"/>
                </a:cxn>
                <a:cxn ang="0">
                  <a:pos x="41" y="72"/>
                </a:cxn>
                <a:cxn ang="0">
                  <a:pos x="35" y="106"/>
                </a:cxn>
                <a:cxn ang="0">
                  <a:pos x="183" y="87"/>
                </a:cxn>
                <a:cxn ang="0">
                  <a:pos x="174" y="56"/>
                </a:cxn>
                <a:cxn ang="0">
                  <a:pos x="151" y="35"/>
                </a:cxn>
                <a:cxn ang="0">
                  <a:pos x="113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8" y="47"/>
                </a:cxn>
                <a:cxn ang="0">
                  <a:pos x="218" y="87"/>
                </a:cxn>
                <a:cxn ang="0">
                  <a:pos x="220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4" y="212"/>
                </a:cxn>
                <a:cxn ang="0">
                  <a:pos x="153" y="205"/>
                </a:cxn>
                <a:cxn ang="0">
                  <a:pos x="175" y="186"/>
                </a:cxn>
                <a:cxn ang="0">
                  <a:pos x="184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5" y="238"/>
                </a:cxn>
                <a:cxn ang="0">
                  <a:pos x="62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3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7" y="45"/>
                  </a:lnTo>
                  <a:lnTo>
                    <a:pt x="47" y="57"/>
                  </a:lnTo>
                  <a:lnTo>
                    <a:pt x="41" y="72"/>
                  </a:lnTo>
                  <a:lnTo>
                    <a:pt x="36" y="88"/>
                  </a:lnTo>
                  <a:lnTo>
                    <a:pt x="35" y="106"/>
                  </a:lnTo>
                  <a:lnTo>
                    <a:pt x="184" y="106"/>
                  </a:lnTo>
                  <a:lnTo>
                    <a:pt x="183" y="87"/>
                  </a:lnTo>
                  <a:lnTo>
                    <a:pt x="180" y="70"/>
                  </a:lnTo>
                  <a:lnTo>
                    <a:pt x="174" y="56"/>
                  </a:lnTo>
                  <a:lnTo>
                    <a:pt x="164" y="43"/>
                  </a:lnTo>
                  <a:lnTo>
                    <a:pt x="151" y="35"/>
                  </a:lnTo>
                  <a:lnTo>
                    <a:pt x="133" y="28"/>
                  </a:lnTo>
                  <a:lnTo>
                    <a:pt x="113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8" y="47"/>
                  </a:lnTo>
                  <a:lnTo>
                    <a:pt x="214" y="66"/>
                  </a:lnTo>
                  <a:lnTo>
                    <a:pt x="218" y="87"/>
                  </a:lnTo>
                  <a:lnTo>
                    <a:pt x="220" y="110"/>
                  </a:lnTo>
                  <a:lnTo>
                    <a:pt x="220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2" y="210"/>
                  </a:lnTo>
                  <a:lnTo>
                    <a:pt x="114" y="212"/>
                  </a:lnTo>
                  <a:lnTo>
                    <a:pt x="136" y="210"/>
                  </a:lnTo>
                  <a:lnTo>
                    <a:pt x="153" y="205"/>
                  </a:lnTo>
                  <a:lnTo>
                    <a:pt x="165" y="197"/>
                  </a:lnTo>
                  <a:lnTo>
                    <a:pt x="175" y="186"/>
                  </a:lnTo>
                  <a:lnTo>
                    <a:pt x="182" y="175"/>
                  </a:lnTo>
                  <a:lnTo>
                    <a:pt x="184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4" y="235"/>
                  </a:lnTo>
                  <a:lnTo>
                    <a:pt x="115" y="238"/>
                  </a:lnTo>
                  <a:lnTo>
                    <a:pt x="87" y="235"/>
                  </a:lnTo>
                  <a:lnTo>
                    <a:pt x="62" y="229"/>
                  </a:lnTo>
                  <a:lnTo>
                    <a:pt x="43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3616" y="2480"/>
              <a:ext cx="57" cy="121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15" y="30"/>
                </a:cxn>
                <a:cxn ang="0">
                  <a:pos x="92" y="30"/>
                </a:cxn>
                <a:cxn ang="0">
                  <a:pos x="75" y="34"/>
                </a:cxn>
                <a:cxn ang="0">
                  <a:pos x="60" y="41"/>
                </a:cxn>
                <a:cxn ang="0">
                  <a:pos x="50" y="49"/>
                </a:cxn>
                <a:cxn ang="0">
                  <a:pos x="42" y="61"/>
                </a:cxn>
                <a:cxn ang="0">
                  <a:pos x="38" y="75"/>
                </a:cxn>
                <a:cxn ang="0">
                  <a:pos x="35" y="91"/>
                </a:cxn>
                <a:cxn ang="0">
                  <a:pos x="35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6" y="3"/>
                </a:cxn>
                <a:cxn ang="0">
                  <a:pos x="27" y="43"/>
                </a:cxn>
                <a:cxn ang="0">
                  <a:pos x="33" y="32"/>
                </a:cxn>
                <a:cxn ang="0">
                  <a:pos x="41" y="22"/>
                </a:cxn>
                <a:cxn ang="0">
                  <a:pos x="53" y="12"/>
                </a:cxn>
                <a:cxn ang="0">
                  <a:pos x="69" y="5"/>
                </a:cxn>
                <a:cxn ang="0">
                  <a:pos x="90" y="1"/>
                </a:cxn>
                <a:cxn ang="0">
                  <a:pos x="115" y="0"/>
                </a:cxn>
              </a:cxnLst>
              <a:rect l="0" t="0" r="r" b="b"/>
              <a:pathLst>
                <a:path w="115" h="236">
                  <a:moveTo>
                    <a:pt x="115" y="0"/>
                  </a:moveTo>
                  <a:lnTo>
                    <a:pt x="115" y="30"/>
                  </a:lnTo>
                  <a:lnTo>
                    <a:pt x="92" y="30"/>
                  </a:lnTo>
                  <a:lnTo>
                    <a:pt x="75" y="34"/>
                  </a:lnTo>
                  <a:lnTo>
                    <a:pt x="60" y="41"/>
                  </a:lnTo>
                  <a:lnTo>
                    <a:pt x="50" y="49"/>
                  </a:lnTo>
                  <a:lnTo>
                    <a:pt x="42" y="61"/>
                  </a:lnTo>
                  <a:lnTo>
                    <a:pt x="38" y="75"/>
                  </a:lnTo>
                  <a:lnTo>
                    <a:pt x="35" y="91"/>
                  </a:lnTo>
                  <a:lnTo>
                    <a:pt x="35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6" y="3"/>
                  </a:lnTo>
                  <a:lnTo>
                    <a:pt x="27" y="43"/>
                  </a:lnTo>
                  <a:lnTo>
                    <a:pt x="33" y="32"/>
                  </a:lnTo>
                  <a:lnTo>
                    <a:pt x="41" y="22"/>
                  </a:lnTo>
                  <a:lnTo>
                    <a:pt x="53" y="12"/>
                  </a:lnTo>
                  <a:lnTo>
                    <a:pt x="69" y="5"/>
                  </a:lnTo>
                  <a:lnTo>
                    <a:pt x="90" y="1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1" name="Freeform 87"/>
            <p:cNvSpPr>
              <a:spLocks noEditPoints="1"/>
            </p:cNvSpPr>
            <p:nvPr/>
          </p:nvSpPr>
          <p:spPr bwMode="auto">
            <a:xfrm>
              <a:off x="3677" y="2483"/>
              <a:ext cx="115" cy="165"/>
            </a:xfrm>
            <a:custGeom>
              <a:avLst/>
              <a:gdLst/>
              <a:ahLst/>
              <a:cxnLst>
                <a:cxn ang="0">
                  <a:pos x="89" y="29"/>
                </a:cxn>
                <a:cxn ang="0">
                  <a:pos x="61" y="39"/>
                </a:cxn>
                <a:cxn ang="0">
                  <a:pos x="47" y="58"/>
                </a:cxn>
                <a:cxn ang="0">
                  <a:pos x="43" y="82"/>
                </a:cxn>
                <a:cxn ang="0">
                  <a:pos x="47" y="108"/>
                </a:cxn>
                <a:cxn ang="0">
                  <a:pos x="61" y="129"/>
                </a:cxn>
                <a:cxn ang="0">
                  <a:pos x="89" y="139"/>
                </a:cxn>
                <a:cxn ang="0">
                  <a:pos x="131" y="139"/>
                </a:cxn>
                <a:cxn ang="0">
                  <a:pos x="160" y="129"/>
                </a:cxn>
                <a:cxn ang="0">
                  <a:pos x="173" y="108"/>
                </a:cxn>
                <a:cxn ang="0">
                  <a:pos x="177" y="82"/>
                </a:cxn>
                <a:cxn ang="0">
                  <a:pos x="173" y="58"/>
                </a:cxn>
                <a:cxn ang="0">
                  <a:pos x="160" y="40"/>
                </a:cxn>
                <a:cxn ang="0">
                  <a:pos x="133" y="29"/>
                </a:cxn>
                <a:cxn ang="0">
                  <a:pos x="116" y="0"/>
                </a:cxn>
                <a:cxn ang="0">
                  <a:pos x="218" y="17"/>
                </a:cxn>
                <a:cxn ang="0">
                  <a:pos x="195" y="31"/>
                </a:cxn>
                <a:cxn ang="0">
                  <a:pos x="211" y="63"/>
                </a:cxn>
                <a:cxn ang="0">
                  <a:pos x="213" y="101"/>
                </a:cxn>
                <a:cxn ang="0">
                  <a:pos x="203" y="131"/>
                </a:cxn>
                <a:cxn ang="0">
                  <a:pos x="180" y="154"/>
                </a:cxn>
                <a:cxn ang="0">
                  <a:pos x="139" y="167"/>
                </a:cxn>
                <a:cxn ang="0">
                  <a:pos x="92" y="167"/>
                </a:cxn>
                <a:cxn ang="0">
                  <a:pos x="63" y="161"/>
                </a:cxn>
                <a:cxn ang="0">
                  <a:pos x="43" y="168"/>
                </a:cxn>
                <a:cxn ang="0">
                  <a:pos x="38" y="176"/>
                </a:cxn>
                <a:cxn ang="0">
                  <a:pos x="50" y="188"/>
                </a:cxn>
                <a:cxn ang="0">
                  <a:pos x="81" y="195"/>
                </a:cxn>
                <a:cxn ang="0">
                  <a:pos x="122" y="201"/>
                </a:cxn>
                <a:cxn ang="0">
                  <a:pos x="184" y="214"/>
                </a:cxn>
                <a:cxn ang="0">
                  <a:pos x="216" y="233"/>
                </a:cxn>
                <a:cxn ang="0">
                  <a:pos x="228" y="263"/>
                </a:cxn>
                <a:cxn ang="0">
                  <a:pos x="222" y="288"/>
                </a:cxn>
                <a:cxn ang="0">
                  <a:pos x="205" y="309"/>
                </a:cxn>
                <a:cxn ang="0">
                  <a:pos x="169" y="326"/>
                </a:cxn>
                <a:cxn ang="0">
                  <a:pos x="115" y="331"/>
                </a:cxn>
                <a:cxn ang="0">
                  <a:pos x="58" y="324"/>
                </a:cxn>
                <a:cxn ang="0">
                  <a:pos x="23" y="308"/>
                </a:cxn>
                <a:cxn ang="0">
                  <a:pos x="5" y="279"/>
                </a:cxn>
                <a:cxn ang="0">
                  <a:pos x="0" y="244"/>
                </a:cxn>
                <a:cxn ang="0">
                  <a:pos x="36" y="259"/>
                </a:cxn>
                <a:cxn ang="0">
                  <a:pos x="46" y="282"/>
                </a:cxn>
                <a:cxn ang="0">
                  <a:pos x="70" y="297"/>
                </a:cxn>
                <a:cxn ang="0">
                  <a:pos x="115" y="302"/>
                </a:cxn>
                <a:cxn ang="0">
                  <a:pos x="158" y="298"/>
                </a:cxn>
                <a:cxn ang="0">
                  <a:pos x="182" y="288"/>
                </a:cxn>
                <a:cxn ang="0">
                  <a:pos x="190" y="273"/>
                </a:cxn>
                <a:cxn ang="0">
                  <a:pos x="188" y="254"/>
                </a:cxn>
                <a:cxn ang="0">
                  <a:pos x="165" y="237"/>
                </a:cxn>
                <a:cxn ang="0">
                  <a:pos x="108" y="225"/>
                </a:cxn>
                <a:cxn ang="0">
                  <a:pos x="66" y="220"/>
                </a:cxn>
                <a:cxn ang="0">
                  <a:pos x="29" y="209"/>
                </a:cxn>
                <a:cxn ang="0">
                  <a:pos x="6" y="191"/>
                </a:cxn>
                <a:cxn ang="0">
                  <a:pos x="6" y="167"/>
                </a:cxn>
                <a:cxn ang="0">
                  <a:pos x="25" y="152"/>
                </a:cxn>
                <a:cxn ang="0">
                  <a:pos x="25" y="134"/>
                </a:cxn>
                <a:cxn ang="0">
                  <a:pos x="9" y="100"/>
                </a:cxn>
                <a:cxn ang="0">
                  <a:pos x="9" y="65"/>
                </a:cxn>
                <a:cxn ang="0">
                  <a:pos x="19" y="35"/>
                </a:cxn>
                <a:cxn ang="0">
                  <a:pos x="43" y="13"/>
                </a:cxn>
                <a:cxn ang="0">
                  <a:pos x="87" y="1"/>
                </a:cxn>
              </a:cxnLst>
              <a:rect l="0" t="0" r="r" b="b"/>
              <a:pathLst>
                <a:path w="228" h="331">
                  <a:moveTo>
                    <a:pt x="111" y="28"/>
                  </a:moveTo>
                  <a:lnTo>
                    <a:pt x="89" y="29"/>
                  </a:lnTo>
                  <a:lnTo>
                    <a:pt x="73" y="34"/>
                  </a:lnTo>
                  <a:lnTo>
                    <a:pt x="61" y="39"/>
                  </a:lnTo>
                  <a:lnTo>
                    <a:pt x="53" y="47"/>
                  </a:lnTo>
                  <a:lnTo>
                    <a:pt x="47" y="58"/>
                  </a:lnTo>
                  <a:lnTo>
                    <a:pt x="44" y="69"/>
                  </a:lnTo>
                  <a:lnTo>
                    <a:pt x="43" y="82"/>
                  </a:lnTo>
                  <a:lnTo>
                    <a:pt x="44" y="96"/>
                  </a:lnTo>
                  <a:lnTo>
                    <a:pt x="47" y="108"/>
                  </a:lnTo>
                  <a:lnTo>
                    <a:pt x="51" y="119"/>
                  </a:lnTo>
                  <a:lnTo>
                    <a:pt x="61" y="129"/>
                  </a:lnTo>
                  <a:lnTo>
                    <a:pt x="73" y="135"/>
                  </a:lnTo>
                  <a:lnTo>
                    <a:pt x="89" y="139"/>
                  </a:lnTo>
                  <a:lnTo>
                    <a:pt x="111" y="141"/>
                  </a:lnTo>
                  <a:lnTo>
                    <a:pt x="131" y="139"/>
                  </a:lnTo>
                  <a:lnTo>
                    <a:pt x="148" y="135"/>
                  </a:lnTo>
                  <a:lnTo>
                    <a:pt x="160" y="129"/>
                  </a:lnTo>
                  <a:lnTo>
                    <a:pt x="168" y="119"/>
                  </a:lnTo>
                  <a:lnTo>
                    <a:pt x="173" y="108"/>
                  </a:lnTo>
                  <a:lnTo>
                    <a:pt x="176" y="96"/>
                  </a:lnTo>
                  <a:lnTo>
                    <a:pt x="177" y="82"/>
                  </a:lnTo>
                  <a:lnTo>
                    <a:pt x="176" y="70"/>
                  </a:lnTo>
                  <a:lnTo>
                    <a:pt x="173" y="58"/>
                  </a:lnTo>
                  <a:lnTo>
                    <a:pt x="169" y="48"/>
                  </a:lnTo>
                  <a:lnTo>
                    <a:pt x="160" y="40"/>
                  </a:lnTo>
                  <a:lnTo>
                    <a:pt x="149" y="34"/>
                  </a:lnTo>
                  <a:lnTo>
                    <a:pt x="133" y="29"/>
                  </a:lnTo>
                  <a:lnTo>
                    <a:pt x="111" y="28"/>
                  </a:lnTo>
                  <a:close/>
                  <a:moveTo>
                    <a:pt x="116" y="0"/>
                  </a:moveTo>
                  <a:lnTo>
                    <a:pt x="218" y="0"/>
                  </a:lnTo>
                  <a:lnTo>
                    <a:pt x="218" y="17"/>
                  </a:lnTo>
                  <a:lnTo>
                    <a:pt x="180" y="23"/>
                  </a:lnTo>
                  <a:lnTo>
                    <a:pt x="195" y="31"/>
                  </a:lnTo>
                  <a:lnTo>
                    <a:pt x="206" y="46"/>
                  </a:lnTo>
                  <a:lnTo>
                    <a:pt x="211" y="63"/>
                  </a:lnTo>
                  <a:lnTo>
                    <a:pt x="214" y="84"/>
                  </a:lnTo>
                  <a:lnTo>
                    <a:pt x="213" y="101"/>
                  </a:lnTo>
                  <a:lnTo>
                    <a:pt x="210" y="118"/>
                  </a:lnTo>
                  <a:lnTo>
                    <a:pt x="203" y="131"/>
                  </a:lnTo>
                  <a:lnTo>
                    <a:pt x="194" y="145"/>
                  </a:lnTo>
                  <a:lnTo>
                    <a:pt x="180" y="154"/>
                  </a:lnTo>
                  <a:lnTo>
                    <a:pt x="163" y="161"/>
                  </a:lnTo>
                  <a:lnTo>
                    <a:pt x="139" y="167"/>
                  </a:lnTo>
                  <a:lnTo>
                    <a:pt x="111" y="168"/>
                  </a:lnTo>
                  <a:lnTo>
                    <a:pt x="92" y="167"/>
                  </a:lnTo>
                  <a:lnTo>
                    <a:pt x="76" y="165"/>
                  </a:lnTo>
                  <a:lnTo>
                    <a:pt x="63" y="161"/>
                  </a:lnTo>
                  <a:lnTo>
                    <a:pt x="50" y="164"/>
                  </a:lnTo>
                  <a:lnTo>
                    <a:pt x="43" y="168"/>
                  </a:lnTo>
                  <a:lnTo>
                    <a:pt x="39" y="172"/>
                  </a:lnTo>
                  <a:lnTo>
                    <a:pt x="38" y="176"/>
                  </a:lnTo>
                  <a:lnTo>
                    <a:pt x="40" y="183"/>
                  </a:lnTo>
                  <a:lnTo>
                    <a:pt x="50" y="188"/>
                  </a:lnTo>
                  <a:lnTo>
                    <a:pt x="63" y="192"/>
                  </a:lnTo>
                  <a:lnTo>
                    <a:pt x="81" y="195"/>
                  </a:lnTo>
                  <a:lnTo>
                    <a:pt x="100" y="198"/>
                  </a:lnTo>
                  <a:lnTo>
                    <a:pt x="122" y="201"/>
                  </a:lnTo>
                  <a:lnTo>
                    <a:pt x="165" y="209"/>
                  </a:lnTo>
                  <a:lnTo>
                    <a:pt x="184" y="214"/>
                  </a:lnTo>
                  <a:lnTo>
                    <a:pt x="202" y="222"/>
                  </a:lnTo>
                  <a:lnTo>
                    <a:pt x="216" y="233"/>
                  </a:lnTo>
                  <a:lnTo>
                    <a:pt x="225" y="247"/>
                  </a:lnTo>
                  <a:lnTo>
                    <a:pt x="228" y="263"/>
                  </a:lnTo>
                  <a:lnTo>
                    <a:pt x="226" y="275"/>
                  </a:lnTo>
                  <a:lnTo>
                    <a:pt x="222" y="288"/>
                  </a:lnTo>
                  <a:lnTo>
                    <a:pt x="216" y="298"/>
                  </a:lnTo>
                  <a:lnTo>
                    <a:pt x="205" y="309"/>
                  </a:lnTo>
                  <a:lnTo>
                    <a:pt x="188" y="319"/>
                  </a:lnTo>
                  <a:lnTo>
                    <a:pt x="169" y="326"/>
                  </a:lnTo>
                  <a:lnTo>
                    <a:pt x="145" y="330"/>
                  </a:lnTo>
                  <a:lnTo>
                    <a:pt x="115" y="331"/>
                  </a:lnTo>
                  <a:lnTo>
                    <a:pt x="84" y="330"/>
                  </a:lnTo>
                  <a:lnTo>
                    <a:pt x="58" y="324"/>
                  </a:lnTo>
                  <a:lnTo>
                    <a:pt x="39" y="317"/>
                  </a:lnTo>
                  <a:lnTo>
                    <a:pt x="23" y="308"/>
                  </a:lnTo>
                  <a:lnTo>
                    <a:pt x="12" y="294"/>
                  </a:lnTo>
                  <a:lnTo>
                    <a:pt x="5" y="279"/>
                  </a:lnTo>
                  <a:lnTo>
                    <a:pt x="1" y="263"/>
                  </a:lnTo>
                  <a:lnTo>
                    <a:pt x="0" y="244"/>
                  </a:lnTo>
                  <a:lnTo>
                    <a:pt x="35" y="244"/>
                  </a:lnTo>
                  <a:lnTo>
                    <a:pt x="36" y="259"/>
                  </a:lnTo>
                  <a:lnTo>
                    <a:pt x="39" y="271"/>
                  </a:lnTo>
                  <a:lnTo>
                    <a:pt x="46" y="282"/>
                  </a:lnTo>
                  <a:lnTo>
                    <a:pt x="55" y="290"/>
                  </a:lnTo>
                  <a:lnTo>
                    <a:pt x="70" y="297"/>
                  </a:lnTo>
                  <a:lnTo>
                    <a:pt x="89" y="301"/>
                  </a:lnTo>
                  <a:lnTo>
                    <a:pt x="115" y="302"/>
                  </a:lnTo>
                  <a:lnTo>
                    <a:pt x="139" y="301"/>
                  </a:lnTo>
                  <a:lnTo>
                    <a:pt x="158" y="298"/>
                  </a:lnTo>
                  <a:lnTo>
                    <a:pt x="172" y="293"/>
                  </a:lnTo>
                  <a:lnTo>
                    <a:pt x="182" y="288"/>
                  </a:lnTo>
                  <a:lnTo>
                    <a:pt x="187" y="281"/>
                  </a:lnTo>
                  <a:lnTo>
                    <a:pt x="190" y="273"/>
                  </a:lnTo>
                  <a:lnTo>
                    <a:pt x="191" y="264"/>
                  </a:lnTo>
                  <a:lnTo>
                    <a:pt x="188" y="254"/>
                  </a:lnTo>
                  <a:lnTo>
                    <a:pt x="179" y="244"/>
                  </a:lnTo>
                  <a:lnTo>
                    <a:pt x="165" y="237"/>
                  </a:lnTo>
                  <a:lnTo>
                    <a:pt x="149" y="233"/>
                  </a:lnTo>
                  <a:lnTo>
                    <a:pt x="108" y="225"/>
                  </a:lnTo>
                  <a:lnTo>
                    <a:pt x="87" y="222"/>
                  </a:lnTo>
                  <a:lnTo>
                    <a:pt x="66" y="220"/>
                  </a:lnTo>
                  <a:lnTo>
                    <a:pt x="46" y="216"/>
                  </a:lnTo>
                  <a:lnTo>
                    <a:pt x="29" y="209"/>
                  </a:lnTo>
                  <a:lnTo>
                    <a:pt x="16" y="202"/>
                  </a:lnTo>
                  <a:lnTo>
                    <a:pt x="6" y="191"/>
                  </a:lnTo>
                  <a:lnTo>
                    <a:pt x="4" y="179"/>
                  </a:lnTo>
                  <a:lnTo>
                    <a:pt x="6" y="167"/>
                  </a:lnTo>
                  <a:lnTo>
                    <a:pt x="13" y="158"/>
                  </a:lnTo>
                  <a:lnTo>
                    <a:pt x="25" y="152"/>
                  </a:lnTo>
                  <a:lnTo>
                    <a:pt x="40" y="146"/>
                  </a:lnTo>
                  <a:lnTo>
                    <a:pt x="25" y="134"/>
                  </a:lnTo>
                  <a:lnTo>
                    <a:pt x="15" y="118"/>
                  </a:lnTo>
                  <a:lnTo>
                    <a:pt x="9" y="100"/>
                  </a:lnTo>
                  <a:lnTo>
                    <a:pt x="8" y="82"/>
                  </a:lnTo>
                  <a:lnTo>
                    <a:pt x="9" y="65"/>
                  </a:lnTo>
                  <a:lnTo>
                    <a:pt x="12" y="50"/>
                  </a:lnTo>
                  <a:lnTo>
                    <a:pt x="19" y="35"/>
                  </a:lnTo>
                  <a:lnTo>
                    <a:pt x="29" y="23"/>
                  </a:lnTo>
                  <a:lnTo>
                    <a:pt x="43" y="13"/>
                  </a:lnTo>
                  <a:lnTo>
                    <a:pt x="62" y="6"/>
                  </a:lnTo>
                  <a:lnTo>
                    <a:pt x="87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3807" y="2483"/>
              <a:ext cx="105" cy="16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8" y="149"/>
                </a:cxn>
                <a:cxn ang="0">
                  <a:pos x="46" y="180"/>
                </a:cxn>
                <a:cxn ang="0">
                  <a:pos x="67" y="201"/>
                </a:cxn>
                <a:cxn ang="0">
                  <a:pos x="106" y="207"/>
                </a:cxn>
                <a:cxn ang="0">
                  <a:pos x="147" y="201"/>
                </a:cxn>
                <a:cxn ang="0">
                  <a:pos x="170" y="180"/>
                </a:cxn>
                <a:cxn ang="0">
                  <a:pos x="178" y="148"/>
                </a:cxn>
                <a:cxn ang="0">
                  <a:pos x="179" y="0"/>
                </a:cxn>
                <a:cxn ang="0">
                  <a:pos x="213" y="233"/>
                </a:cxn>
                <a:cxn ang="0">
                  <a:pos x="205" y="277"/>
                </a:cxn>
                <a:cxn ang="0">
                  <a:pos x="189" y="302"/>
                </a:cxn>
                <a:cxn ang="0">
                  <a:pos x="156" y="319"/>
                </a:cxn>
                <a:cxn ang="0">
                  <a:pos x="106" y="326"/>
                </a:cxn>
                <a:cxn ang="0">
                  <a:pos x="54" y="320"/>
                </a:cxn>
                <a:cxn ang="0">
                  <a:pos x="22" y="302"/>
                </a:cxn>
                <a:cxn ang="0">
                  <a:pos x="5" y="278"/>
                </a:cxn>
                <a:cxn ang="0">
                  <a:pos x="0" y="245"/>
                </a:cxn>
                <a:cxn ang="0">
                  <a:pos x="35" y="258"/>
                </a:cxn>
                <a:cxn ang="0">
                  <a:pos x="43" y="279"/>
                </a:cxn>
                <a:cxn ang="0">
                  <a:pos x="65" y="293"/>
                </a:cxn>
                <a:cxn ang="0">
                  <a:pos x="106" y="298"/>
                </a:cxn>
                <a:cxn ang="0">
                  <a:pos x="148" y="292"/>
                </a:cxn>
                <a:cxn ang="0">
                  <a:pos x="170" y="274"/>
                </a:cxn>
                <a:cxn ang="0">
                  <a:pos x="178" y="249"/>
                </a:cxn>
                <a:cxn ang="0">
                  <a:pos x="179" y="197"/>
                </a:cxn>
                <a:cxn ang="0">
                  <a:pos x="160" y="221"/>
                </a:cxn>
                <a:cxn ang="0">
                  <a:pos x="124" y="235"/>
                </a:cxn>
                <a:cxn ang="0">
                  <a:pos x="71" y="235"/>
                </a:cxn>
                <a:cxn ang="0">
                  <a:pos x="33" y="220"/>
                </a:cxn>
                <a:cxn ang="0">
                  <a:pos x="12" y="191"/>
                </a:cxn>
                <a:cxn ang="0">
                  <a:pos x="4" y="150"/>
                </a:cxn>
                <a:cxn ang="0">
                  <a:pos x="3" y="0"/>
                </a:cxn>
              </a:cxnLst>
              <a:rect l="0" t="0" r="r" b="b"/>
              <a:pathLst>
                <a:path w="213" h="326">
                  <a:moveTo>
                    <a:pt x="3" y="0"/>
                  </a:moveTo>
                  <a:lnTo>
                    <a:pt x="37" y="0"/>
                  </a:lnTo>
                  <a:lnTo>
                    <a:pt x="37" y="129"/>
                  </a:lnTo>
                  <a:lnTo>
                    <a:pt x="38" y="149"/>
                  </a:lnTo>
                  <a:lnTo>
                    <a:pt x="41" y="167"/>
                  </a:lnTo>
                  <a:lnTo>
                    <a:pt x="46" y="180"/>
                  </a:lnTo>
                  <a:lnTo>
                    <a:pt x="54" y="192"/>
                  </a:lnTo>
                  <a:lnTo>
                    <a:pt x="67" y="201"/>
                  </a:lnTo>
                  <a:lnTo>
                    <a:pt x="84" y="206"/>
                  </a:lnTo>
                  <a:lnTo>
                    <a:pt x="106" y="207"/>
                  </a:lnTo>
                  <a:lnTo>
                    <a:pt x="129" y="206"/>
                  </a:lnTo>
                  <a:lnTo>
                    <a:pt x="147" y="201"/>
                  </a:lnTo>
                  <a:lnTo>
                    <a:pt x="160" y="192"/>
                  </a:lnTo>
                  <a:lnTo>
                    <a:pt x="170" y="180"/>
                  </a:lnTo>
                  <a:lnTo>
                    <a:pt x="175" y="165"/>
                  </a:lnTo>
                  <a:lnTo>
                    <a:pt x="178" y="148"/>
                  </a:lnTo>
                  <a:lnTo>
                    <a:pt x="179" y="127"/>
                  </a:lnTo>
                  <a:lnTo>
                    <a:pt x="179" y="0"/>
                  </a:lnTo>
                  <a:lnTo>
                    <a:pt x="213" y="0"/>
                  </a:lnTo>
                  <a:lnTo>
                    <a:pt x="213" y="233"/>
                  </a:lnTo>
                  <a:lnTo>
                    <a:pt x="210" y="263"/>
                  </a:lnTo>
                  <a:lnTo>
                    <a:pt x="205" y="277"/>
                  </a:lnTo>
                  <a:lnTo>
                    <a:pt x="198" y="290"/>
                  </a:lnTo>
                  <a:lnTo>
                    <a:pt x="189" y="302"/>
                  </a:lnTo>
                  <a:lnTo>
                    <a:pt x="174" y="312"/>
                  </a:lnTo>
                  <a:lnTo>
                    <a:pt x="156" y="319"/>
                  </a:lnTo>
                  <a:lnTo>
                    <a:pt x="133" y="324"/>
                  </a:lnTo>
                  <a:lnTo>
                    <a:pt x="106" y="326"/>
                  </a:lnTo>
                  <a:lnTo>
                    <a:pt x="77" y="324"/>
                  </a:lnTo>
                  <a:lnTo>
                    <a:pt x="54" y="320"/>
                  </a:lnTo>
                  <a:lnTo>
                    <a:pt x="37" y="312"/>
                  </a:lnTo>
                  <a:lnTo>
                    <a:pt x="22" y="302"/>
                  </a:lnTo>
                  <a:lnTo>
                    <a:pt x="12" y="292"/>
                  </a:lnTo>
                  <a:lnTo>
                    <a:pt x="5" y="278"/>
                  </a:lnTo>
                  <a:lnTo>
                    <a:pt x="1" y="262"/>
                  </a:lnTo>
                  <a:lnTo>
                    <a:pt x="0" y="245"/>
                  </a:lnTo>
                  <a:lnTo>
                    <a:pt x="34" y="245"/>
                  </a:lnTo>
                  <a:lnTo>
                    <a:pt x="35" y="258"/>
                  </a:lnTo>
                  <a:lnTo>
                    <a:pt x="38" y="269"/>
                  </a:lnTo>
                  <a:lnTo>
                    <a:pt x="43" y="279"/>
                  </a:lnTo>
                  <a:lnTo>
                    <a:pt x="53" y="288"/>
                  </a:lnTo>
                  <a:lnTo>
                    <a:pt x="65" y="293"/>
                  </a:lnTo>
                  <a:lnTo>
                    <a:pt x="83" y="297"/>
                  </a:lnTo>
                  <a:lnTo>
                    <a:pt x="106" y="298"/>
                  </a:lnTo>
                  <a:lnTo>
                    <a:pt x="129" y="297"/>
                  </a:lnTo>
                  <a:lnTo>
                    <a:pt x="148" y="292"/>
                  </a:lnTo>
                  <a:lnTo>
                    <a:pt x="162" y="283"/>
                  </a:lnTo>
                  <a:lnTo>
                    <a:pt x="170" y="274"/>
                  </a:lnTo>
                  <a:lnTo>
                    <a:pt x="175" y="263"/>
                  </a:lnTo>
                  <a:lnTo>
                    <a:pt x="178" y="249"/>
                  </a:lnTo>
                  <a:lnTo>
                    <a:pt x="179" y="236"/>
                  </a:lnTo>
                  <a:lnTo>
                    <a:pt x="179" y="197"/>
                  </a:lnTo>
                  <a:lnTo>
                    <a:pt x="171" y="210"/>
                  </a:lnTo>
                  <a:lnTo>
                    <a:pt x="160" y="221"/>
                  </a:lnTo>
                  <a:lnTo>
                    <a:pt x="144" y="229"/>
                  </a:lnTo>
                  <a:lnTo>
                    <a:pt x="124" y="235"/>
                  </a:lnTo>
                  <a:lnTo>
                    <a:pt x="98" y="236"/>
                  </a:lnTo>
                  <a:lnTo>
                    <a:pt x="71" y="235"/>
                  </a:lnTo>
                  <a:lnTo>
                    <a:pt x="50" y="228"/>
                  </a:lnTo>
                  <a:lnTo>
                    <a:pt x="33" y="220"/>
                  </a:lnTo>
                  <a:lnTo>
                    <a:pt x="20" y="206"/>
                  </a:lnTo>
                  <a:lnTo>
                    <a:pt x="12" y="191"/>
                  </a:lnTo>
                  <a:lnTo>
                    <a:pt x="7" y="172"/>
                  </a:lnTo>
                  <a:lnTo>
                    <a:pt x="4" y="150"/>
                  </a:lnTo>
                  <a:lnTo>
                    <a:pt x="3" y="12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3" name="Freeform 89"/>
            <p:cNvSpPr>
              <a:spLocks noEditPoints="1"/>
            </p:cNvSpPr>
            <p:nvPr/>
          </p:nvSpPr>
          <p:spPr bwMode="auto">
            <a:xfrm>
              <a:off x="1760" y="1676"/>
              <a:ext cx="2152" cy="645"/>
            </a:xfrm>
            <a:custGeom>
              <a:avLst/>
              <a:gdLst/>
              <a:ahLst/>
              <a:cxnLst>
                <a:cxn ang="0">
                  <a:pos x="2007" y="18"/>
                </a:cxn>
                <a:cxn ang="0">
                  <a:pos x="3057" y="18"/>
                </a:cxn>
                <a:cxn ang="0">
                  <a:pos x="1756" y="1277"/>
                </a:cxn>
                <a:cxn ang="0">
                  <a:pos x="630" y="6"/>
                </a:cxn>
                <a:cxn ang="0">
                  <a:pos x="857" y="54"/>
                </a:cxn>
                <a:cxn ang="0">
                  <a:pos x="1004" y="163"/>
                </a:cxn>
                <a:cxn ang="0">
                  <a:pos x="1081" y="319"/>
                </a:cxn>
                <a:cxn ang="0">
                  <a:pos x="915" y="374"/>
                </a:cxn>
                <a:cxn ang="0">
                  <a:pos x="847" y="245"/>
                </a:cxn>
                <a:cxn ang="0">
                  <a:pos x="710" y="167"/>
                </a:cxn>
                <a:cxn ang="0">
                  <a:pos x="496" y="151"/>
                </a:cxn>
                <a:cxn ang="0">
                  <a:pos x="323" y="188"/>
                </a:cxn>
                <a:cxn ang="0">
                  <a:pos x="232" y="262"/>
                </a:cxn>
                <a:cxn ang="0">
                  <a:pos x="208" y="361"/>
                </a:cxn>
                <a:cxn ang="0">
                  <a:pos x="254" y="454"/>
                </a:cxn>
                <a:cxn ang="0">
                  <a:pos x="372" y="512"/>
                </a:cxn>
                <a:cxn ang="0">
                  <a:pos x="534" y="554"/>
                </a:cxn>
                <a:cxn ang="0">
                  <a:pos x="762" y="605"/>
                </a:cxn>
                <a:cxn ang="0">
                  <a:pos x="930" y="662"/>
                </a:cxn>
                <a:cxn ang="0">
                  <a:pos x="1061" y="753"/>
                </a:cxn>
                <a:cxn ang="0">
                  <a:pos x="1126" y="890"/>
                </a:cxn>
                <a:cxn ang="0">
                  <a:pos x="1112" y="1033"/>
                </a:cxn>
                <a:cxn ang="0">
                  <a:pos x="1035" y="1153"/>
                </a:cxn>
                <a:cxn ang="0">
                  <a:pos x="888" y="1244"/>
                </a:cxn>
                <a:cxn ang="0">
                  <a:pos x="663" y="1289"/>
                </a:cxn>
                <a:cxn ang="0">
                  <a:pos x="371" y="1272"/>
                </a:cxn>
                <a:cxn ang="0">
                  <a:pos x="156" y="1183"/>
                </a:cxn>
                <a:cxn ang="0">
                  <a:pos x="34" y="1024"/>
                </a:cxn>
                <a:cxn ang="0">
                  <a:pos x="182" y="861"/>
                </a:cxn>
                <a:cxn ang="0">
                  <a:pos x="236" y="1015"/>
                </a:cxn>
                <a:cxn ang="0">
                  <a:pos x="369" y="1110"/>
                </a:cxn>
                <a:cxn ang="0">
                  <a:pos x="589" y="1143"/>
                </a:cxn>
                <a:cxn ang="0">
                  <a:pos x="788" y="1117"/>
                </a:cxn>
                <a:cxn ang="0">
                  <a:pos x="902" y="1050"/>
                </a:cxn>
                <a:cxn ang="0">
                  <a:pos x="945" y="965"/>
                </a:cxn>
                <a:cxn ang="0">
                  <a:pos x="925" y="860"/>
                </a:cxn>
                <a:cxn ang="0">
                  <a:pos x="826" y="785"/>
                </a:cxn>
                <a:cxn ang="0">
                  <a:pos x="674" y="739"/>
                </a:cxn>
                <a:cxn ang="0">
                  <a:pos x="354" y="670"/>
                </a:cxn>
                <a:cxn ang="0">
                  <a:pos x="190" y="611"/>
                </a:cxn>
                <a:cxn ang="0">
                  <a:pos x="71" y="516"/>
                </a:cxn>
                <a:cxn ang="0">
                  <a:pos x="23" y="371"/>
                </a:cxn>
                <a:cxn ang="0">
                  <a:pos x="56" y="213"/>
                </a:cxn>
                <a:cxn ang="0">
                  <a:pos x="164" y="94"/>
                </a:cxn>
                <a:cxn ang="0">
                  <a:pos x="356" y="21"/>
                </a:cxn>
                <a:cxn ang="0">
                  <a:pos x="3798" y="0"/>
                </a:cxn>
                <a:cxn ang="0">
                  <a:pos x="4033" y="34"/>
                </a:cxn>
                <a:cxn ang="0">
                  <a:pos x="4185" y="132"/>
                </a:cxn>
                <a:cxn ang="0">
                  <a:pos x="4270" y="284"/>
                </a:cxn>
                <a:cxn ang="0">
                  <a:pos x="4302" y="485"/>
                </a:cxn>
                <a:cxn ang="0">
                  <a:pos x="4121" y="1277"/>
                </a:cxn>
                <a:cxn ang="0">
                  <a:pos x="4108" y="404"/>
                </a:cxn>
                <a:cxn ang="0">
                  <a:pos x="4055" y="269"/>
                </a:cxn>
                <a:cxn ang="0">
                  <a:pos x="3942" y="185"/>
                </a:cxn>
                <a:cxn ang="0">
                  <a:pos x="3748" y="156"/>
                </a:cxn>
                <a:cxn ang="0">
                  <a:pos x="3542" y="189"/>
                </a:cxn>
                <a:cxn ang="0">
                  <a:pos x="3421" y="284"/>
                </a:cxn>
                <a:cxn ang="0">
                  <a:pos x="3366" y="435"/>
                </a:cxn>
                <a:cxn ang="0">
                  <a:pos x="3357" y="1277"/>
                </a:cxn>
                <a:cxn ang="0">
                  <a:pos x="3313" y="242"/>
                </a:cxn>
                <a:cxn ang="0">
                  <a:pos x="3385" y="131"/>
                </a:cxn>
                <a:cxn ang="0">
                  <a:pos x="3520" y="45"/>
                </a:cxn>
                <a:cxn ang="0">
                  <a:pos x="3732" y="2"/>
                </a:cxn>
              </a:cxnLst>
              <a:rect l="0" t="0" r="r" b="b"/>
              <a:pathLst>
                <a:path w="4306" h="1292">
                  <a:moveTo>
                    <a:pt x="1162" y="18"/>
                  </a:moveTo>
                  <a:lnTo>
                    <a:pt x="1365" y="18"/>
                  </a:lnTo>
                  <a:lnTo>
                    <a:pt x="1664" y="1072"/>
                  </a:lnTo>
                  <a:lnTo>
                    <a:pt x="2007" y="18"/>
                  </a:lnTo>
                  <a:lnTo>
                    <a:pt x="2188" y="18"/>
                  </a:lnTo>
                  <a:lnTo>
                    <a:pt x="2539" y="1077"/>
                  </a:lnTo>
                  <a:lnTo>
                    <a:pt x="2859" y="18"/>
                  </a:lnTo>
                  <a:lnTo>
                    <a:pt x="3057" y="18"/>
                  </a:lnTo>
                  <a:lnTo>
                    <a:pt x="2654" y="1277"/>
                  </a:lnTo>
                  <a:lnTo>
                    <a:pt x="2442" y="1277"/>
                  </a:lnTo>
                  <a:lnTo>
                    <a:pt x="2095" y="232"/>
                  </a:lnTo>
                  <a:lnTo>
                    <a:pt x="1756" y="1277"/>
                  </a:lnTo>
                  <a:lnTo>
                    <a:pt x="1558" y="1277"/>
                  </a:lnTo>
                  <a:lnTo>
                    <a:pt x="1162" y="18"/>
                  </a:lnTo>
                  <a:close/>
                  <a:moveTo>
                    <a:pt x="559" y="3"/>
                  </a:moveTo>
                  <a:lnTo>
                    <a:pt x="630" y="6"/>
                  </a:lnTo>
                  <a:lnTo>
                    <a:pt x="694" y="11"/>
                  </a:lnTo>
                  <a:lnTo>
                    <a:pt x="754" y="22"/>
                  </a:lnTo>
                  <a:lnTo>
                    <a:pt x="808" y="37"/>
                  </a:lnTo>
                  <a:lnTo>
                    <a:pt x="857" y="54"/>
                  </a:lnTo>
                  <a:lnTo>
                    <a:pt x="900" y="76"/>
                  </a:lnTo>
                  <a:lnTo>
                    <a:pt x="940" y="102"/>
                  </a:lnTo>
                  <a:lnTo>
                    <a:pt x="974" y="131"/>
                  </a:lnTo>
                  <a:lnTo>
                    <a:pt x="1004" y="163"/>
                  </a:lnTo>
                  <a:lnTo>
                    <a:pt x="1029" y="198"/>
                  </a:lnTo>
                  <a:lnTo>
                    <a:pt x="1050" y="237"/>
                  </a:lnTo>
                  <a:lnTo>
                    <a:pt x="1067" y="276"/>
                  </a:lnTo>
                  <a:lnTo>
                    <a:pt x="1081" y="319"/>
                  </a:lnTo>
                  <a:lnTo>
                    <a:pt x="1090" y="366"/>
                  </a:lnTo>
                  <a:lnTo>
                    <a:pt x="1096" y="413"/>
                  </a:lnTo>
                  <a:lnTo>
                    <a:pt x="922" y="413"/>
                  </a:lnTo>
                  <a:lnTo>
                    <a:pt x="915" y="374"/>
                  </a:lnTo>
                  <a:lnTo>
                    <a:pt x="903" y="337"/>
                  </a:lnTo>
                  <a:lnTo>
                    <a:pt x="889" y="303"/>
                  </a:lnTo>
                  <a:lnTo>
                    <a:pt x="870" y="272"/>
                  </a:lnTo>
                  <a:lnTo>
                    <a:pt x="847" y="245"/>
                  </a:lnTo>
                  <a:lnTo>
                    <a:pt x="820" y="220"/>
                  </a:lnTo>
                  <a:lnTo>
                    <a:pt x="789" y="200"/>
                  </a:lnTo>
                  <a:lnTo>
                    <a:pt x="752" y="182"/>
                  </a:lnTo>
                  <a:lnTo>
                    <a:pt x="710" y="167"/>
                  </a:lnTo>
                  <a:lnTo>
                    <a:pt x="663" y="158"/>
                  </a:lnTo>
                  <a:lnTo>
                    <a:pt x="611" y="152"/>
                  </a:lnTo>
                  <a:lnTo>
                    <a:pt x="553" y="150"/>
                  </a:lnTo>
                  <a:lnTo>
                    <a:pt x="496" y="151"/>
                  </a:lnTo>
                  <a:lnTo>
                    <a:pt x="444" y="156"/>
                  </a:lnTo>
                  <a:lnTo>
                    <a:pt x="398" y="165"/>
                  </a:lnTo>
                  <a:lnTo>
                    <a:pt x="357" y="174"/>
                  </a:lnTo>
                  <a:lnTo>
                    <a:pt x="323" y="188"/>
                  </a:lnTo>
                  <a:lnTo>
                    <a:pt x="293" y="203"/>
                  </a:lnTo>
                  <a:lnTo>
                    <a:pt x="268" y="220"/>
                  </a:lnTo>
                  <a:lnTo>
                    <a:pt x="249" y="241"/>
                  </a:lnTo>
                  <a:lnTo>
                    <a:pt x="232" y="262"/>
                  </a:lnTo>
                  <a:lnTo>
                    <a:pt x="220" y="285"/>
                  </a:lnTo>
                  <a:lnTo>
                    <a:pt x="213" y="310"/>
                  </a:lnTo>
                  <a:lnTo>
                    <a:pt x="209" y="334"/>
                  </a:lnTo>
                  <a:lnTo>
                    <a:pt x="208" y="361"/>
                  </a:lnTo>
                  <a:lnTo>
                    <a:pt x="212" y="389"/>
                  </a:lnTo>
                  <a:lnTo>
                    <a:pt x="220" y="413"/>
                  </a:lnTo>
                  <a:lnTo>
                    <a:pt x="235" y="435"/>
                  </a:lnTo>
                  <a:lnTo>
                    <a:pt x="254" y="454"/>
                  </a:lnTo>
                  <a:lnTo>
                    <a:pt x="278" y="470"/>
                  </a:lnTo>
                  <a:lnTo>
                    <a:pt x="306" y="486"/>
                  </a:lnTo>
                  <a:lnTo>
                    <a:pt x="337" y="500"/>
                  </a:lnTo>
                  <a:lnTo>
                    <a:pt x="372" y="512"/>
                  </a:lnTo>
                  <a:lnTo>
                    <a:pt x="409" y="524"/>
                  </a:lnTo>
                  <a:lnTo>
                    <a:pt x="449" y="534"/>
                  </a:lnTo>
                  <a:lnTo>
                    <a:pt x="490" y="545"/>
                  </a:lnTo>
                  <a:lnTo>
                    <a:pt x="534" y="554"/>
                  </a:lnTo>
                  <a:lnTo>
                    <a:pt x="579" y="564"/>
                  </a:lnTo>
                  <a:lnTo>
                    <a:pt x="625" y="573"/>
                  </a:lnTo>
                  <a:lnTo>
                    <a:pt x="669" y="583"/>
                  </a:lnTo>
                  <a:lnTo>
                    <a:pt x="762" y="605"/>
                  </a:lnTo>
                  <a:lnTo>
                    <a:pt x="805" y="617"/>
                  </a:lnTo>
                  <a:lnTo>
                    <a:pt x="849" y="630"/>
                  </a:lnTo>
                  <a:lnTo>
                    <a:pt x="891" y="645"/>
                  </a:lnTo>
                  <a:lnTo>
                    <a:pt x="930" y="662"/>
                  </a:lnTo>
                  <a:lnTo>
                    <a:pt x="968" y="681"/>
                  </a:lnTo>
                  <a:lnTo>
                    <a:pt x="1002" y="702"/>
                  </a:lnTo>
                  <a:lnTo>
                    <a:pt x="1033" y="726"/>
                  </a:lnTo>
                  <a:lnTo>
                    <a:pt x="1061" y="753"/>
                  </a:lnTo>
                  <a:lnTo>
                    <a:pt x="1084" y="781"/>
                  </a:lnTo>
                  <a:lnTo>
                    <a:pt x="1103" y="814"/>
                  </a:lnTo>
                  <a:lnTo>
                    <a:pt x="1116" y="850"/>
                  </a:lnTo>
                  <a:lnTo>
                    <a:pt x="1126" y="890"/>
                  </a:lnTo>
                  <a:lnTo>
                    <a:pt x="1128" y="933"/>
                  </a:lnTo>
                  <a:lnTo>
                    <a:pt x="1127" y="966"/>
                  </a:lnTo>
                  <a:lnTo>
                    <a:pt x="1122" y="1000"/>
                  </a:lnTo>
                  <a:lnTo>
                    <a:pt x="1112" y="1033"/>
                  </a:lnTo>
                  <a:lnTo>
                    <a:pt x="1099" y="1065"/>
                  </a:lnTo>
                  <a:lnTo>
                    <a:pt x="1082" y="1095"/>
                  </a:lnTo>
                  <a:lnTo>
                    <a:pt x="1061" y="1125"/>
                  </a:lnTo>
                  <a:lnTo>
                    <a:pt x="1035" y="1153"/>
                  </a:lnTo>
                  <a:lnTo>
                    <a:pt x="1005" y="1179"/>
                  </a:lnTo>
                  <a:lnTo>
                    <a:pt x="971" y="1204"/>
                  </a:lnTo>
                  <a:lnTo>
                    <a:pt x="932" y="1225"/>
                  </a:lnTo>
                  <a:lnTo>
                    <a:pt x="888" y="1244"/>
                  </a:lnTo>
                  <a:lnTo>
                    <a:pt x="839" y="1261"/>
                  </a:lnTo>
                  <a:lnTo>
                    <a:pt x="786" y="1274"/>
                  </a:lnTo>
                  <a:lnTo>
                    <a:pt x="727" y="1284"/>
                  </a:lnTo>
                  <a:lnTo>
                    <a:pt x="663" y="1289"/>
                  </a:lnTo>
                  <a:lnTo>
                    <a:pt x="593" y="1292"/>
                  </a:lnTo>
                  <a:lnTo>
                    <a:pt x="513" y="1289"/>
                  </a:lnTo>
                  <a:lnTo>
                    <a:pt x="439" y="1282"/>
                  </a:lnTo>
                  <a:lnTo>
                    <a:pt x="371" y="1272"/>
                  </a:lnTo>
                  <a:lnTo>
                    <a:pt x="308" y="1257"/>
                  </a:lnTo>
                  <a:lnTo>
                    <a:pt x="251" y="1236"/>
                  </a:lnTo>
                  <a:lnTo>
                    <a:pt x="201" y="1212"/>
                  </a:lnTo>
                  <a:lnTo>
                    <a:pt x="156" y="1183"/>
                  </a:lnTo>
                  <a:lnTo>
                    <a:pt x="117" y="1151"/>
                  </a:lnTo>
                  <a:lnTo>
                    <a:pt x="84" y="1113"/>
                  </a:lnTo>
                  <a:lnTo>
                    <a:pt x="56" y="1071"/>
                  </a:lnTo>
                  <a:lnTo>
                    <a:pt x="34" y="1024"/>
                  </a:lnTo>
                  <a:lnTo>
                    <a:pt x="18" y="974"/>
                  </a:lnTo>
                  <a:lnTo>
                    <a:pt x="5" y="920"/>
                  </a:lnTo>
                  <a:lnTo>
                    <a:pt x="0" y="861"/>
                  </a:lnTo>
                  <a:lnTo>
                    <a:pt x="182" y="861"/>
                  </a:lnTo>
                  <a:lnTo>
                    <a:pt x="189" y="905"/>
                  </a:lnTo>
                  <a:lnTo>
                    <a:pt x="200" y="946"/>
                  </a:lnTo>
                  <a:lnTo>
                    <a:pt x="216" y="981"/>
                  </a:lnTo>
                  <a:lnTo>
                    <a:pt x="236" y="1015"/>
                  </a:lnTo>
                  <a:lnTo>
                    <a:pt x="262" y="1043"/>
                  </a:lnTo>
                  <a:lnTo>
                    <a:pt x="293" y="1069"/>
                  </a:lnTo>
                  <a:lnTo>
                    <a:pt x="329" y="1092"/>
                  </a:lnTo>
                  <a:lnTo>
                    <a:pt x="369" y="1110"/>
                  </a:lnTo>
                  <a:lnTo>
                    <a:pt x="417" y="1124"/>
                  </a:lnTo>
                  <a:lnTo>
                    <a:pt x="469" y="1134"/>
                  </a:lnTo>
                  <a:lnTo>
                    <a:pt x="526" y="1140"/>
                  </a:lnTo>
                  <a:lnTo>
                    <a:pt x="589" y="1143"/>
                  </a:lnTo>
                  <a:lnTo>
                    <a:pt x="648" y="1141"/>
                  </a:lnTo>
                  <a:lnTo>
                    <a:pt x="699" y="1136"/>
                  </a:lnTo>
                  <a:lnTo>
                    <a:pt x="747" y="1128"/>
                  </a:lnTo>
                  <a:lnTo>
                    <a:pt x="788" y="1117"/>
                  </a:lnTo>
                  <a:lnTo>
                    <a:pt x="823" y="1103"/>
                  </a:lnTo>
                  <a:lnTo>
                    <a:pt x="854" y="1087"/>
                  </a:lnTo>
                  <a:lnTo>
                    <a:pt x="880" y="1069"/>
                  </a:lnTo>
                  <a:lnTo>
                    <a:pt x="902" y="1050"/>
                  </a:lnTo>
                  <a:lnTo>
                    <a:pt x="918" y="1030"/>
                  </a:lnTo>
                  <a:lnTo>
                    <a:pt x="932" y="1009"/>
                  </a:lnTo>
                  <a:lnTo>
                    <a:pt x="940" y="986"/>
                  </a:lnTo>
                  <a:lnTo>
                    <a:pt x="945" y="965"/>
                  </a:lnTo>
                  <a:lnTo>
                    <a:pt x="948" y="943"/>
                  </a:lnTo>
                  <a:lnTo>
                    <a:pt x="947" y="912"/>
                  </a:lnTo>
                  <a:lnTo>
                    <a:pt x="938" y="884"/>
                  </a:lnTo>
                  <a:lnTo>
                    <a:pt x="925" y="860"/>
                  </a:lnTo>
                  <a:lnTo>
                    <a:pt x="907" y="838"/>
                  </a:lnTo>
                  <a:lnTo>
                    <a:pt x="884" y="818"/>
                  </a:lnTo>
                  <a:lnTo>
                    <a:pt x="857" y="802"/>
                  </a:lnTo>
                  <a:lnTo>
                    <a:pt x="826" y="785"/>
                  </a:lnTo>
                  <a:lnTo>
                    <a:pt x="792" y="772"/>
                  </a:lnTo>
                  <a:lnTo>
                    <a:pt x="755" y="759"/>
                  </a:lnTo>
                  <a:lnTo>
                    <a:pt x="716" y="749"/>
                  </a:lnTo>
                  <a:lnTo>
                    <a:pt x="674" y="739"/>
                  </a:lnTo>
                  <a:lnTo>
                    <a:pt x="630" y="728"/>
                  </a:lnTo>
                  <a:lnTo>
                    <a:pt x="585" y="720"/>
                  </a:lnTo>
                  <a:lnTo>
                    <a:pt x="447" y="692"/>
                  </a:lnTo>
                  <a:lnTo>
                    <a:pt x="354" y="670"/>
                  </a:lnTo>
                  <a:lnTo>
                    <a:pt x="311" y="658"/>
                  </a:lnTo>
                  <a:lnTo>
                    <a:pt x="269" y="644"/>
                  </a:lnTo>
                  <a:lnTo>
                    <a:pt x="228" y="629"/>
                  </a:lnTo>
                  <a:lnTo>
                    <a:pt x="190" y="611"/>
                  </a:lnTo>
                  <a:lnTo>
                    <a:pt x="155" y="591"/>
                  </a:lnTo>
                  <a:lnTo>
                    <a:pt x="124" y="569"/>
                  </a:lnTo>
                  <a:lnTo>
                    <a:pt x="95" y="545"/>
                  </a:lnTo>
                  <a:lnTo>
                    <a:pt x="71" y="516"/>
                  </a:lnTo>
                  <a:lnTo>
                    <a:pt x="52" y="486"/>
                  </a:lnTo>
                  <a:lnTo>
                    <a:pt x="37" y="451"/>
                  </a:lnTo>
                  <a:lnTo>
                    <a:pt x="27" y="413"/>
                  </a:lnTo>
                  <a:lnTo>
                    <a:pt x="23" y="371"/>
                  </a:lnTo>
                  <a:lnTo>
                    <a:pt x="24" y="329"/>
                  </a:lnTo>
                  <a:lnTo>
                    <a:pt x="31" y="288"/>
                  </a:lnTo>
                  <a:lnTo>
                    <a:pt x="41" y="250"/>
                  </a:lnTo>
                  <a:lnTo>
                    <a:pt x="56" y="213"/>
                  </a:lnTo>
                  <a:lnTo>
                    <a:pt x="76" y="181"/>
                  </a:lnTo>
                  <a:lnTo>
                    <a:pt x="100" y="148"/>
                  </a:lnTo>
                  <a:lnTo>
                    <a:pt x="130" y="120"/>
                  </a:lnTo>
                  <a:lnTo>
                    <a:pt x="164" y="94"/>
                  </a:lnTo>
                  <a:lnTo>
                    <a:pt x="205" y="71"/>
                  </a:lnTo>
                  <a:lnTo>
                    <a:pt x="250" y="50"/>
                  </a:lnTo>
                  <a:lnTo>
                    <a:pt x="300" y="34"/>
                  </a:lnTo>
                  <a:lnTo>
                    <a:pt x="356" y="21"/>
                  </a:lnTo>
                  <a:lnTo>
                    <a:pt x="418" y="11"/>
                  </a:lnTo>
                  <a:lnTo>
                    <a:pt x="486" y="4"/>
                  </a:lnTo>
                  <a:lnTo>
                    <a:pt x="559" y="3"/>
                  </a:lnTo>
                  <a:close/>
                  <a:moveTo>
                    <a:pt x="3798" y="0"/>
                  </a:moveTo>
                  <a:lnTo>
                    <a:pt x="3866" y="3"/>
                  </a:lnTo>
                  <a:lnTo>
                    <a:pt x="3927" y="8"/>
                  </a:lnTo>
                  <a:lnTo>
                    <a:pt x="3983" y="19"/>
                  </a:lnTo>
                  <a:lnTo>
                    <a:pt x="4033" y="34"/>
                  </a:lnTo>
                  <a:lnTo>
                    <a:pt x="4079" y="53"/>
                  </a:lnTo>
                  <a:lnTo>
                    <a:pt x="4119" y="75"/>
                  </a:lnTo>
                  <a:lnTo>
                    <a:pt x="4154" y="102"/>
                  </a:lnTo>
                  <a:lnTo>
                    <a:pt x="4185" y="132"/>
                  </a:lnTo>
                  <a:lnTo>
                    <a:pt x="4211" y="165"/>
                  </a:lnTo>
                  <a:lnTo>
                    <a:pt x="4234" y="201"/>
                  </a:lnTo>
                  <a:lnTo>
                    <a:pt x="4253" y="242"/>
                  </a:lnTo>
                  <a:lnTo>
                    <a:pt x="4270" y="284"/>
                  </a:lnTo>
                  <a:lnTo>
                    <a:pt x="4282" y="330"/>
                  </a:lnTo>
                  <a:lnTo>
                    <a:pt x="4291" y="379"/>
                  </a:lnTo>
                  <a:lnTo>
                    <a:pt x="4298" y="431"/>
                  </a:lnTo>
                  <a:lnTo>
                    <a:pt x="4302" y="485"/>
                  </a:lnTo>
                  <a:lnTo>
                    <a:pt x="4305" y="542"/>
                  </a:lnTo>
                  <a:lnTo>
                    <a:pt x="4306" y="601"/>
                  </a:lnTo>
                  <a:lnTo>
                    <a:pt x="4306" y="1277"/>
                  </a:lnTo>
                  <a:lnTo>
                    <a:pt x="4121" y="1277"/>
                  </a:lnTo>
                  <a:lnTo>
                    <a:pt x="4121" y="535"/>
                  </a:lnTo>
                  <a:lnTo>
                    <a:pt x="4119" y="489"/>
                  </a:lnTo>
                  <a:lnTo>
                    <a:pt x="4115" y="444"/>
                  </a:lnTo>
                  <a:lnTo>
                    <a:pt x="4108" y="404"/>
                  </a:lnTo>
                  <a:lnTo>
                    <a:pt x="4100" y="366"/>
                  </a:lnTo>
                  <a:lnTo>
                    <a:pt x="4088" y="330"/>
                  </a:lnTo>
                  <a:lnTo>
                    <a:pt x="4074" y="299"/>
                  </a:lnTo>
                  <a:lnTo>
                    <a:pt x="4055" y="269"/>
                  </a:lnTo>
                  <a:lnTo>
                    <a:pt x="4033" y="243"/>
                  </a:lnTo>
                  <a:lnTo>
                    <a:pt x="4007" y="220"/>
                  </a:lnTo>
                  <a:lnTo>
                    <a:pt x="3978" y="201"/>
                  </a:lnTo>
                  <a:lnTo>
                    <a:pt x="3942" y="185"/>
                  </a:lnTo>
                  <a:lnTo>
                    <a:pt x="3901" y="173"/>
                  </a:lnTo>
                  <a:lnTo>
                    <a:pt x="3857" y="163"/>
                  </a:lnTo>
                  <a:lnTo>
                    <a:pt x="3805" y="158"/>
                  </a:lnTo>
                  <a:lnTo>
                    <a:pt x="3748" y="156"/>
                  </a:lnTo>
                  <a:lnTo>
                    <a:pt x="3687" y="159"/>
                  </a:lnTo>
                  <a:lnTo>
                    <a:pt x="3633" y="165"/>
                  </a:lnTo>
                  <a:lnTo>
                    <a:pt x="3584" y="175"/>
                  </a:lnTo>
                  <a:lnTo>
                    <a:pt x="3542" y="189"/>
                  </a:lnTo>
                  <a:lnTo>
                    <a:pt x="3504" y="207"/>
                  </a:lnTo>
                  <a:lnTo>
                    <a:pt x="3472" y="228"/>
                  </a:lnTo>
                  <a:lnTo>
                    <a:pt x="3444" y="254"/>
                  </a:lnTo>
                  <a:lnTo>
                    <a:pt x="3421" y="284"/>
                  </a:lnTo>
                  <a:lnTo>
                    <a:pt x="3402" y="317"/>
                  </a:lnTo>
                  <a:lnTo>
                    <a:pt x="3387" y="352"/>
                  </a:lnTo>
                  <a:lnTo>
                    <a:pt x="3376" y="393"/>
                  </a:lnTo>
                  <a:lnTo>
                    <a:pt x="3366" y="435"/>
                  </a:lnTo>
                  <a:lnTo>
                    <a:pt x="3361" y="482"/>
                  </a:lnTo>
                  <a:lnTo>
                    <a:pt x="3358" y="531"/>
                  </a:lnTo>
                  <a:lnTo>
                    <a:pt x="3357" y="584"/>
                  </a:lnTo>
                  <a:lnTo>
                    <a:pt x="3357" y="1277"/>
                  </a:lnTo>
                  <a:lnTo>
                    <a:pt x="3174" y="1277"/>
                  </a:lnTo>
                  <a:lnTo>
                    <a:pt x="3174" y="18"/>
                  </a:lnTo>
                  <a:lnTo>
                    <a:pt x="3259" y="18"/>
                  </a:lnTo>
                  <a:lnTo>
                    <a:pt x="3313" y="242"/>
                  </a:lnTo>
                  <a:lnTo>
                    <a:pt x="3326" y="212"/>
                  </a:lnTo>
                  <a:lnTo>
                    <a:pt x="3342" y="184"/>
                  </a:lnTo>
                  <a:lnTo>
                    <a:pt x="3362" y="156"/>
                  </a:lnTo>
                  <a:lnTo>
                    <a:pt x="3385" y="131"/>
                  </a:lnTo>
                  <a:lnTo>
                    <a:pt x="3413" y="106"/>
                  </a:lnTo>
                  <a:lnTo>
                    <a:pt x="3444" y="83"/>
                  </a:lnTo>
                  <a:lnTo>
                    <a:pt x="3481" y="63"/>
                  </a:lnTo>
                  <a:lnTo>
                    <a:pt x="3520" y="45"/>
                  </a:lnTo>
                  <a:lnTo>
                    <a:pt x="3566" y="30"/>
                  </a:lnTo>
                  <a:lnTo>
                    <a:pt x="3616" y="16"/>
                  </a:lnTo>
                  <a:lnTo>
                    <a:pt x="3671" y="8"/>
                  </a:lnTo>
                  <a:lnTo>
                    <a:pt x="3732" y="2"/>
                  </a:lnTo>
                  <a:lnTo>
                    <a:pt x="379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4" name="Freeform 90"/>
            <p:cNvSpPr>
              <a:spLocks noEditPoints="1"/>
            </p:cNvSpPr>
            <p:nvPr/>
          </p:nvSpPr>
          <p:spPr bwMode="auto">
            <a:xfrm>
              <a:off x="3928" y="2442"/>
              <a:ext cx="67" cy="67"/>
            </a:xfrm>
            <a:custGeom>
              <a:avLst/>
              <a:gdLst/>
              <a:ahLst/>
              <a:cxnLst>
                <a:cxn ang="0">
                  <a:pos x="53" y="63"/>
                </a:cxn>
                <a:cxn ang="0">
                  <a:pos x="82" y="60"/>
                </a:cxn>
                <a:cxn ang="0">
                  <a:pos x="86" y="53"/>
                </a:cxn>
                <a:cxn ang="0">
                  <a:pos x="84" y="42"/>
                </a:cxn>
                <a:cxn ang="0">
                  <a:pos x="53" y="38"/>
                </a:cxn>
                <a:cxn ang="0">
                  <a:pos x="71" y="29"/>
                </a:cxn>
                <a:cxn ang="0">
                  <a:pos x="91" y="34"/>
                </a:cxn>
                <a:cxn ang="0">
                  <a:pos x="98" y="51"/>
                </a:cxn>
                <a:cxn ang="0">
                  <a:pos x="96" y="60"/>
                </a:cxn>
                <a:cxn ang="0">
                  <a:pos x="91" y="67"/>
                </a:cxn>
                <a:cxn ang="0">
                  <a:pos x="101" y="105"/>
                </a:cxn>
                <a:cxn ang="0">
                  <a:pos x="67" y="72"/>
                </a:cxn>
                <a:cxn ang="0">
                  <a:pos x="53" y="105"/>
                </a:cxn>
                <a:cxn ang="0">
                  <a:pos x="42" y="29"/>
                </a:cxn>
                <a:cxn ang="0">
                  <a:pos x="50" y="14"/>
                </a:cxn>
                <a:cxn ang="0">
                  <a:pos x="23" y="34"/>
                </a:cxn>
                <a:cxn ang="0">
                  <a:pos x="14" y="67"/>
                </a:cxn>
                <a:cxn ang="0">
                  <a:pos x="23" y="101"/>
                </a:cxn>
                <a:cxn ang="0">
                  <a:pos x="50" y="120"/>
                </a:cxn>
                <a:cxn ang="0">
                  <a:pos x="86" y="120"/>
                </a:cxn>
                <a:cxn ang="0">
                  <a:pos x="111" y="101"/>
                </a:cxn>
                <a:cxn ang="0">
                  <a:pos x="121" y="67"/>
                </a:cxn>
                <a:cxn ang="0">
                  <a:pos x="111" y="34"/>
                </a:cxn>
                <a:cxn ang="0">
                  <a:pos x="86" y="14"/>
                </a:cxn>
                <a:cxn ang="0">
                  <a:pos x="68" y="0"/>
                </a:cxn>
                <a:cxn ang="0">
                  <a:pos x="106" y="13"/>
                </a:cxn>
                <a:cxn ang="0">
                  <a:pos x="130" y="45"/>
                </a:cxn>
                <a:cxn ang="0">
                  <a:pos x="130" y="89"/>
                </a:cxn>
                <a:cxn ang="0">
                  <a:pos x="106" y="121"/>
                </a:cxn>
                <a:cxn ang="0">
                  <a:pos x="68" y="133"/>
                </a:cxn>
                <a:cxn ang="0">
                  <a:pos x="29" y="121"/>
                </a:cxn>
                <a:cxn ang="0">
                  <a:pos x="4" y="89"/>
                </a:cxn>
                <a:cxn ang="0">
                  <a:pos x="4" y="45"/>
                </a:cxn>
                <a:cxn ang="0">
                  <a:pos x="29" y="13"/>
                </a:cxn>
                <a:cxn ang="0">
                  <a:pos x="68" y="0"/>
                </a:cxn>
              </a:cxnLst>
              <a:rect l="0" t="0" r="r" b="b"/>
              <a:pathLst>
                <a:path w="134" h="133">
                  <a:moveTo>
                    <a:pt x="53" y="38"/>
                  </a:moveTo>
                  <a:lnTo>
                    <a:pt x="53" y="63"/>
                  </a:lnTo>
                  <a:lnTo>
                    <a:pt x="76" y="63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86" y="53"/>
                  </a:lnTo>
                  <a:lnTo>
                    <a:pt x="86" y="45"/>
                  </a:lnTo>
                  <a:lnTo>
                    <a:pt x="84" y="42"/>
                  </a:lnTo>
                  <a:lnTo>
                    <a:pt x="76" y="38"/>
                  </a:lnTo>
                  <a:lnTo>
                    <a:pt x="53" y="38"/>
                  </a:lnTo>
                  <a:close/>
                  <a:moveTo>
                    <a:pt x="42" y="29"/>
                  </a:moveTo>
                  <a:lnTo>
                    <a:pt x="71" y="29"/>
                  </a:lnTo>
                  <a:lnTo>
                    <a:pt x="83" y="30"/>
                  </a:lnTo>
                  <a:lnTo>
                    <a:pt x="91" y="34"/>
                  </a:lnTo>
                  <a:lnTo>
                    <a:pt x="96" y="41"/>
                  </a:lnTo>
                  <a:lnTo>
                    <a:pt x="98" y="51"/>
                  </a:lnTo>
                  <a:lnTo>
                    <a:pt x="98" y="56"/>
                  </a:lnTo>
                  <a:lnTo>
                    <a:pt x="96" y="60"/>
                  </a:lnTo>
                  <a:lnTo>
                    <a:pt x="94" y="64"/>
                  </a:lnTo>
                  <a:lnTo>
                    <a:pt x="91" y="67"/>
                  </a:lnTo>
                  <a:lnTo>
                    <a:pt x="79" y="71"/>
                  </a:lnTo>
                  <a:lnTo>
                    <a:pt x="101" y="105"/>
                  </a:lnTo>
                  <a:lnTo>
                    <a:pt x="87" y="105"/>
                  </a:lnTo>
                  <a:lnTo>
                    <a:pt x="67" y="72"/>
                  </a:lnTo>
                  <a:lnTo>
                    <a:pt x="53" y="72"/>
                  </a:lnTo>
                  <a:lnTo>
                    <a:pt x="53" y="105"/>
                  </a:lnTo>
                  <a:lnTo>
                    <a:pt x="42" y="105"/>
                  </a:lnTo>
                  <a:lnTo>
                    <a:pt x="42" y="29"/>
                  </a:lnTo>
                  <a:close/>
                  <a:moveTo>
                    <a:pt x="68" y="11"/>
                  </a:moveTo>
                  <a:lnTo>
                    <a:pt x="50" y="14"/>
                  </a:lnTo>
                  <a:lnTo>
                    <a:pt x="35" y="22"/>
                  </a:lnTo>
                  <a:lnTo>
                    <a:pt x="23" y="34"/>
                  </a:lnTo>
                  <a:lnTo>
                    <a:pt x="16" y="49"/>
                  </a:lnTo>
                  <a:lnTo>
                    <a:pt x="14" y="67"/>
                  </a:lnTo>
                  <a:lnTo>
                    <a:pt x="16" y="85"/>
                  </a:lnTo>
                  <a:lnTo>
                    <a:pt x="23" y="101"/>
                  </a:lnTo>
                  <a:lnTo>
                    <a:pt x="35" y="112"/>
                  </a:lnTo>
                  <a:lnTo>
                    <a:pt x="50" y="120"/>
                  </a:lnTo>
                  <a:lnTo>
                    <a:pt x="68" y="123"/>
                  </a:lnTo>
                  <a:lnTo>
                    <a:pt x="86" y="120"/>
                  </a:lnTo>
                  <a:lnTo>
                    <a:pt x="99" y="112"/>
                  </a:lnTo>
                  <a:lnTo>
                    <a:pt x="111" y="101"/>
                  </a:lnTo>
                  <a:lnTo>
                    <a:pt x="118" y="85"/>
                  </a:lnTo>
                  <a:lnTo>
                    <a:pt x="121" y="67"/>
                  </a:lnTo>
                  <a:lnTo>
                    <a:pt x="118" y="49"/>
                  </a:lnTo>
                  <a:lnTo>
                    <a:pt x="111" y="34"/>
                  </a:lnTo>
                  <a:lnTo>
                    <a:pt x="99" y="22"/>
                  </a:lnTo>
                  <a:lnTo>
                    <a:pt x="86" y="14"/>
                  </a:lnTo>
                  <a:lnTo>
                    <a:pt x="68" y="11"/>
                  </a:lnTo>
                  <a:close/>
                  <a:moveTo>
                    <a:pt x="68" y="0"/>
                  </a:moveTo>
                  <a:lnTo>
                    <a:pt x="88" y="3"/>
                  </a:lnTo>
                  <a:lnTo>
                    <a:pt x="106" y="13"/>
                  </a:lnTo>
                  <a:lnTo>
                    <a:pt x="121" y="28"/>
                  </a:lnTo>
                  <a:lnTo>
                    <a:pt x="130" y="45"/>
                  </a:lnTo>
                  <a:lnTo>
                    <a:pt x="134" y="67"/>
                  </a:lnTo>
                  <a:lnTo>
                    <a:pt x="130" y="89"/>
                  </a:lnTo>
                  <a:lnTo>
                    <a:pt x="121" y="106"/>
                  </a:lnTo>
                  <a:lnTo>
                    <a:pt x="106" y="121"/>
                  </a:lnTo>
                  <a:lnTo>
                    <a:pt x="88" y="131"/>
                  </a:lnTo>
                  <a:lnTo>
                    <a:pt x="68" y="133"/>
                  </a:lnTo>
                  <a:lnTo>
                    <a:pt x="46" y="131"/>
                  </a:lnTo>
                  <a:lnTo>
                    <a:pt x="29" y="121"/>
                  </a:lnTo>
                  <a:lnTo>
                    <a:pt x="14" y="106"/>
                  </a:lnTo>
                  <a:lnTo>
                    <a:pt x="4" y="89"/>
                  </a:lnTo>
                  <a:lnTo>
                    <a:pt x="0" y="67"/>
                  </a:lnTo>
                  <a:lnTo>
                    <a:pt x="4" y="45"/>
                  </a:lnTo>
                  <a:lnTo>
                    <a:pt x="14" y="28"/>
                  </a:lnTo>
                  <a:lnTo>
                    <a:pt x="29" y="13"/>
                  </a:lnTo>
                  <a:lnTo>
                    <a:pt x="46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305C"/>
              </a:gs>
              <a:gs pos="100000">
                <a:srgbClr val="00A6D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0"/>
            <a:ext cx="73596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04900"/>
            <a:ext cx="82296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050" y="6562725"/>
            <a:ext cx="38893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>
                <a:solidFill>
                  <a:srgbClr val="013668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F81E10A-500C-4BF3-A6CE-DC8CE6FC73EE}" type="slidenum">
              <a:rPr lang="en-US"/>
              <a:pPr algn="ctr">
                <a:defRPr/>
              </a:pPr>
              <a:t>‹#›</a:t>
            </a:fld>
            <a:endParaRPr lang="en-US"/>
          </a:p>
        </p:txBody>
      </p:sp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8285163" y="6384925"/>
            <a:ext cx="728662" cy="361950"/>
            <a:chOff x="1480" y="1464"/>
            <a:chExt cx="2800" cy="1392"/>
          </a:xfrm>
        </p:grpSpPr>
        <p:sp>
          <p:nvSpPr>
            <p:cNvPr id="260103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80" y="1464"/>
              <a:ext cx="280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4" name="Rectangle 8"/>
            <p:cNvSpPr>
              <a:spLocks noChangeArrowheads="1"/>
            </p:cNvSpPr>
            <p:nvPr/>
          </p:nvSpPr>
          <p:spPr bwMode="auto">
            <a:xfrm>
              <a:off x="3951" y="1647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5" name="Freeform 9"/>
            <p:cNvSpPr>
              <a:spLocks/>
            </p:cNvSpPr>
            <p:nvPr/>
          </p:nvSpPr>
          <p:spPr bwMode="auto">
            <a:xfrm>
              <a:off x="3511" y="1720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6" name="Rectangle 10"/>
            <p:cNvSpPr>
              <a:spLocks noChangeArrowheads="1"/>
            </p:cNvSpPr>
            <p:nvPr/>
          </p:nvSpPr>
          <p:spPr bwMode="auto">
            <a:xfrm>
              <a:off x="3511" y="175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7" name="Freeform 11"/>
            <p:cNvSpPr>
              <a:spLocks/>
            </p:cNvSpPr>
            <p:nvPr/>
          </p:nvSpPr>
          <p:spPr bwMode="auto">
            <a:xfrm>
              <a:off x="3011" y="1781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8" name="Freeform 12"/>
            <p:cNvSpPr>
              <a:spLocks/>
            </p:cNvSpPr>
            <p:nvPr/>
          </p:nvSpPr>
          <p:spPr bwMode="auto">
            <a:xfrm>
              <a:off x="3585" y="1824"/>
              <a:ext cx="1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9" name="Rectangle 13"/>
            <p:cNvSpPr>
              <a:spLocks noChangeArrowheads="1"/>
            </p:cNvSpPr>
            <p:nvPr/>
          </p:nvSpPr>
          <p:spPr bwMode="auto">
            <a:xfrm>
              <a:off x="4091" y="182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0" name="Rectangle 14"/>
            <p:cNvSpPr>
              <a:spLocks noChangeArrowheads="1"/>
            </p:cNvSpPr>
            <p:nvPr/>
          </p:nvSpPr>
          <p:spPr bwMode="auto">
            <a:xfrm>
              <a:off x="3456" y="188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1" name="Rectangle 15"/>
            <p:cNvSpPr>
              <a:spLocks noChangeArrowheads="1"/>
            </p:cNvSpPr>
            <p:nvPr/>
          </p:nvSpPr>
          <p:spPr bwMode="auto">
            <a:xfrm>
              <a:off x="3060" y="1971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2" name="Rectangle 16"/>
            <p:cNvSpPr>
              <a:spLocks noChangeArrowheads="1"/>
            </p:cNvSpPr>
            <p:nvPr/>
          </p:nvSpPr>
          <p:spPr bwMode="auto">
            <a:xfrm>
              <a:off x="3011" y="200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3" name="Rectangle 17"/>
            <p:cNvSpPr>
              <a:spLocks noChangeArrowheads="1"/>
            </p:cNvSpPr>
            <p:nvPr/>
          </p:nvSpPr>
          <p:spPr bwMode="auto">
            <a:xfrm>
              <a:off x="2871" y="2026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4" name="Rectangle 18"/>
            <p:cNvSpPr>
              <a:spLocks noChangeArrowheads="1"/>
            </p:cNvSpPr>
            <p:nvPr/>
          </p:nvSpPr>
          <p:spPr bwMode="auto">
            <a:xfrm>
              <a:off x="2572" y="209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5" name="Rectangle 19"/>
            <p:cNvSpPr>
              <a:spLocks noChangeArrowheads="1"/>
            </p:cNvSpPr>
            <p:nvPr/>
          </p:nvSpPr>
          <p:spPr bwMode="auto">
            <a:xfrm>
              <a:off x="2889" y="211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6" name="Rectangle 20"/>
            <p:cNvSpPr>
              <a:spLocks noChangeArrowheads="1"/>
            </p:cNvSpPr>
            <p:nvPr/>
          </p:nvSpPr>
          <p:spPr bwMode="auto">
            <a:xfrm>
              <a:off x="2889" y="212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7" name="Freeform 21"/>
            <p:cNvSpPr>
              <a:spLocks/>
            </p:cNvSpPr>
            <p:nvPr/>
          </p:nvSpPr>
          <p:spPr bwMode="auto">
            <a:xfrm>
              <a:off x="2114" y="2136"/>
              <a:ext cx="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8" name="Rectangle 22"/>
            <p:cNvSpPr>
              <a:spLocks noChangeArrowheads="1"/>
            </p:cNvSpPr>
            <p:nvPr/>
          </p:nvSpPr>
          <p:spPr bwMode="auto">
            <a:xfrm>
              <a:off x="3377" y="2136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9" name="Freeform 23"/>
            <p:cNvSpPr>
              <a:spLocks/>
            </p:cNvSpPr>
            <p:nvPr/>
          </p:nvSpPr>
          <p:spPr bwMode="auto">
            <a:xfrm>
              <a:off x="3487" y="2142"/>
              <a:ext cx="12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0" name="Rectangle 24"/>
            <p:cNvSpPr>
              <a:spLocks noChangeArrowheads="1"/>
            </p:cNvSpPr>
            <p:nvPr/>
          </p:nvSpPr>
          <p:spPr bwMode="auto">
            <a:xfrm>
              <a:off x="3377" y="2154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1" name="Rectangle 25"/>
            <p:cNvSpPr>
              <a:spLocks noChangeArrowheads="1"/>
            </p:cNvSpPr>
            <p:nvPr/>
          </p:nvSpPr>
          <p:spPr bwMode="auto">
            <a:xfrm>
              <a:off x="1919" y="2160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2" name="Rectangle 26"/>
            <p:cNvSpPr>
              <a:spLocks noChangeArrowheads="1"/>
            </p:cNvSpPr>
            <p:nvPr/>
          </p:nvSpPr>
          <p:spPr bwMode="auto">
            <a:xfrm>
              <a:off x="3377" y="2160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3" name="Rectangle 27"/>
            <p:cNvSpPr>
              <a:spLocks noChangeArrowheads="1"/>
            </p:cNvSpPr>
            <p:nvPr/>
          </p:nvSpPr>
          <p:spPr bwMode="auto">
            <a:xfrm>
              <a:off x="3365" y="217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4" name="Rectangle 28"/>
            <p:cNvSpPr>
              <a:spLocks noChangeArrowheads="1"/>
            </p:cNvSpPr>
            <p:nvPr/>
          </p:nvSpPr>
          <p:spPr bwMode="auto">
            <a:xfrm>
              <a:off x="3334" y="221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5" name="Rectangle 29"/>
            <p:cNvSpPr>
              <a:spLocks noChangeArrowheads="1"/>
            </p:cNvSpPr>
            <p:nvPr/>
          </p:nvSpPr>
          <p:spPr bwMode="auto">
            <a:xfrm>
              <a:off x="1480" y="222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6" name="Freeform 30"/>
            <p:cNvSpPr>
              <a:spLocks/>
            </p:cNvSpPr>
            <p:nvPr/>
          </p:nvSpPr>
          <p:spPr bwMode="auto">
            <a:xfrm>
              <a:off x="2224" y="2227"/>
              <a:ext cx="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7" name="Rectangle 31"/>
            <p:cNvSpPr>
              <a:spLocks noChangeArrowheads="1"/>
            </p:cNvSpPr>
            <p:nvPr/>
          </p:nvSpPr>
          <p:spPr bwMode="auto">
            <a:xfrm>
              <a:off x="3328" y="223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8" name="Rectangle 32"/>
            <p:cNvSpPr>
              <a:spLocks noChangeArrowheads="1"/>
            </p:cNvSpPr>
            <p:nvPr/>
          </p:nvSpPr>
          <p:spPr bwMode="auto">
            <a:xfrm>
              <a:off x="2066" y="223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9" name="Rectangle 33"/>
            <p:cNvSpPr>
              <a:spLocks noChangeArrowheads="1"/>
            </p:cNvSpPr>
            <p:nvPr/>
          </p:nvSpPr>
          <p:spPr bwMode="auto">
            <a:xfrm>
              <a:off x="1962" y="2245"/>
              <a:ext cx="0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0" name="Freeform 34"/>
            <p:cNvSpPr>
              <a:spLocks/>
            </p:cNvSpPr>
            <p:nvPr/>
          </p:nvSpPr>
          <p:spPr bwMode="auto">
            <a:xfrm>
              <a:off x="1992" y="2252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1" name="Rectangle 35"/>
            <p:cNvSpPr>
              <a:spLocks noChangeArrowheads="1"/>
            </p:cNvSpPr>
            <p:nvPr/>
          </p:nvSpPr>
          <p:spPr bwMode="auto">
            <a:xfrm>
              <a:off x="2072" y="225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2" name="Freeform 36"/>
            <p:cNvSpPr>
              <a:spLocks/>
            </p:cNvSpPr>
            <p:nvPr/>
          </p:nvSpPr>
          <p:spPr bwMode="auto">
            <a:xfrm>
              <a:off x="3322" y="2252"/>
              <a:ext cx="6" cy="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3" name="Rectangle 37"/>
            <p:cNvSpPr>
              <a:spLocks noChangeArrowheads="1"/>
            </p:cNvSpPr>
            <p:nvPr/>
          </p:nvSpPr>
          <p:spPr bwMode="auto">
            <a:xfrm>
              <a:off x="1877" y="2258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4" name="Rectangle 38"/>
            <p:cNvSpPr>
              <a:spLocks noChangeArrowheads="1"/>
            </p:cNvSpPr>
            <p:nvPr/>
          </p:nvSpPr>
          <p:spPr bwMode="auto">
            <a:xfrm>
              <a:off x="1950" y="225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5" name="Rectangle 39"/>
            <p:cNvSpPr>
              <a:spLocks noChangeArrowheads="1"/>
            </p:cNvSpPr>
            <p:nvPr/>
          </p:nvSpPr>
          <p:spPr bwMode="auto">
            <a:xfrm>
              <a:off x="3316" y="226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6" name="Rectangle 40"/>
            <p:cNvSpPr>
              <a:spLocks noChangeArrowheads="1"/>
            </p:cNvSpPr>
            <p:nvPr/>
          </p:nvSpPr>
          <p:spPr bwMode="auto">
            <a:xfrm>
              <a:off x="3322" y="2276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7" name="Rectangle 41"/>
            <p:cNvSpPr>
              <a:spLocks noChangeArrowheads="1"/>
            </p:cNvSpPr>
            <p:nvPr/>
          </p:nvSpPr>
          <p:spPr bwMode="auto">
            <a:xfrm>
              <a:off x="1919" y="234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8" name="Freeform 42"/>
            <p:cNvSpPr>
              <a:spLocks/>
            </p:cNvSpPr>
            <p:nvPr/>
          </p:nvSpPr>
          <p:spPr bwMode="auto">
            <a:xfrm>
              <a:off x="3377" y="2508"/>
              <a:ext cx="6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9" name="Freeform 43"/>
            <p:cNvSpPr>
              <a:spLocks/>
            </p:cNvSpPr>
            <p:nvPr/>
          </p:nvSpPr>
          <p:spPr bwMode="auto">
            <a:xfrm>
              <a:off x="3353" y="2526"/>
              <a:ext cx="12" cy="1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0" name="Freeform 44"/>
            <p:cNvSpPr>
              <a:spLocks/>
            </p:cNvSpPr>
            <p:nvPr/>
          </p:nvSpPr>
          <p:spPr bwMode="auto">
            <a:xfrm>
              <a:off x="3371" y="2532"/>
              <a:ext cx="6" cy="1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1" name="Rectangle 45"/>
            <p:cNvSpPr>
              <a:spLocks noChangeArrowheads="1"/>
            </p:cNvSpPr>
            <p:nvPr/>
          </p:nvSpPr>
          <p:spPr bwMode="auto">
            <a:xfrm>
              <a:off x="3365" y="2545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2" name="Freeform 46"/>
            <p:cNvSpPr>
              <a:spLocks/>
            </p:cNvSpPr>
            <p:nvPr/>
          </p:nvSpPr>
          <p:spPr bwMode="auto">
            <a:xfrm>
              <a:off x="1846" y="2557"/>
              <a:ext cx="12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3" name="Rectangle 47"/>
            <p:cNvSpPr>
              <a:spLocks noChangeArrowheads="1"/>
            </p:cNvSpPr>
            <p:nvPr/>
          </p:nvSpPr>
          <p:spPr bwMode="auto">
            <a:xfrm>
              <a:off x="1840" y="256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4" name="Rectangle 48"/>
            <p:cNvSpPr>
              <a:spLocks noChangeArrowheads="1"/>
            </p:cNvSpPr>
            <p:nvPr/>
          </p:nvSpPr>
          <p:spPr bwMode="auto">
            <a:xfrm>
              <a:off x="2029" y="258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5" name="Rectangle 49"/>
            <p:cNvSpPr>
              <a:spLocks noChangeArrowheads="1"/>
            </p:cNvSpPr>
            <p:nvPr/>
          </p:nvSpPr>
          <p:spPr bwMode="auto">
            <a:xfrm>
              <a:off x="3182" y="2587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6" name="Rectangle 50"/>
            <p:cNvSpPr>
              <a:spLocks noChangeArrowheads="1"/>
            </p:cNvSpPr>
            <p:nvPr/>
          </p:nvSpPr>
          <p:spPr bwMode="auto">
            <a:xfrm>
              <a:off x="3328" y="261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7" name="Freeform 51"/>
            <p:cNvSpPr>
              <a:spLocks/>
            </p:cNvSpPr>
            <p:nvPr/>
          </p:nvSpPr>
          <p:spPr bwMode="auto">
            <a:xfrm>
              <a:off x="3292" y="2691"/>
              <a:ext cx="6" cy="1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8" name="Freeform 52"/>
            <p:cNvSpPr>
              <a:spLocks noEditPoints="1"/>
            </p:cNvSpPr>
            <p:nvPr/>
          </p:nvSpPr>
          <p:spPr bwMode="auto">
            <a:xfrm>
              <a:off x="3688" y="1592"/>
              <a:ext cx="427" cy="464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9" name="Freeform 53"/>
            <p:cNvSpPr>
              <a:spLocks noEditPoints="1"/>
            </p:cNvSpPr>
            <p:nvPr/>
          </p:nvSpPr>
          <p:spPr bwMode="auto">
            <a:xfrm>
              <a:off x="1645" y="1598"/>
              <a:ext cx="384" cy="537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0" name="Freeform 54"/>
            <p:cNvSpPr>
              <a:spLocks noEditPoints="1"/>
            </p:cNvSpPr>
            <p:nvPr/>
          </p:nvSpPr>
          <p:spPr bwMode="auto">
            <a:xfrm>
              <a:off x="2029" y="1617"/>
              <a:ext cx="329" cy="244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1" name="Freeform 55"/>
            <p:cNvSpPr>
              <a:spLocks noEditPoints="1"/>
            </p:cNvSpPr>
            <p:nvPr/>
          </p:nvSpPr>
          <p:spPr bwMode="auto">
            <a:xfrm>
              <a:off x="2999" y="1665"/>
              <a:ext cx="671" cy="1044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2" name="Freeform 56"/>
            <p:cNvSpPr>
              <a:spLocks/>
            </p:cNvSpPr>
            <p:nvPr/>
          </p:nvSpPr>
          <p:spPr bwMode="auto">
            <a:xfrm>
              <a:off x="3572" y="1873"/>
              <a:ext cx="24" cy="31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3" name="Freeform 57"/>
            <p:cNvSpPr>
              <a:spLocks/>
            </p:cNvSpPr>
            <p:nvPr/>
          </p:nvSpPr>
          <p:spPr bwMode="auto">
            <a:xfrm>
              <a:off x="4121" y="1781"/>
              <a:ext cx="24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4" name="Freeform 58"/>
            <p:cNvSpPr>
              <a:spLocks/>
            </p:cNvSpPr>
            <p:nvPr/>
          </p:nvSpPr>
          <p:spPr bwMode="auto">
            <a:xfrm>
              <a:off x="3816" y="1910"/>
              <a:ext cx="12" cy="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5" name="Freeform 59"/>
            <p:cNvSpPr>
              <a:spLocks noEditPoints="1"/>
            </p:cNvSpPr>
            <p:nvPr/>
          </p:nvSpPr>
          <p:spPr bwMode="auto">
            <a:xfrm>
              <a:off x="2377" y="1946"/>
              <a:ext cx="628" cy="330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6" name="Freeform 60"/>
            <p:cNvSpPr>
              <a:spLocks/>
            </p:cNvSpPr>
            <p:nvPr/>
          </p:nvSpPr>
          <p:spPr bwMode="auto">
            <a:xfrm>
              <a:off x="3792" y="2001"/>
              <a:ext cx="18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7" name="Freeform 61"/>
            <p:cNvSpPr>
              <a:spLocks/>
            </p:cNvSpPr>
            <p:nvPr/>
          </p:nvSpPr>
          <p:spPr bwMode="auto">
            <a:xfrm>
              <a:off x="3383" y="2099"/>
              <a:ext cx="12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8" name="Freeform 62"/>
            <p:cNvSpPr>
              <a:spLocks noEditPoints="1"/>
            </p:cNvSpPr>
            <p:nvPr/>
          </p:nvSpPr>
          <p:spPr bwMode="auto">
            <a:xfrm>
              <a:off x="1480" y="2136"/>
              <a:ext cx="848" cy="128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9" name="Freeform 63"/>
            <p:cNvSpPr>
              <a:spLocks/>
            </p:cNvSpPr>
            <p:nvPr/>
          </p:nvSpPr>
          <p:spPr bwMode="auto">
            <a:xfrm>
              <a:off x="3359" y="2142"/>
              <a:ext cx="12" cy="1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0" name="Freeform 64"/>
            <p:cNvSpPr>
              <a:spLocks/>
            </p:cNvSpPr>
            <p:nvPr/>
          </p:nvSpPr>
          <p:spPr bwMode="auto">
            <a:xfrm>
              <a:off x="3341" y="2178"/>
              <a:ext cx="24" cy="3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1" name="Freeform 65"/>
            <p:cNvSpPr>
              <a:spLocks noEditPoints="1"/>
            </p:cNvSpPr>
            <p:nvPr/>
          </p:nvSpPr>
          <p:spPr bwMode="auto">
            <a:xfrm>
              <a:off x="1578" y="2325"/>
              <a:ext cx="451" cy="531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2" name="Freeform 66"/>
            <p:cNvSpPr>
              <a:spLocks noEditPoints="1"/>
            </p:cNvSpPr>
            <p:nvPr/>
          </p:nvSpPr>
          <p:spPr bwMode="auto">
            <a:xfrm>
              <a:off x="4109" y="1470"/>
              <a:ext cx="171" cy="165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7"/>
          <p:cNvGrpSpPr>
            <a:grpSpLocks/>
          </p:cNvGrpSpPr>
          <p:nvPr userDrawn="1"/>
        </p:nvGrpSpPr>
        <p:grpSpPr bwMode="auto">
          <a:xfrm>
            <a:off x="7699375" y="230188"/>
            <a:ext cx="1114425" cy="485775"/>
            <a:chOff x="1760" y="1676"/>
            <a:chExt cx="2235" cy="972"/>
          </a:xfrm>
        </p:grpSpPr>
        <p:sp>
          <p:nvSpPr>
            <p:cNvPr id="260164" name="Freeform 68"/>
            <p:cNvSpPr>
              <a:spLocks/>
            </p:cNvSpPr>
            <p:nvPr/>
          </p:nvSpPr>
          <p:spPr bwMode="auto">
            <a:xfrm>
              <a:off x="1776" y="2451"/>
              <a:ext cx="124" cy="149"/>
            </a:xfrm>
            <a:custGeom>
              <a:avLst/>
              <a:gdLst/>
              <a:ahLst/>
              <a:cxnLst>
                <a:cxn ang="0">
                  <a:pos x="155" y="3"/>
                </a:cxn>
                <a:cxn ang="0">
                  <a:pos x="204" y="19"/>
                </a:cxn>
                <a:cxn ang="0">
                  <a:pos x="233" y="53"/>
                </a:cxn>
                <a:cxn ang="0">
                  <a:pos x="244" y="102"/>
                </a:cxn>
                <a:cxn ang="0">
                  <a:pos x="206" y="79"/>
                </a:cxn>
                <a:cxn ang="0">
                  <a:pos x="185" y="47"/>
                </a:cxn>
                <a:cxn ang="0">
                  <a:pos x="148" y="31"/>
                </a:cxn>
                <a:cxn ang="0">
                  <a:pos x="95" y="32"/>
                </a:cxn>
                <a:cxn ang="0">
                  <a:pos x="57" y="50"/>
                </a:cxn>
                <a:cxn ang="0">
                  <a:pos x="43" y="84"/>
                </a:cxn>
                <a:cxn ang="0">
                  <a:pos x="56" y="107"/>
                </a:cxn>
                <a:cxn ang="0">
                  <a:pos x="84" y="121"/>
                </a:cxn>
                <a:cxn ang="0">
                  <a:pos x="168" y="138"/>
                </a:cxn>
                <a:cxn ang="0">
                  <a:pos x="208" y="152"/>
                </a:cxn>
                <a:cxn ang="0">
                  <a:pos x="238" y="174"/>
                </a:cxn>
                <a:cxn ang="0">
                  <a:pos x="248" y="209"/>
                </a:cxn>
                <a:cxn ang="0">
                  <a:pos x="243" y="240"/>
                </a:cxn>
                <a:cxn ang="0">
                  <a:pos x="224" y="267"/>
                </a:cxn>
                <a:cxn ang="0">
                  <a:pos x="187" y="288"/>
                </a:cxn>
                <a:cxn ang="0">
                  <a:pos x="129" y="296"/>
                </a:cxn>
                <a:cxn ang="0">
                  <a:pos x="69" y="288"/>
                </a:cxn>
                <a:cxn ang="0">
                  <a:pos x="28" y="266"/>
                </a:cxn>
                <a:cxn ang="0">
                  <a:pos x="7" y="232"/>
                </a:cxn>
                <a:cxn ang="0">
                  <a:pos x="0" y="189"/>
                </a:cxn>
                <a:cxn ang="0">
                  <a:pos x="35" y="206"/>
                </a:cxn>
                <a:cxn ang="0">
                  <a:pos x="50" y="236"/>
                </a:cxn>
                <a:cxn ang="0">
                  <a:pos x="79" y="257"/>
                </a:cxn>
                <a:cxn ang="0">
                  <a:pos x="128" y="265"/>
                </a:cxn>
                <a:cxn ang="0">
                  <a:pos x="174" y="259"/>
                </a:cxn>
                <a:cxn ang="0">
                  <a:pos x="201" y="244"/>
                </a:cxn>
                <a:cxn ang="0">
                  <a:pos x="212" y="223"/>
                </a:cxn>
                <a:cxn ang="0">
                  <a:pos x="212" y="198"/>
                </a:cxn>
                <a:cxn ang="0">
                  <a:pos x="194" y="178"/>
                </a:cxn>
                <a:cxn ang="0">
                  <a:pos x="161" y="167"/>
                </a:cxn>
                <a:cxn ang="0">
                  <a:pos x="103" y="156"/>
                </a:cxn>
                <a:cxn ang="0">
                  <a:pos x="64" y="146"/>
                </a:cxn>
                <a:cxn ang="0">
                  <a:pos x="31" y="130"/>
                </a:cxn>
                <a:cxn ang="0">
                  <a:pos x="12" y="104"/>
                </a:cxn>
                <a:cxn ang="0">
                  <a:pos x="11" y="64"/>
                </a:cxn>
                <a:cxn ang="0">
                  <a:pos x="30" y="30"/>
                </a:cxn>
                <a:cxn ang="0">
                  <a:pos x="68" y="8"/>
                </a:cxn>
                <a:cxn ang="0">
                  <a:pos x="123" y="0"/>
                </a:cxn>
              </a:cxnLst>
              <a:rect l="0" t="0" r="r" b="b"/>
              <a:pathLst>
                <a:path w="248" h="296">
                  <a:moveTo>
                    <a:pt x="123" y="0"/>
                  </a:moveTo>
                  <a:lnTo>
                    <a:pt x="155" y="3"/>
                  </a:lnTo>
                  <a:lnTo>
                    <a:pt x="180" y="8"/>
                  </a:lnTo>
                  <a:lnTo>
                    <a:pt x="204" y="19"/>
                  </a:lnTo>
                  <a:lnTo>
                    <a:pt x="221" y="34"/>
                  </a:lnTo>
                  <a:lnTo>
                    <a:pt x="233" y="53"/>
                  </a:lnTo>
                  <a:lnTo>
                    <a:pt x="242" y="74"/>
                  </a:lnTo>
                  <a:lnTo>
                    <a:pt x="244" y="102"/>
                  </a:lnTo>
                  <a:lnTo>
                    <a:pt x="209" y="102"/>
                  </a:lnTo>
                  <a:lnTo>
                    <a:pt x="206" y="79"/>
                  </a:lnTo>
                  <a:lnTo>
                    <a:pt x="198" y="61"/>
                  </a:lnTo>
                  <a:lnTo>
                    <a:pt x="185" y="47"/>
                  </a:lnTo>
                  <a:lnTo>
                    <a:pt x="168" y="38"/>
                  </a:lnTo>
                  <a:lnTo>
                    <a:pt x="148" y="31"/>
                  </a:lnTo>
                  <a:lnTo>
                    <a:pt x="123" y="30"/>
                  </a:lnTo>
                  <a:lnTo>
                    <a:pt x="95" y="32"/>
                  </a:lnTo>
                  <a:lnTo>
                    <a:pt x="73" y="39"/>
                  </a:lnTo>
                  <a:lnTo>
                    <a:pt x="57" y="50"/>
                  </a:lnTo>
                  <a:lnTo>
                    <a:pt x="46" y="65"/>
                  </a:lnTo>
                  <a:lnTo>
                    <a:pt x="43" y="84"/>
                  </a:lnTo>
                  <a:lnTo>
                    <a:pt x="46" y="98"/>
                  </a:lnTo>
                  <a:lnTo>
                    <a:pt x="56" y="107"/>
                  </a:lnTo>
                  <a:lnTo>
                    <a:pt x="68" y="115"/>
                  </a:lnTo>
                  <a:lnTo>
                    <a:pt x="84" y="121"/>
                  </a:lnTo>
                  <a:lnTo>
                    <a:pt x="103" y="126"/>
                  </a:lnTo>
                  <a:lnTo>
                    <a:pt x="168" y="138"/>
                  </a:lnTo>
                  <a:lnTo>
                    <a:pt x="189" y="145"/>
                  </a:lnTo>
                  <a:lnTo>
                    <a:pt x="208" y="152"/>
                  </a:lnTo>
                  <a:lnTo>
                    <a:pt x="224" y="161"/>
                  </a:lnTo>
                  <a:lnTo>
                    <a:pt x="238" y="174"/>
                  </a:lnTo>
                  <a:lnTo>
                    <a:pt x="246" y="190"/>
                  </a:lnTo>
                  <a:lnTo>
                    <a:pt x="248" y="209"/>
                  </a:lnTo>
                  <a:lnTo>
                    <a:pt x="247" y="224"/>
                  </a:lnTo>
                  <a:lnTo>
                    <a:pt x="243" y="240"/>
                  </a:lnTo>
                  <a:lnTo>
                    <a:pt x="235" y="254"/>
                  </a:lnTo>
                  <a:lnTo>
                    <a:pt x="224" y="267"/>
                  </a:lnTo>
                  <a:lnTo>
                    <a:pt x="208" y="280"/>
                  </a:lnTo>
                  <a:lnTo>
                    <a:pt x="187" y="288"/>
                  </a:lnTo>
                  <a:lnTo>
                    <a:pt x="161" y="293"/>
                  </a:lnTo>
                  <a:lnTo>
                    <a:pt x="129" y="296"/>
                  </a:lnTo>
                  <a:lnTo>
                    <a:pt x="96" y="293"/>
                  </a:lnTo>
                  <a:lnTo>
                    <a:pt x="69" y="288"/>
                  </a:lnTo>
                  <a:lnTo>
                    <a:pt x="46" y="278"/>
                  </a:lnTo>
                  <a:lnTo>
                    <a:pt x="28" y="266"/>
                  </a:lnTo>
                  <a:lnTo>
                    <a:pt x="16" y="250"/>
                  </a:lnTo>
                  <a:lnTo>
                    <a:pt x="7" y="232"/>
                  </a:lnTo>
                  <a:lnTo>
                    <a:pt x="1" y="212"/>
                  </a:lnTo>
                  <a:lnTo>
                    <a:pt x="0" y="189"/>
                  </a:lnTo>
                  <a:lnTo>
                    <a:pt x="34" y="189"/>
                  </a:lnTo>
                  <a:lnTo>
                    <a:pt x="35" y="206"/>
                  </a:lnTo>
                  <a:lnTo>
                    <a:pt x="41" y="223"/>
                  </a:lnTo>
                  <a:lnTo>
                    <a:pt x="50" y="236"/>
                  </a:lnTo>
                  <a:lnTo>
                    <a:pt x="62" y="248"/>
                  </a:lnTo>
                  <a:lnTo>
                    <a:pt x="79" y="257"/>
                  </a:lnTo>
                  <a:lnTo>
                    <a:pt x="100" y="263"/>
                  </a:lnTo>
                  <a:lnTo>
                    <a:pt x="128" y="265"/>
                  </a:lnTo>
                  <a:lnTo>
                    <a:pt x="153" y="263"/>
                  </a:lnTo>
                  <a:lnTo>
                    <a:pt x="174" y="259"/>
                  </a:lnTo>
                  <a:lnTo>
                    <a:pt x="190" y="252"/>
                  </a:lnTo>
                  <a:lnTo>
                    <a:pt x="201" y="244"/>
                  </a:lnTo>
                  <a:lnTo>
                    <a:pt x="208" y="233"/>
                  </a:lnTo>
                  <a:lnTo>
                    <a:pt x="212" y="223"/>
                  </a:lnTo>
                  <a:lnTo>
                    <a:pt x="213" y="212"/>
                  </a:lnTo>
                  <a:lnTo>
                    <a:pt x="212" y="198"/>
                  </a:lnTo>
                  <a:lnTo>
                    <a:pt x="205" y="187"/>
                  </a:lnTo>
                  <a:lnTo>
                    <a:pt x="194" y="178"/>
                  </a:lnTo>
                  <a:lnTo>
                    <a:pt x="179" y="171"/>
                  </a:lnTo>
                  <a:lnTo>
                    <a:pt x="161" y="167"/>
                  </a:lnTo>
                  <a:lnTo>
                    <a:pt x="123" y="159"/>
                  </a:lnTo>
                  <a:lnTo>
                    <a:pt x="103" y="156"/>
                  </a:lnTo>
                  <a:lnTo>
                    <a:pt x="83" y="151"/>
                  </a:lnTo>
                  <a:lnTo>
                    <a:pt x="64" y="146"/>
                  </a:lnTo>
                  <a:lnTo>
                    <a:pt x="46" y="140"/>
                  </a:lnTo>
                  <a:lnTo>
                    <a:pt x="31" y="130"/>
                  </a:lnTo>
                  <a:lnTo>
                    <a:pt x="19" y="118"/>
                  </a:lnTo>
                  <a:lnTo>
                    <a:pt x="12" y="104"/>
                  </a:lnTo>
                  <a:lnTo>
                    <a:pt x="9" y="85"/>
                  </a:lnTo>
                  <a:lnTo>
                    <a:pt x="11" y="64"/>
                  </a:lnTo>
                  <a:lnTo>
                    <a:pt x="18" y="45"/>
                  </a:lnTo>
                  <a:lnTo>
                    <a:pt x="30" y="30"/>
                  </a:lnTo>
                  <a:lnTo>
                    <a:pt x="46" y="17"/>
                  </a:lnTo>
                  <a:lnTo>
                    <a:pt x="68" y="8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5" name="Freeform 69"/>
            <p:cNvSpPr>
              <a:spLocks noEditPoints="1"/>
            </p:cNvSpPr>
            <p:nvPr/>
          </p:nvSpPr>
          <p:spPr bwMode="auto">
            <a:xfrm>
              <a:off x="1913" y="2480"/>
              <a:ext cx="111" cy="121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56" y="49"/>
                </a:cxn>
                <a:cxn ang="0">
                  <a:pos x="40" y="80"/>
                </a:cxn>
                <a:cxn ang="0">
                  <a:pos x="35" y="119"/>
                </a:cxn>
                <a:cxn ang="0">
                  <a:pos x="40" y="159"/>
                </a:cxn>
                <a:cxn ang="0">
                  <a:pos x="56" y="189"/>
                </a:cxn>
                <a:cxn ang="0">
                  <a:pos x="88" y="206"/>
                </a:cxn>
                <a:cxn ang="0">
                  <a:pos x="135" y="206"/>
                </a:cxn>
                <a:cxn ang="0">
                  <a:pos x="167" y="189"/>
                </a:cxn>
                <a:cxn ang="0">
                  <a:pos x="185" y="159"/>
                </a:cxn>
                <a:cxn ang="0">
                  <a:pos x="189" y="119"/>
                </a:cxn>
                <a:cxn ang="0">
                  <a:pos x="181" y="69"/>
                </a:cxn>
                <a:cxn ang="0">
                  <a:pos x="163" y="45"/>
                </a:cxn>
                <a:cxn ang="0">
                  <a:pos x="133" y="30"/>
                </a:cxn>
                <a:cxn ang="0">
                  <a:pos x="112" y="0"/>
                </a:cxn>
                <a:cxn ang="0">
                  <a:pos x="162" y="8"/>
                </a:cxn>
                <a:cxn ang="0">
                  <a:pos x="194" y="30"/>
                </a:cxn>
                <a:cxn ang="0">
                  <a:pos x="213" y="61"/>
                </a:cxn>
                <a:cxn ang="0">
                  <a:pos x="222" y="99"/>
                </a:cxn>
                <a:cxn ang="0">
                  <a:pos x="222" y="140"/>
                </a:cxn>
                <a:cxn ang="0">
                  <a:pos x="213" y="178"/>
                </a:cxn>
                <a:cxn ang="0">
                  <a:pos x="194" y="209"/>
                </a:cxn>
                <a:cxn ang="0">
                  <a:pos x="162" y="229"/>
                </a:cxn>
                <a:cxn ang="0">
                  <a:pos x="112" y="238"/>
                </a:cxn>
                <a:cxn ang="0">
                  <a:pos x="61" y="229"/>
                </a:cxn>
                <a:cxn ang="0">
                  <a:pos x="29" y="209"/>
                </a:cxn>
                <a:cxn ang="0">
                  <a:pos x="10" y="178"/>
                </a:cxn>
                <a:cxn ang="0">
                  <a:pos x="2" y="140"/>
                </a:cxn>
                <a:cxn ang="0">
                  <a:pos x="2" y="99"/>
                </a:cxn>
                <a:cxn ang="0">
                  <a:pos x="10" y="61"/>
                </a:cxn>
                <a:cxn ang="0">
                  <a:pos x="29" y="30"/>
                </a:cxn>
                <a:cxn ang="0">
                  <a:pos x="63" y="8"/>
                </a:cxn>
                <a:cxn ang="0">
                  <a:pos x="112" y="0"/>
                </a:cxn>
              </a:cxnLst>
              <a:rect l="0" t="0" r="r" b="b"/>
              <a:pathLst>
                <a:path w="223" h="238">
                  <a:moveTo>
                    <a:pt x="112" y="28"/>
                  </a:moveTo>
                  <a:lnTo>
                    <a:pt x="88" y="31"/>
                  </a:lnTo>
                  <a:lnTo>
                    <a:pt x="69" y="38"/>
                  </a:lnTo>
                  <a:lnTo>
                    <a:pt x="56" y="49"/>
                  </a:lnTo>
                  <a:lnTo>
                    <a:pt x="46" y="64"/>
                  </a:lnTo>
                  <a:lnTo>
                    <a:pt x="40" y="80"/>
                  </a:lnTo>
                  <a:lnTo>
                    <a:pt x="37" y="99"/>
                  </a:lnTo>
                  <a:lnTo>
                    <a:pt x="35" y="119"/>
                  </a:lnTo>
                  <a:lnTo>
                    <a:pt x="37" y="140"/>
                  </a:lnTo>
                  <a:lnTo>
                    <a:pt x="40" y="159"/>
                  </a:lnTo>
                  <a:lnTo>
                    <a:pt x="46" y="175"/>
                  </a:lnTo>
                  <a:lnTo>
                    <a:pt x="56" y="189"/>
                  </a:lnTo>
                  <a:lnTo>
                    <a:pt x="69" y="200"/>
                  </a:lnTo>
                  <a:lnTo>
                    <a:pt x="88" y="206"/>
                  </a:lnTo>
                  <a:lnTo>
                    <a:pt x="112" y="209"/>
                  </a:lnTo>
                  <a:lnTo>
                    <a:pt x="135" y="206"/>
                  </a:lnTo>
                  <a:lnTo>
                    <a:pt x="154" y="200"/>
                  </a:lnTo>
                  <a:lnTo>
                    <a:pt x="167" y="189"/>
                  </a:lnTo>
                  <a:lnTo>
                    <a:pt x="178" y="175"/>
                  </a:lnTo>
                  <a:lnTo>
                    <a:pt x="185" y="159"/>
                  </a:lnTo>
                  <a:lnTo>
                    <a:pt x="188" y="140"/>
                  </a:lnTo>
                  <a:lnTo>
                    <a:pt x="189" y="119"/>
                  </a:lnTo>
                  <a:lnTo>
                    <a:pt x="186" y="84"/>
                  </a:lnTo>
                  <a:lnTo>
                    <a:pt x="181" y="69"/>
                  </a:lnTo>
                  <a:lnTo>
                    <a:pt x="174" y="56"/>
                  </a:lnTo>
                  <a:lnTo>
                    <a:pt x="163" y="45"/>
                  </a:lnTo>
                  <a:lnTo>
                    <a:pt x="150" y="35"/>
                  </a:lnTo>
                  <a:lnTo>
                    <a:pt x="133" y="30"/>
                  </a:lnTo>
                  <a:lnTo>
                    <a:pt x="112" y="28"/>
                  </a:lnTo>
                  <a:close/>
                  <a:moveTo>
                    <a:pt x="112" y="0"/>
                  </a:moveTo>
                  <a:lnTo>
                    <a:pt x="139" y="3"/>
                  </a:lnTo>
                  <a:lnTo>
                    <a:pt x="162" y="8"/>
                  </a:lnTo>
                  <a:lnTo>
                    <a:pt x="179" y="17"/>
                  </a:lnTo>
                  <a:lnTo>
                    <a:pt x="194" y="30"/>
                  </a:lnTo>
                  <a:lnTo>
                    <a:pt x="205" y="45"/>
                  </a:lnTo>
                  <a:lnTo>
                    <a:pt x="213" y="61"/>
                  </a:lnTo>
                  <a:lnTo>
                    <a:pt x="219" y="80"/>
                  </a:lnTo>
                  <a:lnTo>
                    <a:pt x="222" y="99"/>
                  </a:lnTo>
                  <a:lnTo>
                    <a:pt x="223" y="119"/>
                  </a:lnTo>
                  <a:lnTo>
                    <a:pt x="222" y="140"/>
                  </a:lnTo>
                  <a:lnTo>
                    <a:pt x="219" y="159"/>
                  </a:lnTo>
                  <a:lnTo>
                    <a:pt x="213" y="178"/>
                  </a:lnTo>
                  <a:lnTo>
                    <a:pt x="205" y="194"/>
                  </a:lnTo>
                  <a:lnTo>
                    <a:pt x="194" y="209"/>
                  </a:lnTo>
                  <a:lnTo>
                    <a:pt x="179" y="220"/>
                  </a:lnTo>
                  <a:lnTo>
                    <a:pt x="162" y="229"/>
                  </a:lnTo>
                  <a:lnTo>
                    <a:pt x="139" y="235"/>
                  </a:lnTo>
                  <a:lnTo>
                    <a:pt x="112" y="238"/>
                  </a:lnTo>
                  <a:lnTo>
                    <a:pt x="84" y="235"/>
                  </a:lnTo>
                  <a:lnTo>
                    <a:pt x="61" y="229"/>
                  </a:lnTo>
                  <a:lnTo>
                    <a:pt x="44" y="220"/>
                  </a:lnTo>
                  <a:lnTo>
                    <a:pt x="29" y="209"/>
                  </a:lnTo>
                  <a:lnTo>
                    <a:pt x="18" y="194"/>
                  </a:lnTo>
                  <a:lnTo>
                    <a:pt x="10" y="178"/>
                  </a:lnTo>
                  <a:lnTo>
                    <a:pt x="4" y="159"/>
                  </a:lnTo>
                  <a:lnTo>
                    <a:pt x="2" y="140"/>
                  </a:lnTo>
                  <a:lnTo>
                    <a:pt x="0" y="119"/>
                  </a:lnTo>
                  <a:lnTo>
                    <a:pt x="2" y="99"/>
                  </a:lnTo>
                  <a:lnTo>
                    <a:pt x="4" y="80"/>
                  </a:lnTo>
                  <a:lnTo>
                    <a:pt x="10" y="61"/>
                  </a:lnTo>
                  <a:lnTo>
                    <a:pt x="18" y="45"/>
                  </a:lnTo>
                  <a:lnTo>
                    <a:pt x="29" y="30"/>
                  </a:lnTo>
                  <a:lnTo>
                    <a:pt x="44" y="17"/>
                  </a:lnTo>
                  <a:lnTo>
                    <a:pt x="63" y="8"/>
                  </a:lnTo>
                  <a:lnTo>
                    <a:pt x="84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6" name="Freeform 70"/>
            <p:cNvSpPr>
              <a:spLocks/>
            </p:cNvSpPr>
            <p:nvPr/>
          </p:nvSpPr>
          <p:spPr bwMode="auto">
            <a:xfrm>
              <a:off x="2037" y="2483"/>
              <a:ext cx="10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9"/>
                </a:cxn>
                <a:cxn ang="0">
                  <a:pos x="35" y="149"/>
                </a:cxn>
                <a:cxn ang="0">
                  <a:pos x="36" y="165"/>
                </a:cxn>
                <a:cxn ang="0">
                  <a:pos x="42" y="180"/>
                </a:cxn>
                <a:cxn ang="0">
                  <a:pos x="50" y="191"/>
                </a:cxn>
                <a:cxn ang="0">
                  <a:pos x="64" y="199"/>
                </a:cxn>
                <a:cxn ang="0">
                  <a:pos x="80" y="205"/>
                </a:cxn>
                <a:cxn ang="0">
                  <a:pos x="103" y="206"/>
                </a:cxn>
                <a:cxn ang="0">
                  <a:pos x="126" y="205"/>
                </a:cxn>
                <a:cxn ang="0">
                  <a:pos x="144" y="199"/>
                </a:cxn>
                <a:cxn ang="0">
                  <a:pos x="157" y="191"/>
                </a:cxn>
                <a:cxn ang="0">
                  <a:pos x="167" y="179"/>
                </a:cxn>
                <a:cxn ang="0">
                  <a:pos x="172" y="165"/>
                </a:cxn>
                <a:cxn ang="0">
                  <a:pos x="175" y="148"/>
                </a:cxn>
                <a:cxn ang="0">
                  <a:pos x="176" y="127"/>
                </a:cxn>
                <a:cxn ang="0">
                  <a:pos x="176" y="0"/>
                </a:cxn>
                <a:cxn ang="0">
                  <a:pos x="210" y="0"/>
                </a:cxn>
                <a:cxn ang="0">
                  <a:pos x="210" y="233"/>
                </a:cxn>
                <a:cxn ang="0">
                  <a:pos x="191" y="233"/>
                </a:cxn>
                <a:cxn ang="0">
                  <a:pos x="184" y="191"/>
                </a:cxn>
                <a:cxn ang="0">
                  <a:pos x="179" y="202"/>
                </a:cxn>
                <a:cxn ang="0">
                  <a:pos x="170" y="213"/>
                </a:cxn>
                <a:cxn ang="0">
                  <a:pos x="157" y="222"/>
                </a:cxn>
                <a:cxn ang="0">
                  <a:pos x="141" y="229"/>
                </a:cxn>
                <a:cxn ang="0">
                  <a:pos x="121" y="235"/>
                </a:cxn>
                <a:cxn ang="0">
                  <a:pos x="95" y="236"/>
                </a:cxn>
                <a:cxn ang="0">
                  <a:pos x="68" y="235"/>
                </a:cxn>
                <a:cxn ang="0">
                  <a:pos x="47" y="228"/>
                </a:cxn>
                <a:cxn ang="0">
                  <a:pos x="30" y="218"/>
                </a:cxn>
                <a:cxn ang="0">
                  <a:pos x="17" y="206"/>
                </a:cxn>
                <a:cxn ang="0">
                  <a:pos x="9" y="190"/>
                </a:cxn>
                <a:cxn ang="0">
                  <a:pos x="4" y="171"/>
                </a:cxn>
                <a:cxn ang="0">
                  <a:pos x="1" y="150"/>
                </a:cxn>
                <a:cxn ang="0">
                  <a:pos x="0" y="126"/>
                </a:cxn>
                <a:cxn ang="0">
                  <a:pos x="0" y="0"/>
                </a:cxn>
              </a:cxnLst>
              <a:rect l="0" t="0" r="r" b="b"/>
              <a:pathLst>
                <a:path w="210" h="236">
                  <a:moveTo>
                    <a:pt x="0" y="0"/>
                  </a:moveTo>
                  <a:lnTo>
                    <a:pt x="34" y="0"/>
                  </a:lnTo>
                  <a:lnTo>
                    <a:pt x="34" y="129"/>
                  </a:lnTo>
                  <a:lnTo>
                    <a:pt x="35" y="149"/>
                  </a:lnTo>
                  <a:lnTo>
                    <a:pt x="36" y="165"/>
                  </a:lnTo>
                  <a:lnTo>
                    <a:pt x="42" y="180"/>
                  </a:lnTo>
                  <a:lnTo>
                    <a:pt x="50" y="191"/>
                  </a:lnTo>
                  <a:lnTo>
                    <a:pt x="64" y="199"/>
                  </a:lnTo>
                  <a:lnTo>
                    <a:pt x="80" y="205"/>
                  </a:lnTo>
                  <a:lnTo>
                    <a:pt x="103" y="206"/>
                  </a:lnTo>
                  <a:lnTo>
                    <a:pt x="126" y="205"/>
                  </a:lnTo>
                  <a:lnTo>
                    <a:pt x="144" y="199"/>
                  </a:lnTo>
                  <a:lnTo>
                    <a:pt x="157" y="191"/>
                  </a:lnTo>
                  <a:lnTo>
                    <a:pt x="167" y="179"/>
                  </a:lnTo>
                  <a:lnTo>
                    <a:pt x="172" y="165"/>
                  </a:lnTo>
                  <a:lnTo>
                    <a:pt x="175" y="148"/>
                  </a:lnTo>
                  <a:lnTo>
                    <a:pt x="176" y="127"/>
                  </a:lnTo>
                  <a:lnTo>
                    <a:pt x="176" y="0"/>
                  </a:lnTo>
                  <a:lnTo>
                    <a:pt x="210" y="0"/>
                  </a:lnTo>
                  <a:lnTo>
                    <a:pt x="210" y="233"/>
                  </a:lnTo>
                  <a:lnTo>
                    <a:pt x="191" y="233"/>
                  </a:lnTo>
                  <a:lnTo>
                    <a:pt x="184" y="191"/>
                  </a:lnTo>
                  <a:lnTo>
                    <a:pt x="179" y="202"/>
                  </a:lnTo>
                  <a:lnTo>
                    <a:pt x="170" y="213"/>
                  </a:lnTo>
                  <a:lnTo>
                    <a:pt x="157" y="222"/>
                  </a:lnTo>
                  <a:lnTo>
                    <a:pt x="141" y="229"/>
                  </a:lnTo>
                  <a:lnTo>
                    <a:pt x="121" y="235"/>
                  </a:lnTo>
                  <a:lnTo>
                    <a:pt x="95" y="236"/>
                  </a:lnTo>
                  <a:lnTo>
                    <a:pt x="68" y="235"/>
                  </a:lnTo>
                  <a:lnTo>
                    <a:pt x="47" y="228"/>
                  </a:lnTo>
                  <a:lnTo>
                    <a:pt x="30" y="218"/>
                  </a:lnTo>
                  <a:lnTo>
                    <a:pt x="17" y="206"/>
                  </a:lnTo>
                  <a:lnTo>
                    <a:pt x="9" y="190"/>
                  </a:lnTo>
                  <a:lnTo>
                    <a:pt x="4" y="171"/>
                  </a:lnTo>
                  <a:lnTo>
                    <a:pt x="1" y="150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7" name="Freeform 71"/>
            <p:cNvSpPr>
              <a:spLocks/>
            </p:cNvSpPr>
            <p:nvPr/>
          </p:nvSpPr>
          <p:spPr bwMode="auto">
            <a:xfrm>
              <a:off x="2155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9" y="57"/>
                </a:cxn>
                <a:cxn ang="0">
                  <a:pos x="139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9" y="263"/>
                </a:cxn>
                <a:cxn ang="0">
                  <a:pos x="139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9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9" y="57"/>
                  </a:lnTo>
                  <a:lnTo>
                    <a:pt x="139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9" y="263"/>
                  </a:lnTo>
                  <a:lnTo>
                    <a:pt x="139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8" name="Freeform 72"/>
            <p:cNvSpPr>
              <a:spLocks/>
            </p:cNvSpPr>
            <p:nvPr/>
          </p:nvSpPr>
          <p:spPr bwMode="auto">
            <a:xfrm>
              <a:off x="2241" y="2438"/>
              <a:ext cx="105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7"/>
                </a:cxn>
                <a:cxn ang="0">
                  <a:pos x="39" y="114"/>
                </a:cxn>
                <a:cxn ang="0">
                  <a:pos x="47" y="105"/>
                </a:cxn>
                <a:cxn ang="0">
                  <a:pos x="60" y="97"/>
                </a:cxn>
                <a:cxn ang="0">
                  <a:pos x="75" y="90"/>
                </a:cxn>
                <a:cxn ang="0">
                  <a:pos x="92" y="86"/>
                </a:cxn>
                <a:cxn ang="0">
                  <a:pos x="115" y="84"/>
                </a:cxn>
                <a:cxn ang="0">
                  <a:pos x="142" y="86"/>
                </a:cxn>
                <a:cxn ang="0">
                  <a:pos x="163" y="93"/>
                </a:cxn>
                <a:cxn ang="0">
                  <a:pos x="179" y="101"/>
                </a:cxn>
                <a:cxn ang="0">
                  <a:pos x="191" y="114"/>
                </a:cxn>
                <a:cxn ang="0">
                  <a:pos x="199" y="129"/>
                </a:cxn>
                <a:cxn ang="0">
                  <a:pos x="205" y="148"/>
                </a:cxn>
                <a:cxn ang="0">
                  <a:pos x="208" y="170"/>
                </a:cxn>
                <a:cxn ang="0">
                  <a:pos x="209" y="195"/>
                </a:cxn>
                <a:cxn ang="0">
                  <a:pos x="209" y="322"/>
                </a:cxn>
                <a:cxn ang="0">
                  <a:pos x="175" y="322"/>
                </a:cxn>
                <a:cxn ang="0">
                  <a:pos x="175" y="192"/>
                </a:cxn>
                <a:cxn ang="0">
                  <a:pos x="174" y="171"/>
                </a:cxn>
                <a:cxn ang="0">
                  <a:pos x="172" y="154"/>
                </a:cxn>
                <a:cxn ang="0">
                  <a:pos x="167" y="139"/>
                </a:cxn>
                <a:cxn ang="0">
                  <a:pos x="159" y="128"/>
                </a:cxn>
                <a:cxn ang="0">
                  <a:pos x="145" y="120"/>
                </a:cxn>
                <a:cxn ang="0">
                  <a:pos x="129" y="116"/>
                </a:cxn>
                <a:cxn ang="0">
                  <a:pos x="106" y="114"/>
                </a:cxn>
                <a:cxn ang="0">
                  <a:pos x="84" y="116"/>
                </a:cxn>
                <a:cxn ang="0">
                  <a:pos x="66" y="120"/>
                </a:cxn>
                <a:cxn ang="0">
                  <a:pos x="53" y="128"/>
                </a:cxn>
                <a:cxn ang="0">
                  <a:pos x="43" y="139"/>
                </a:cxn>
                <a:cxn ang="0">
                  <a:pos x="38" y="152"/>
                </a:cxn>
                <a:cxn ang="0">
                  <a:pos x="35" y="170"/>
                </a:cxn>
                <a:cxn ang="0">
                  <a:pos x="34" y="192"/>
                </a:cxn>
                <a:cxn ang="0">
                  <a:pos x="34" y="322"/>
                </a:cxn>
                <a:cxn ang="0">
                  <a:pos x="0" y="322"/>
                </a:cxn>
                <a:cxn ang="0">
                  <a:pos x="0" y="0"/>
                </a:cxn>
              </a:cxnLst>
              <a:rect l="0" t="0" r="r" b="b"/>
              <a:pathLst>
                <a:path w="209" h="322">
                  <a:moveTo>
                    <a:pt x="0" y="0"/>
                  </a:moveTo>
                  <a:lnTo>
                    <a:pt x="34" y="0"/>
                  </a:lnTo>
                  <a:lnTo>
                    <a:pt x="34" y="127"/>
                  </a:lnTo>
                  <a:lnTo>
                    <a:pt x="39" y="114"/>
                  </a:lnTo>
                  <a:lnTo>
                    <a:pt x="47" y="105"/>
                  </a:lnTo>
                  <a:lnTo>
                    <a:pt x="60" y="97"/>
                  </a:lnTo>
                  <a:lnTo>
                    <a:pt x="75" y="90"/>
                  </a:lnTo>
                  <a:lnTo>
                    <a:pt x="92" y="86"/>
                  </a:lnTo>
                  <a:lnTo>
                    <a:pt x="115" y="84"/>
                  </a:lnTo>
                  <a:lnTo>
                    <a:pt x="142" y="86"/>
                  </a:lnTo>
                  <a:lnTo>
                    <a:pt x="163" y="93"/>
                  </a:lnTo>
                  <a:lnTo>
                    <a:pt x="179" y="101"/>
                  </a:lnTo>
                  <a:lnTo>
                    <a:pt x="191" y="114"/>
                  </a:lnTo>
                  <a:lnTo>
                    <a:pt x="199" y="129"/>
                  </a:lnTo>
                  <a:lnTo>
                    <a:pt x="205" y="148"/>
                  </a:lnTo>
                  <a:lnTo>
                    <a:pt x="208" y="170"/>
                  </a:lnTo>
                  <a:lnTo>
                    <a:pt x="209" y="195"/>
                  </a:lnTo>
                  <a:lnTo>
                    <a:pt x="209" y="322"/>
                  </a:lnTo>
                  <a:lnTo>
                    <a:pt x="175" y="322"/>
                  </a:lnTo>
                  <a:lnTo>
                    <a:pt x="175" y="192"/>
                  </a:lnTo>
                  <a:lnTo>
                    <a:pt x="174" y="171"/>
                  </a:lnTo>
                  <a:lnTo>
                    <a:pt x="172" y="154"/>
                  </a:lnTo>
                  <a:lnTo>
                    <a:pt x="167" y="139"/>
                  </a:lnTo>
                  <a:lnTo>
                    <a:pt x="159" y="128"/>
                  </a:lnTo>
                  <a:lnTo>
                    <a:pt x="145" y="120"/>
                  </a:lnTo>
                  <a:lnTo>
                    <a:pt x="129" y="116"/>
                  </a:lnTo>
                  <a:lnTo>
                    <a:pt x="106" y="114"/>
                  </a:lnTo>
                  <a:lnTo>
                    <a:pt x="84" y="116"/>
                  </a:lnTo>
                  <a:lnTo>
                    <a:pt x="66" y="120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8" y="152"/>
                  </a:lnTo>
                  <a:lnTo>
                    <a:pt x="35" y="170"/>
                  </a:lnTo>
                  <a:lnTo>
                    <a:pt x="34" y="192"/>
                  </a:lnTo>
                  <a:lnTo>
                    <a:pt x="34" y="322"/>
                  </a:lnTo>
                  <a:lnTo>
                    <a:pt x="0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9" name="Freeform 73"/>
            <p:cNvSpPr>
              <a:spLocks/>
            </p:cNvSpPr>
            <p:nvPr/>
          </p:nvSpPr>
          <p:spPr bwMode="auto">
            <a:xfrm>
              <a:off x="2352" y="2483"/>
              <a:ext cx="17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92" y="195"/>
                </a:cxn>
                <a:cxn ang="0">
                  <a:pos x="156" y="0"/>
                </a:cxn>
                <a:cxn ang="0">
                  <a:pos x="190" y="0"/>
                </a:cxn>
                <a:cxn ang="0">
                  <a:pos x="255" y="197"/>
                </a:cxn>
                <a:cxn ang="0">
                  <a:pos x="314" y="0"/>
                </a:cxn>
                <a:cxn ang="0">
                  <a:pos x="350" y="0"/>
                </a:cxn>
                <a:cxn ang="0">
                  <a:pos x="276" y="233"/>
                </a:cxn>
                <a:cxn ang="0">
                  <a:pos x="236" y="233"/>
                </a:cxn>
                <a:cxn ang="0">
                  <a:pos x="172" y="39"/>
                </a:cxn>
                <a:cxn ang="0">
                  <a:pos x="110" y="233"/>
                </a:cxn>
                <a:cxn ang="0">
                  <a:pos x="73" y="233"/>
                </a:cxn>
                <a:cxn ang="0">
                  <a:pos x="0" y="0"/>
                </a:cxn>
              </a:cxnLst>
              <a:rect l="0" t="0" r="r" b="b"/>
              <a:pathLst>
                <a:path w="350" h="233">
                  <a:moveTo>
                    <a:pt x="0" y="0"/>
                  </a:moveTo>
                  <a:lnTo>
                    <a:pt x="37" y="0"/>
                  </a:lnTo>
                  <a:lnTo>
                    <a:pt x="92" y="195"/>
                  </a:lnTo>
                  <a:lnTo>
                    <a:pt x="156" y="0"/>
                  </a:lnTo>
                  <a:lnTo>
                    <a:pt x="190" y="0"/>
                  </a:lnTo>
                  <a:lnTo>
                    <a:pt x="255" y="197"/>
                  </a:lnTo>
                  <a:lnTo>
                    <a:pt x="314" y="0"/>
                  </a:lnTo>
                  <a:lnTo>
                    <a:pt x="350" y="0"/>
                  </a:lnTo>
                  <a:lnTo>
                    <a:pt x="276" y="233"/>
                  </a:lnTo>
                  <a:lnTo>
                    <a:pt x="236" y="233"/>
                  </a:lnTo>
                  <a:lnTo>
                    <a:pt x="172" y="39"/>
                  </a:lnTo>
                  <a:lnTo>
                    <a:pt x="110" y="233"/>
                  </a:lnTo>
                  <a:lnTo>
                    <a:pt x="73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0" name="Freeform 74"/>
            <p:cNvSpPr>
              <a:spLocks noEditPoints="1"/>
            </p:cNvSpPr>
            <p:nvPr/>
          </p:nvSpPr>
          <p:spPr bwMode="auto">
            <a:xfrm>
              <a:off x="2530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8" y="45"/>
                </a:cxn>
                <a:cxn ang="0">
                  <a:pos x="42" y="72"/>
                </a:cxn>
                <a:cxn ang="0">
                  <a:pos x="35" y="106"/>
                </a:cxn>
                <a:cxn ang="0">
                  <a:pos x="184" y="87"/>
                </a:cxn>
                <a:cxn ang="0">
                  <a:pos x="173" y="56"/>
                </a:cxn>
                <a:cxn ang="0">
                  <a:pos x="150" y="35"/>
                </a:cxn>
                <a:cxn ang="0">
                  <a:pos x="112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7" y="47"/>
                </a:cxn>
                <a:cxn ang="0">
                  <a:pos x="220" y="87"/>
                </a:cxn>
                <a:cxn ang="0">
                  <a:pos x="221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5" y="212"/>
                </a:cxn>
                <a:cxn ang="0">
                  <a:pos x="154" y="205"/>
                </a:cxn>
                <a:cxn ang="0">
                  <a:pos x="176" y="186"/>
                </a:cxn>
                <a:cxn ang="0">
                  <a:pos x="186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6" y="238"/>
                </a:cxn>
                <a:cxn ang="0">
                  <a:pos x="63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2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8" y="45"/>
                  </a:lnTo>
                  <a:lnTo>
                    <a:pt x="49" y="57"/>
                  </a:lnTo>
                  <a:lnTo>
                    <a:pt x="42" y="72"/>
                  </a:lnTo>
                  <a:lnTo>
                    <a:pt x="38" y="88"/>
                  </a:lnTo>
                  <a:lnTo>
                    <a:pt x="35" y="106"/>
                  </a:lnTo>
                  <a:lnTo>
                    <a:pt x="186" y="106"/>
                  </a:lnTo>
                  <a:lnTo>
                    <a:pt x="184" y="87"/>
                  </a:lnTo>
                  <a:lnTo>
                    <a:pt x="180" y="70"/>
                  </a:lnTo>
                  <a:lnTo>
                    <a:pt x="173" y="56"/>
                  </a:lnTo>
                  <a:lnTo>
                    <a:pt x="164" y="43"/>
                  </a:lnTo>
                  <a:lnTo>
                    <a:pt x="150" y="35"/>
                  </a:lnTo>
                  <a:lnTo>
                    <a:pt x="134" y="28"/>
                  </a:lnTo>
                  <a:lnTo>
                    <a:pt x="112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7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1" y="110"/>
                  </a:lnTo>
                  <a:lnTo>
                    <a:pt x="221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3" y="210"/>
                  </a:lnTo>
                  <a:lnTo>
                    <a:pt x="115" y="212"/>
                  </a:lnTo>
                  <a:lnTo>
                    <a:pt x="137" y="210"/>
                  </a:lnTo>
                  <a:lnTo>
                    <a:pt x="154" y="205"/>
                  </a:lnTo>
                  <a:lnTo>
                    <a:pt x="167" y="197"/>
                  </a:lnTo>
                  <a:lnTo>
                    <a:pt x="176" y="186"/>
                  </a:lnTo>
                  <a:lnTo>
                    <a:pt x="183" y="175"/>
                  </a:lnTo>
                  <a:lnTo>
                    <a:pt x="186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5" y="235"/>
                  </a:lnTo>
                  <a:lnTo>
                    <a:pt x="116" y="238"/>
                  </a:lnTo>
                  <a:lnTo>
                    <a:pt x="88" y="235"/>
                  </a:lnTo>
                  <a:lnTo>
                    <a:pt x="63" y="229"/>
                  </a:lnTo>
                  <a:lnTo>
                    <a:pt x="44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1" name="Freeform 75"/>
            <p:cNvSpPr>
              <a:spLocks/>
            </p:cNvSpPr>
            <p:nvPr/>
          </p:nvSpPr>
          <p:spPr bwMode="auto">
            <a:xfrm>
              <a:off x="2658" y="2480"/>
              <a:ext cx="105" cy="121"/>
            </a:xfrm>
            <a:custGeom>
              <a:avLst/>
              <a:gdLst/>
              <a:ahLst/>
              <a:cxnLst>
                <a:cxn ang="0">
                  <a:pos x="133" y="3"/>
                </a:cxn>
                <a:cxn ang="0">
                  <a:pos x="174" y="17"/>
                </a:cxn>
                <a:cxn ang="0">
                  <a:pos x="197" y="47"/>
                </a:cxn>
                <a:cxn ang="0">
                  <a:pos x="204" y="87"/>
                </a:cxn>
                <a:cxn ang="0">
                  <a:pos x="170" y="69"/>
                </a:cxn>
                <a:cxn ang="0">
                  <a:pos x="156" y="43"/>
                </a:cxn>
                <a:cxn ang="0">
                  <a:pos x="127" y="28"/>
                </a:cxn>
                <a:cxn ang="0">
                  <a:pos x="82" y="28"/>
                </a:cxn>
                <a:cxn ang="0">
                  <a:pos x="53" y="39"/>
                </a:cxn>
                <a:cxn ang="0">
                  <a:pos x="41" y="56"/>
                </a:cxn>
                <a:cxn ang="0">
                  <a:pos x="42" y="77"/>
                </a:cxn>
                <a:cxn ang="0">
                  <a:pos x="63" y="92"/>
                </a:cxn>
                <a:cxn ang="0">
                  <a:pos x="97" y="102"/>
                </a:cxn>
                <a:cxn ang="0">
                  <a:pos x="136" y="110"/>
                </a:cxn>
                <a:cxn ang="0">
                  <a:pos x="173" y="122"/>
                </a:cxn>
                <a:cxn ang="0">
                  <a:pos x="200" y="141"/>
                </a:cxn>
                <a:cxn ang="0">
                  <a:pos x="211" y="172"/>
                </a:cxn>
                <a:cxn ang="0">
                  <a:pos x="204" y="200"/>
                </a:cxn>
                <a:cxn ang="0">
                  <a:pos x="180" y="223"/>
                </a:cxn>
                <a:cxn ang="0">
                  <a:pos x="139" y="238"/>
                </a:cxn>
                <a:cxn ang="0">
                  <a:pos x="80" y="238"/>
                </a:cxn>
                <a:cxn ang="0">
                  <a:pos x="36" y="223"/>
                </a:cxn>
                <a:cxn ang="0">
                  <a:pos x="8" y="193"/>
                </a:cxn>
                <a:cxn ang="0">
                  <a:pos x="0" y="149"/>
                </a:cxn>
                <a:cxn ang="0">
                  <a:pos x="36" y="167"/>
                </a:cxn>
                <a:cxn ang="0">
                  <a:pos x="52" y="194"/>
                </a:cxn>
                <a:cxn ang="0">
                  <a:pos x="86" y="209"/>
                </a:cxn>
                <a:cxn ang="0">
                  <a:pos x="132" y="209"/>
                </a:cxn>
                <a:cxn ang="0">
                  <a:pos x="162" y="198"/>
                </a:cxn>
                <a:cxn ang="0">
                  <a:pos x="175" y="183"/>
                </a:cxn>
                <a:cxn ang="0">
                  <a:pos x="174" y="161"/>
                </a:cxn>
                <a:cxn ang="0">
                  <a:pos x="155" y="145"/>
                </a:cxn>
                <a:cxn ang="0">
                  <a:pos x="122" y="136"/>
                </a:cxn>
                <a:cxn ang="0">
                  <a:pos x="83" y="128"/>
                </a:cxn>
                <a:cxn ang="0">
                  <a:pos x="30" y="109"/>
                </a:cxn>
                <a:cxn ang="0">
                  <a:pos x="8" y="85"/>
                </a:cxn>
                <a:cxn ang="0">
                  <a:pos x="7" y="51"/>
                </a:cxn>
                <a:cxn ang="0">
                  <a:pos x="22" y="24"/>
                </a:cxn>
                <a:cxn ang="0">
                  <a:pos x="55" y="7"/>
                </a:cxn>
                <a:cxn ang="0">
                  <a:pos x="105" y="0"/>
                </a:cxn>
              </a:cxnLst>
              <a:rect l="0" t="0" r="r" b="b"/>
              <a:pathLst>
                <a:path w="211" h="239">
                  <a:moveTo>
                    <a:pt x="105" y="0"/>
                  </a:moveTo>
                  <a:lnTo>
                    <a:pt x="133" y="3"/>
                  </a:lnTo>
                  <a:lnTo>
                    <a:pt x="156" y="8"/>
                  </a:lnTo>
                  <a:lnTo>
                    <a:pt x="174" y="17"/>
                  </a:lnTo>
                  <a:lnTo>
                    <a:pt x="188" y="31"/>
                  </a:lnTo>
                  <a:lnTo>
                    <a:pt x="197" y="47"/>
                  </a:lnTo>
                  <a:lnTo>
                    <a:pt x="203" y="65"/>
                  </a:lnTo>
                  <a:lnTo>
                    <a:pt x="204" y="87"/>
                  </a:lnTo>
                  <a:lnTo>
                    <a:pt x="173" y="87"/>
                  </a:lnTo>
                  <a:lnTo>
                    <a:pt x="170" y="69"/>
                  </a:lnTo>
                  <a:lnTo>
                    <a:pt x="166" y="56"/>
                  </a:lnTo>
                  <a:lnTo>
                    <a:pt x="156" y="43"/>
                  </a:lnTo>
                  <a:lnTo>
                    <a:pt x="143" y="34"/>
                  </a:lnTo>
                  <a:lnTo>
                    <a:pt x="127" y="28"/>
                  </a:lnTo>
                  <a:lnTo>
                    <a:pt x="103" y="27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53" y="39"/>
                  </a:lnTo>
                  <a:lnTo>
                    <a:pt x="45" y="46"/>
                  </a:lnTo>
                  <a:lnTo>
                    <a:pt x="41" y="56"/>
                  </a:lnTo>
                  <a:lnTo>
                    <a:pt x="40" y="66"/>
                  </a:lnTo>
                  <a:lnTo>
                    <a:pt x="42" y="77"/>
                  </a:lnTo>
                  <a:lnTo>
                    <a:pt x="51" y="85"/>
                  </a:lnTo>
                  <a:lnTo>
                    <a:pt x="63" y="92"/>
                  </a:lnTo>
                  <a:lnTo>
                    <a:pt x="79" y="98"/>
                  </a:lnTo>
                  <a:lnTo>
                    <a:pt x="97" y="102"/>
                  </a:lnTo>
                  <a:lnTo>
                    <a:pt x="116" y="106"/>
                  </a:lnTo>
                  <a:lnTo>
                    <a:pt x="136" y="110"/>
                  </a:lnTo>
                  <a:lnTo>
                    <a:pt x="155" y="115"/>
                  </a:lnTo>
                  <a:lnTo>
                    <a:pt x="173" y="122"/>
                  </a:lnTo>
                  <a:lnTo>
                    <a:pt x="188" y="130"/>
                  </a:lnTo>
                  <a:lnTo>
                    <a:pt x="200" y="141"/>
                  </a:lnTo>
                  <a:lnTo>
                    <a:pt x="208" y="155"/>
                  </a:lnTo>
                  <a:lnTo>
                    <a:pt x="211" y="172"/>
                  </a:lnTo>
                  <a:lnTo>
                    <a:pt x="209" y="186"/>
                  </a:lnTo>
                  <a:lnTo>
                    <a:pt x="204" y="200"/>
                  </a:lnTo>
                  <a:lnTo>
                    <a:pt x="194" y="212"/>
                  </a:lnTo>
                  <a:lnTo>
                    <a:pt x="180" y="223"/>
                  </a:lnTo>
                  <a:lnTo>
                    <a:pt x="162" y="231"/>
                  </a:lnTo>
                  <a:lnTo>
                    <a:pt x="139" y="238"/>
                  </a:lnTo>
                  <a:lnTo>
                    <a:pt x="110" y="239"/>
                  </a:lnTo>
                  <a:lnTo>
                    <a:pt x="80" y="238"/>
                  </a:lnTo>
                  <a:lnTo>
                    <a:pt x="55" y="231"/>
                  </a:lnTo>
                  <a:lnTo>
                    <a:pt x="36" y="223"/>
                  </a:lnTo>
                  <a:lnTo>
                    <a:pt x="19" y="209"/>
                  </a:lnTo>
                  <a:lnTo>
                    <a:pt x="8" y="193"/>
                  </a:lnTo>
                  <a:lnTo>
                    <a:pt x="3" y="172"/>
                  </a:lnTo>
                  <a:lnTo>
                    <a:pt x="0" y="149"/>
                  </a:lnTo>
                  <a:lnTo>
                    <a:pt x="34" y="149"/>
                  </a:lnTo>
                  <a:lnTo>
                    <a:pt x="36" y="167"/>
                  </a:lnTo>
                  <a:lnTo>
                    <a:pt x="42" y="183"/>
                  </a:lnTo>
                  <a:lnTo>
                    <a:pt x="52" y="194"/>
                  </a:lnTo>
                  <a:lnTo>
                    <a:pt x="67" y="204"/>
                  </a:lnTo>
                  <a:lnTo>
                    <a:pt x="86" y="209"/>
                  </a:lnTo>
                  <a:lnTo>
                    <a:pt x="110" y="210"/>
                  </a:lnTo>
                  <a:lnTo>
                    <a:pt x="132" y="209"/>
                  </a:lnTo>
                  <a:lnTo>
                    <a:pt x="150" y="205"/>
                  </a:lnTo>
                  <a:lnTo>
                    <a:pt x="162" y="198"/>
                  </a:lnTo>
                  <a:lnTo>
                    <a:pt x="170" y="191"/>
                  </a:lnTo>
                  <a:lnTo>
                    <a:pt x="175" y="183"/>
                  </a:lnTo>
                  <a:lnTo>
                    <a:pt x="177" y="174"/>
                  </a:lnTo>
                  <a:lnTo>
                    <a:pt x="174" y="161"/>
                  </a:lnTo>
                  <a:lnTo>
                    <a:pt x="167" y="152"/>
                  </a:lnTo>
                  <a:lnTo>
                    <a:pt x="155" y="145"/>
                  </a:lnTo>
                  <a:lnTo>
                    <a:pt x="140" y="140"/>
                  </a:lnTo>
                  <a:lnTo>
                    <a:pt x="122" y="136"/>
                  </a:lnTo>
                  <a:lnTo>
                    <a:pt x="102" y="132"/>
                  </a:lnTo>
                  <a:lnTo>
                    <a:pt x="83" y="128"/>
                  </a:lnTo>
                  <a:lnTo>
                    <a:pt x="45" y="117"/>
                  </a:lnTo>
                  <a:lnTo>
                    <a:pt x="30" y="109"/>
                  </a:lnTo>
                  <a:lnTo>
                    <a:pt x="17" y="98"/>
                  </a:lnTo>
                  <a:lnTo>
                    <a:pt x="8" y="85"/>
                  </a:lnTo>
                  <a:lnTo>
                    <a:pt x="6" y="68"/>
                  </a:lnTo>
                  <a:lnTo>
                    <a:pt x="7" y="51"/>
                  </a:lnTo>
                  <a:lnTo>
                    <a:pt x="12" y="37"/>
                  </a:lnTo>
                  <a:lnTo>
                    <a:pt x="22" y="24"/>
                  </a:lnTo>
                  <a:lnTo>
                    <a:pt x="36" y="15"/>
                  </a:lnTo>
                  <a:lnTo>
                    <a:pt x="55" y="7"/>
                  </a:lnTo>
                  <a:lnTo>
                    <a:pt x="78" y="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2" name="Freeform 76"/>
            <p:cNvSpPr>
              <a:spLocks/>
            </p:cNvSpPr>
            <p:nvPr/>
          </p:nvSpPr>
          <p:spPr bwMode="auto">
            <a:xfrm>
              <a:off x="2769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8" y="57"/>
                </a:cxn>
                <a:cxn ang="0">
                  <a:pos x="138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8" y="263"/>
                </a:cxn>
                <a:cxn ang="0">
                  <a:pos x="138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8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8" y="57"/>
                  </a:lnTo>
                  <a:lnTo>
                    <a:pt x="138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8" y="263"/>
                  </a:lnTo>
                  <a:lnTo>
                    <a:pt x="138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3" name="Freeform 77"/>
            <p:cNvSpPr>
              <a:spLocks noEditPoints="1"/>
            </p:cNvSpPr>
            <p:nvPr/>
          </p:nvSpPr>
          <p:spPr bwMode="auto">
            <a:xfrm>
              <a:off x="2849" y="2480"/>
              <a:ext cx="108" cy="121"/>
            </a:xfrm>
            <a:custGeom>
              <a:avLst/>
              <a:gdLst/>
              <a:ahLst/>
              <a:cxnLst>
                <a:cxn ang="0">
                  <a:pos x="91" y="30"/>
                </a:cxn>
                <a:cxn ang="0">
                  <a:pos x="59" y="45"/>
                </a:cxn>
                <a:cxn ang="0">
                  <a:pos x="43" y="72"/>
                </a:cxn>
                <a:cxn ang="0">
                  <a:pos x="37" y="106"/>
                </a:cxn>
                <a:cxn ang="0">
                  <a:pos x="185" y="87"/>
                </a:cxn>
                <a:cxn ang="0">
                  <a:pos x="174" y="56"/>
                </a:cxn>
                <a:cxn ang="0">
                  <a:pos x="153" y="35"/>
                </a:cxn>
                <a:cxn ang="0">
                  <a:pos x="115" y="27"/>
                </a:cxn>
                <a:cxn ang="0">
                  <a:pos x="144" y="3"/>
                </a:cxn>
                <a:cxn ang="0">
                  <a:pos x="185" y="19"/>
                </a:cxn>
                <a:cxn ang="0">
                  <a:pos x="210" y="47"/>
                </a:cxn>
                <a:cxn ang="0">
                  <a:pos x="220" y="87"/>
                </a:cxn>
                <a:cxn ang="0">
                  <a:pos x="222" y="133"/>
                </a:cxn>
                <a:cxn ang="0">
                  <a:pos x="39" y="152"/>
                </a:cxn>
                <a:cxn ang="0">
                  <a:pos x="51" y="183"/>
                </a:cxn>
                <a:cxn ang="0">
                  <a:pos x="77" y="204"/>
                </a:cxn>
                <a:cxn ang="0">
                  <a:pos x="116" y="212"/>
                </a:cxn>
                <a:cxn ang="0">
                  <a:pos x="155" y="205"/>
                </a:cxn>
                <a:cxn ang="0">
                  <a:pos x="177" y="186"/>
                </a:cxn>
                <a:cxn ang="0">
                  <a:pos x="187" y="163"/>
                </a:cxn>
                <a:cxn ang="0">
                  <a:pos x="219" y="179"/>
                </a:cxn>
                <a:cxn ang="0">
                  <a:pos x="203" y="209"/>
                </a:cxn>
                <a:cxn ang="0">
                  <a:pos x="170" y="229"/>
                </a:cxn>
                <a:cxn ang="0">
                  <a:pos x="117" y="238"/>
                </a:cxn>
                <a:cxn ang="0">
                  <a:pos x="64" y="229"/>
                </a:cxn>
                <a:cxn ang="0">
                  <a:pos x="29" y="208"/>
                </a:cxn>
                <a:cxn ang="0">
                  <a:pos x="10" y="176"/>
                </a:cxn>
                <a:cxn ang="0">
                  <a:pos x="2" y="138"/>
                </a:cxn>
                <a:cxn ang="0">
                  <a:pos x="2" y="98"/>
                </a:cxn>
                <a:cxn ang="0">
                  <a:pos x="10" y="60"/>
                </a:cxn>
                <a:cxn ang="0">
                  <a:pos x="30" y="28"/>
                </a:cxn>
                <a:cxn ang="0">
                  <a:pos x="64" y="8"/>
                </a:cxn>
                <a:cxn ang="0">
                  <a:pos x="117" y="0"/>
                </a:cxn>
              </a:cxnLst>
              <a:rect l="0" t="0" r="r" b="b"/>
              <a:pathLst>
                <a:path w="222" h="238">
                  <a:moveTo>
                    <a:pt x="115" y="27"/>
                  </a:moveTo>
                  <a:lnTo>
                    <a:pt x="91" y="30"/>
                  </a:lnTo>
                  <a:lnTo>
                    <a:pt x="74" y="35"/>
                  </a:lnTo>
                  <a:lnTo>
                    <a:pt x="59" y="45"/>
                  </a:lnTo>
                  <a:lnTo>
                    <a:pt x="49" y="57"/>
                  </a:lnTo>
                  <a:lnTo>
                    <a:pt x="43" y="72"/>
                  </a:lnTo>
                  <a:lnTo>
                    <a:pt x="39" y="88"/>
                  </a:lnTo>
                  <a:lnTo>
                    <a:pt x="37" y="106"/>
                  </a:lnTo>
                  <a:lnTo>
                    <a:pt x="187" y="106"/>
                  </a:lnTo>
                  <a:lnTo>
                    <a:pt x="185" y="87"/>
                  </a:lnTo>
                  <a:lnTo>
                    <a:pt x="181" y="70"/>
                  </a:lnTo>
                  <a:lnTo>
                    <a:pt x="174" y="56"/>
                  </a:lnTo>
                  <a:lnTo>
                    <a:pt x="165" y="43"/>
                  </a:lnTo>
                  <a:lnTo>
                    <a:pt x="153" y="35"/>
                  </a:lnTo>
                  <a:lnTo>
                    <a:pt x="135" y="28"/>
                  </a:lnTo>
                  <a:lnTo>
                    <a:pt x="115" y="27"/>
                  </a:lnTo>
                  <a:close/>
                  <a:moveTo>
                    <a:pt x="117" y="0"/>
                  </a:moveTo>
                  <a:lnTo>
                    <a:pt x="144" y="3"/>
                  </a:lnTo>
                  <a:lnTo>
                    <a:pt x="166" y="8"/>
                  </a:lnTo>
                  <a:lnTo>
                    <a:pt x="185" y="19"/>
                  </a:lnTo>
                  <a:lnTo>
                    <a:pt x="199" y="31"/>
                  </a:lnTo>
                  <a:lnTo>
                    <a:pt x="210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2" y="110"/>
                  </a:lnTo>
                  <a:lnTo>
                    <a:pt x="222" y="133"/>
                  </a:lnTo>
                  <a:lnTo>
                    <a:pt x="37" y="133"/>
                  </a:lnTo>
                  <a:lnTo>
                    <a:pt x="39" y="152"/>
                  </a:lnTo>
                  <a:lnTo>
                    <a:pt x="44" y="168"/>
                  </a:lnTo>
                  <a:lnTo>
                    <a:pt x="51" y="183"/>
                  </a:lnTo>
                  <a:lnTo>
                    <a:pt x="62" y="195"/>
                  </a:lnTo>
                  <a:lnTo>
                    <a:pt x="77" y="204"/>
                  </a:lnTo>
                  <a:lnTo>
                    <a:pt x="94" y="210"/>
                  </a:lnTo>
                  <a:lnTo>
                    <a:pt x="116" y="212"/>
                  </a:lnTo>
                  <a:lnTo>
                    <a:pt x="138" y="210"/>
                  </a:lnTo>
                  <a:lnTo>
                    <a:pt x="155" y="205"/>
                  </a:lnTo>
                  <a:lnTo>
                    <a:pt x="168" y="197"/>
                  </a:lnTo>
                  <a:lnTo>
                    <a:pt x="177" y="186"/>
                  </a:lnTo>
                  <a:lnTo>
                    <a:pt x="184" y="175"/>
                  </a:lnTo>
                  <a:lnTo>
                    <a:pt x="187" y="163"/>
                  </a:lnTo>
                  <a:lnTo>
                    <a:pt x="222" y="163"/>
                  </a:lnTo>
                  <a:lnTo>
                    <a:pt x="219" y="179"/>
                  </a:lnTo>
                  <a:lnTo>
                    <a:pt x="212" y="195"/>
                  </a:lnTo>
                  <a:lnTo>
                    <a:pt x="203" y="209"/>
                  </a:lnTo>
                  <a:lnTo>
                    <a:pt x="188" y="220"/>
                  </a:lnTo>
                  <a:lnTo>
                    <a:pt x="170" y="229"/>
                  </a:lnTo>
                  <a:lnTo>
                    <a:pt x="146" y="235"/>
                  </a:lnTo>
                  <a:lnTo>
                    <a:pt x="117" y="238"/>
                  </a:lnTo>
                  <a:lnTo>
                    <a:pt x="89" y="235"/>
                  </a:lnTo>
                  <a:lnTo>
                    <a:pt x="64" y="229"/>
                  </a:lnTo>
                  <a:lnTo>
                    <a:pt x="45" y="220"/>
                  </a:lnTo>
                  <a:lnTo>
                    <a:pt x="29" y="208"/>
                  </a:lnTo>
                  <a:lnTo>
                    <a:pt x="18" y="194"/>
                  </a:lnTo>
                  <a:lnTo>
                    <a:pt x="10" y="176"/>
                  </a:lnTo>
                  <a:lnTo>
                    <a:pt x="5" y="159"/>
                  </a:lnTo>
                  <a:lnTo>
                    <a:pt x="2" y="138"/>
                  </a:lnTo>
                  <a:lnTo>
                    <a:pt x="0" y="118"/>
                  </a:lnTo>
                  <a:lnTo>
                    <a:pt x="2" y="98"/>
                  </a:lnTo>
                  <a:lnTo>
                    <a:pt x="5" y="79"/>
                  </a:lnTo>
                  <a:lnTo>
                    <a:pt x="10" y="60"/>
                  </a:lnTo>
                  <a:lnTo>
                    <a:pt x="18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9" y="3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4" name="Freeform 78"/>
            <p:cNvSpPr>
              <a:spLocks/>
            </p:cNvSpPr>
            <p:nvPr/>
          </p:nvSpPr>
          <p:spPr bwMode="auto">
            <a:xfrm>
              <a:off x="2983" y="2480"/>
              <a:ext cx="54" cy="121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114" y="30"/>
                </a:cxn>
                <a:cxn ang="0">
                  <a:pos x="91" y="30"/>
                </a:cxn>
                <a:cxn ang="0">
                  <a:pos x="73" y="34"/>
                </a:cxn>
                <a:cxn ang="0">
                  <a:pos x="58" y="41"/>
                </a:cxn>
                <a:cxn ang="0">
                  <a:pos x="49" y="49"/>
                </a:cxn>
                <a:cxn ang="0">
                  <a:pos x="40" y="61"/>
                </a:cxn>
                <a:cxn ang="0">
                  <a:pos x="36" y="75"/>
                </a:cxn>
                <a:cxn ang="0">
                  <a:pos x="34" y="91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5" y="43"/>
                </a:cxn>
                <a:cxn ang="0">
                  <a:pos x="31" y="32"/>
                </a:cxn>
                <a:cxn ang="0">
                  <a:pos x="39" y="22"/>
                </a:cxn>
                <a:cxn ang="0">
                  <a:pos x="51" y="12"/>
                </a:cxn>
                <a:cxn ang="0">
                  <a:pos x="68" y="5"/>
                </a:cxn>
                <a:cxn ang="0">
                  <a:pos x="88" y="1"/>
                </a:cxn>
                <a:cxn ang="0">
                  <a:pos x="114" y="0"/>
                </a:cxn>
              </a:cxnLst>
              <a:rect l="0" t="0" r="r" b="b"/>
              <a:pathLst>
                <a:path w="114" h="236">
                  <a:moveTo>
                    <a:pt x="114" y="0"/>
                  </a:moveTo>
                  <a:lnTo>
                    <a:pt x="114" y="30"/>
                  </a:lnTo>
                  <a:lnTo>
                    <a:pt x="91" y="30"/>
                  </a:lnTo>
                  <a:lnTo>
                    <a:pt x="73" y="34"/>
                  </a:lnTo>
                  <a:lnTo>
                    <a:pt x="58" y="41"/>
                  </a:lnTo>
                  <a:lnTo>
                    <a:pt x="49" y="49"/>
                  </a:lnTo>
                  <a:lnTo>
                    <a:pt x="40" y="61"/>
                  </a:lnTo>
                  <a:lnTo>
                    <a:pt x="36" y="75"/>
                  </a:lnTo>
                  <a:lnTo>
                    <a:pt x="34" y="91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5" y="43"/>
                  </a:lnTo>
                  <a:lnTo>
                    <a:pt x="31" y="32"/>
                  </a:lnTo>
                  <a:lnTo>
                    <a:pt x="39" y="22"/>
                  </a:lnTo>
                  <a:lnTo>
                    <a:pt x="51" y="12"/>
                  </a:lnTo>
                  <a:lnTo>
                    <a:pt x="68" y="5"/>
                  </a:lnTo>
                  <a:lnTo>
                    <a:pt x="88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5" name="Freeform 79"/>
            <p:cNvSpPr>
              <a:spLocks/>
            </p:cNvSpPr>
            <p:nvPr/>
          </p:nvSpPr>
          <p:spPr bwMode="auto">
            <a:xfrm>
              <a:off x="3053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09" y="110"/>
                </a:cxn>
                <a:cxn ang="0">
                  <a:pos x="209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09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09" y="110"/>
                  </a:lnTo>
                  <a:lnTo>
                    <a:pt x="209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6" name="Freeform 80"/>
            <p:cNvSpPr>
              <a:spLocks/>
            </p:cNvSpPr>
            <p:nvPr/>
          </p:nvSpPr>
          <p:spPr bwMode="auto">
            <a:xfrm>
              <a:off x="3247" y="2454"/>
              <a:ext cx="99" cy="1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8" y="0"/>
                </a:cxn>
                <a:cxn ang="0">
                  <a:pos x="198" y="29"/>
                </a:cxn>
                <a:cxn ang="0">
                  <a:pos x="35" y="29"/>
                </a:cxn>
                <a:cxn ang="0">
                  <a:pos x="35" y="127"/>
                </a:cxn>
                <a:cxn ang="0">
                  <a:pos x="184" y="127"/>
                </a:cxn>
                <a:cxn ang="0">
                  <a:pos x="184" y="156"/>
                </a:cxn>
                <a:cxn ang="0">
                  <a:pos x="35" y="156"/>
                </a:cxn>
                <a:cxn ang="0">
                  <a:pos x="35" y="260"/>
                </a:cxn>
                <a:cxn ang="0">
                  <a:pos x="198" y="260"/>
                </a:cxn>
                <a:cxn ang="0">
                  <a:pos x="198" y="290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98" h="290">
                  <a:moveTo>
                    <a:pt x="0" y="0"/>
                  </a:moveTo>
                  <a:lnTo>
                    <a:pt x="198" y="0"/>
                  </a:lnTo>
                  <a:lnTo>
                    <a:pt x="198" y="29"/>
                  </a:lnTo>
                  <a:lnTo>
                    <a:pt x="35" y="29"/>
                  </a:lnTo>
                  <a:lnTo>
                    <a:pt x="35" y="127"/>
                  </a:lnTo>
                  <a:lnTo>
                    <a:pt x="184" y="127"/>
                  </a:lnTo>
                  <a:lnTo>
                    <a:pt x="184" y="156"/>
                  </a:lnTo>
                  <a:lnTo>
                    <a:pt x="35" y="156"/>
                  </a:lnTo>
                  <a:lnTo>
                    <a:pt x="35" y="260"/>
                  </a:lnTo>
                  <a:lnTo>
                    <a:pt x="198" y="260"/>
                  </a:lnTo>
                  <a:lnTo>
                    <a:pt x="19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7" name="Freeform 81"/>
            <p:cNvSpPr>
              <a:spLocks/>
            </p:cNvSpPr>
            <p:nvPr/>
          </p:nvSpPr>
          <p:spPr bwMode="auto">
            <a:xfrm>
              <a:off x="3368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10" y="110"/>
                </a:cxn>
                <a:cxn ang="0">
                  <a:pos x="210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10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10" y="110"/>
                  </a:lnTo>
                  <a:lnTo>
                    <a:pt x="210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8" name="Freeform 82"/>
            <p:cNvSpPr>
              <a:spLocks noEditPoints="1"/>
            </p:cNvSpPr>
            <p:nvPr/>
          </p:nvSpPr>
          <p:spPr bwMode="auto">
            <a:xfrm>
              <a:off x="3489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7" y="45"/>
                </a:cxn>
                <a:cxn ang="0">
                  <a:pos x="41" y="72"/>
                </a:cxn>
                <a:cxn ang="0">
                  <a:pos x="35" y="106"/>
                </a:cxn>
                <a:cxn ang="0">
                  <a:pos x="183" y="87"/>
                </a:cxn>
                <a:cxn ang="0">
                  <a:pos x="174" y="56"/>
                </a:cxn>
                <a:cxn ang="0">
                  <a:pos x="151" y="35"/>
                </a:cxn>
                <a:cxn ang="0">
                  <a:pos x="113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8" y="47"/>
                </a:cxn>
                <a:cxn ang="0">
                  <a:pos x="218" y="87"/>
                </a:cxn>
                <a:cxn ang="0">
                  <a:pos x="220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4" y="212"/>
                </a:cxn>
                <a:cxn ang="0">
                  <a:pos x="153" y="205"/>
                </a:cxn>
                <a:cxn ang="0">
                  <a:pos x="175" y="186"/>
                </a:cxn>
                <a:cxn ang="0">
                  <a:pos x="184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5" y="238"/>
                </a:cxn>
                <a:cxn ang="0">
                  <a:pos x="62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3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7" y="45"/>
                  </a:lnTo>
                  <a:lnTo>
                    <a:pt x="47" y="57"/>
                  </a:lnTo>
                  <a:lnTo>
                    <a:pt x="41" y="72"/>
                  </a:lnTo>
                  <a:lnTo>
                    <a:pt x="36" y="88"/>
                  </a:lnTo>
                  <a:lnTo>
                    <a:pt x="35" y="106"/>
                  </a:lnTo>
                  <a:lnTo>
                    <a:pt x="184" y="106"/>
                  </a:lnTo>
                  <a:lnTo>
                    <a:pt x="183" y="87"/>
                  </a:lnTo>
                  <a:lnTo>
                    <a:pt x="180" y="70"/>
                  </a:lnTo>
                  <a:lnTo>
                    <a:pt x="174" y="56"/>
                  </a:lnTo>
                  <a:lnTo>
                    <a:pt x="164" y="43"/>
                  </a:lnTo>
                  <a:lnTo>
                    <a:pt x="151" y="35"/>
                  </a:lnTo>
                  <a:lnTo>
                    <a:pt x="133" y="28"/>
                  </a:lnTo>
                  <a:lnTo>
                    <a:pt x="113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8" y="47"/>
                  </a:lnTo>
                  <a:lnTo>
                    <a:pt x="214" y="66"/>
                  </a:lnTo>
                  <a:lnTo>
                    <a:pt x="218" y="87"/>
                  </a:lnTo>
                  <a:lnTo>
                    <a:pt x="220" y="110"/>
                  </a:lnTo>
                  <a:lnTo>
                    <a:pt x="220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2" y="210"/>
                  </a:lnTo>
                  <a:lnTo>
                    <a:pt x="114" y="212"/>
                  </a:lnTo>
                  <a:lnTo>
                    <a:pt x="136" y="210"/>
                  </a:lnTo>
                  <a:lnTo>
                    <a:pt x="153" y="205"/>
                  </a:lnTo>
                  <a:lnTo>
                    <a:pt x="165" y="197"/>
                  </a:lnTo>
                  <a:lnTo>
                    <a:pt x="175" y="186"/>
                  </a:lnTo>
                  <a:lnTo>
                    <a:pt x="182" y="175"/>
                  </a:lnTo>
                  <a:lnTo>
                    <a:pt x="184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4" y="235"/>
                  </a:lnTo>
                  <a:lnTo>
                    <a:pt x="115" y="238"/>
                  </a:lnTo>
                  <a:lnTo>
                    <a:pt x="87" y="235"/>
                  </a:lnTo>
                  <a:lnTo>
                    <a:pt x="62" y="229"/>
                  </a:lnTo>
                  <a:lnTo>
                    <a:pt x="43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9" name="Freeform 83"/>
            <p:cNvSpPr>
              <a:spLocks/>
            </p:cNvSpPr>
            <p:nvPr/>
          </p:nvSpPr>
          <p:spPr bwMode="auto">
            <a:xfrm>
              <a:off x="3616" y="2480"/>
              <a:ext cx="57" cy="121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15" y="30"/>
                </a:cxn>
                <a:cxn ang="0">
                  <a:pos x="92" y="30"/>
                </a:cxn>
                <a:cxn ang="0">
                  <a:pos x="75" y="34"/>
                </a:cxn>
                <a:cxn ang="0">
                  <a:pos x="60" y="41"/>
                </a:cxn>
                <a:cxn ang="0">
                  <a:pos x="50" y="49"/>
                </a:cxn>
                <a:cxn ang="0">
                  <a:pos x="42" y="61"/>
                </a:cxn>
                <a:cxn ang="0">
                  <a:pos x="38" y="75"/>
                </a:cxn>
                <a:cxn ang="0">
                  <a:pos x="35" y="91"/>
                </a:cxn>
                <a:cxn ang="0">
                  <a:pos x="35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6" y="3"/>
                </a:cxn>
                <a:cxn ang="0">
                  <a:pos x="27" y="43"/>
                </a:cxn>
                <a:cxn ang="0">
                  <a:pos x="33" y="32"/>
                </a:cxn>
                <a:cxn ang="0">
                  <a:pos x="41" y="22"/>
                </a:cxn>
                <a:cxn ang="0">
                  <a:pos x="53" y="12"/>
                </a:cxn>
                <a:cxn ang="0">
                  <a:pos x="69" y="5"/>
                </a:cxn>
                <a:cxn ang="0">
                  <a:pos x="90" y="1"/>
                </a:cxn>
                <a:cxn ang="0">
                  <a:pos x="115" y="0"/>
                </a:cxn>
              </a:cxnLst>
              <a:rect l="0" t="0" r="r" b="b"/>
              <a:pathLst>
                <a:path w="115" h="236">
                  <a:moveTo>
                    <a:pt x="115" y="0"/>
                  </a:moveTo>
                  <a:lnTo>
                    <a:pt x="115" y="30"/>
                  </a:lnTo>
                  <a:lnTo>
                    <a:pt x="92" y="30"/>
                  </a:lnTo>
                  <a:lnTo>
                    <a:pt x="75" y="34"/>
                  </a:lnTo>
                  <a:lnTo>
                    <a:pt x="60" y="41"/>
                  </a:lnTo>
                  <a:lnTo>
                    <a:pt x="50" y="49"/>
                  </a:lnTo>
                  <a:lnTo>
                    <a:pt x="42" y="61"/>
                  </a:lnTo>
                  <a:lnTo>
                    <a:pt x="38" y="75"/>
                  </a:lnTo>
                  <a:lnTo>
                    <a:pt x="35" y="91"/>
                  </a:lnTo>
                  <a:lnTo>
                    <a:pt x="35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6" y="3"/>
                  </a:lnTo>
                  <a:lnTo>
                    <a:pt x="27" y="43"/>
                  </a:lnTo>
                  <a:lnTo>
                    <a:pt x="33" y="32"/>
                  </a:lnTo>
                  <a:lnTo>
                    <a:pt x="41" y="22"/>
                  </a:lnTo>
                  <a:lnTo>
                    <a:pt x="53" y="12"/>
                  </a:lnTo>
                  <a:lnTo>
                    <a:pt x="69" y="5"/>
                  </a:lnTo>
                  <a:lnTo>
                    <a:pt x="90" y="1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80" name="Freeform 84"/>
            <p:cNvSpPr>
              <a:spLocks noEditPoints="1"/>
            </p:cNvSpPr>
            <p:nvPr/>
          </p:nvSpPr>
          <p:spPr bwMode="auto">
            <a:xfrm>
              <a:off x="3677" y="2483"/>
              <a:ext cx="115" cy="165"/>
            </a:xfrm>
            <a:custGeom>
              <a:avLst/>
              <a:gdLst/>
              <a:ahLst/>
              <a:cxnLst>
                <a:cxn ang="0">
                  <a:pos x="89" y="29"/>
                </a:cxn>
                <a:cxn ang="0">
                  <a:pos x="61" y="39"/>
                </a:cxn>
                <a:cxn ang="0">
                  <a:pos x="47" y="58"/>
                </a:cxn>
                <a:cxn ang="0">
                  <a:pos x="43" y="82"/>
                </a:cxn>
                <a:cxn ang="0">
                  <a:pos x="47" y="108"/>
                </a:cxn>
                <a:cxn ang="0">
                  <a:pos x="61" y="129"/>
                </a:cxn>
                <a:cxn ang="0">
                  <a:pos x="89" y="139"/>
                </a:cxn>
                <a:cxn ang="0">
                  <a:pos x="131" y="139"/>
                </a:cxn>
                <a:cxn ang="0">
                  <a:pos x="160" y="129"/>
                </a:cxn>
                <a:cxn ang="0">
                  <a:pos x="173" y="108"/>
                </a:cxn>
                <a:cxn ang="0">
                  <a:pos x="177" y="82"/>
                </a:cxn>
                <a:cxn ang="0">
                  <a:pos x="173" y="58"/>
                </a:cxn>
                <a:cxn ang="0">
                  <a:pos x="160" y="40"/>
                </a:cxn>
                <a:cxn ang="0">
                  <a:pos x="133" y="29"/>
                </a:cxn>
                <a:cxn ang="0">
                  <a:pos x="116" y="0"/>
                </a:cxn>
                <a:cxn ang="0">
                  <a:pos x="218" y="17"/>
                </a:cxn>
                <a:cxn ang="0">
                  <a:pos x="195" y="31"/>
                </a:cxn>
                <a:cxn ang="0">
                  <a:pos x="211" y="63"/>
                </a:cxn>
                <a:cxn ang="0">
                  <a:pos x="213" y="101"/>
                </a:cxn>
                <a:cxn ang="0">
                  <a:pos x="203" y="131"/>
                </a:cxn>
                <a:cxn ang="0">
                  <a:pos x="180" y="154"/>
                </a:cxn>
                <a:cxn ang="0">
                  <a:pos x="139" y="167"/>
                </a:cxn>
                <a:cxn ang="0">
                  <a:pos x="92" y="167"/>
                </a:cxn>
                <a:cxn ang="0">
                  <a:pos x="63" y="161"/>
                </a:cxn>
                <a:cxn ang="0">
                  <a:pos x="43" y="168"/>
                </a:cxn>
                <a:cxn ang="0">
                  <a:pos x="38" y="176"/>
                </a:cxn>
                <a:cxn ang="0">
                  <a:pos x="50" y="188"/>
                </a:cxn>
                <a:cxn ang="0">
                  <a:pos x="81" y="195"/>
                </a:cxn>
                <a:cxn ang="0">
                  <a:pos x="122" y="201"/>
                </a:cxn>
                <a:cxn ang="0">
                  <a:pos x="184" y="214"/>
                </a:cxn>
                <a:cxn ang="0">
                  <a:pos x="216" y="233"/>
                </a:cxn>
                <a:cxn ang="0">
                  <a:pos x="228" y="263"/>
                </a:cxn>
                <a:cxn ang="0">
                  <a:pos x="222" y="288"/>
                </a:cxn>
                <a:cxn ang="0">
                  <a:pos x="205" y="309"/>
                </a:cxn>
                <a:cxn ang="0">
                  <a:pos x="169" y="326"/>
                </a:cxn>
                <a:cxn ang="0">
                  <a:pos x="115" y="331"/>
                </a:cxn>
                <a:cxn ang="0">
                  <a:pos x="58" y="324"/>
                </a:cxn>
                <a:cxn ang="0">
                  <a:pos x="23" y="308"/>
                </a:cxn>
                <a:cxn ang="0">
                  <a:pos x="5" y="279"/>
                </a:cxn>
                <a:cxn ang="0">
                  <a:pos x="0" y="244"/>
                </a:cxn>
                <a:cxn ang="0">
                  <a:pos x="36" y="259"/>
                </a:cxn>
                <a:cxn ang="0">
                  <a:pos x="46" y="282"/>
                </a:cxn>
                <a:cxn ang="0">
                  <a:pos x="70" y="297"/>
                </a:cxn>
                <a:cxn ang="0">
                  <a:pos x="115" y="302"/>
                </a:cxn>
                <a:cxn ang="0">
                  <a:pos x="158" y="298"/>
                </a:cxn>
                <a:cxn ang="0">
                  <a:pos x="182" y="288"/>
                </a:cxn>
                <a:cxn ang="0">
                  <a:pos x="190" y="273"/>
                </a:cxn>
                <a:cxn ang="0">
                  <a:pos x="188" y="254"/>
                </a:cxn>
                <a:cxn ang="0">
                  <a:pos x="165" y="237"/>
                </a:cxn>
                <a:cxn ang="0">
                  <a:pos x="108" y="225"/>
                </a:cxn>
                <a:cxn ang="0">
                  <a:pos x="66" y="220"/>
                </a:cxn>
                <a:cxn ang="0">
                  <a:pos x="29" y="209"/>
                </a:cxn>
                <a:cxn ang="0">
                  <a:pos x="6" y="191"/>
                </a:cxn>
                <a:cxn ang="0">
                  <a:pos x="6" y="167"/>
                </a:cxn>
                <a:cxn ang="0">
                  <a:pos x="25" y="152"/>
                </a:cxn>
                <a:cxn ang="0">
                  <a:pos x="25" y="134"/>
                </a:cxn>
                <a:cxn ang="0">
                  <a:pos x="9" y="100"/>
                </a:cxn>
                <a:cxn ang="0">
                  <a:pos x="9" y="65"/>
                </a:cxn>
                <a:cxn ang="0">
                  <a:pos x="19" y="35"/>
                </a:cxn>
                <a:cxn ang="0">
                  <a:pos x="43" y="13"/>
                </a:cxn>
                <a:cxn ang="0">
                  <a:pos x="87" y="1"/>
                </a:cxn>
              </a:cxnLst>
              <a:rect l="0" t="0" r="r" b="b"/>
              <a:pathLst>
                <a:path w="228" h="331">
                  <a:moveTo>
                    <a:pt x="111" y="28"/>
                  </a:moveTo>
                  <a:lnTo>
                    <a:pt x="89" y="29"/>
                  </a:lnTo>
                  <a:lnTo>
                    <a:pt x="73" y="34"/>
                  </a:lnTo>
                  <a:lnTo>
                    <a:pt x="61" y="39"/>
                  </a:lnTo>
                  <a:lnTo>
                    <a:pt x="53" y="47"/>
                  </a:lnTo>
                  <a:lnTo>
                    <a:pt x="47" y="58"/>
                  </a:lnTo>
                  <a:lnTo>
                    <a:pt x="44" y="69"/>
                  </a:lnTo>
                  <a:lnTo>
                    <a:pt x="43" y="82"/>
                  </a:lnTo>
                  <a:lnTo>
                    <a:pt x="44" y="96"/>
                  </a:lnTo>
                  <a:lnTo>
                    <a:pt x="47" y="108"/>
                  </a:lnTo>
                  <a:lnTo>
                    <a:pt x="51" y="119"/>
                  </a:lnTo>
                  <a:lnTo>
                    <a:pt x="61" y="129"/>
                  </a:lnTo>
                  <a:lnTo>
                    <a:pt x="73" y="135"/>
                  </a:lnTo>
                  <a:lnTo>
                    <a:pt x="89" y="139"/>
                  </a:lnTo>
                  <a:lnTo>
                    <a:pt x="111" y="141"/>
                  </a:lnTo>
                  <a:lnTo>
                    <a:pt x="131" y="139"/>
                  </a:lnTo>
                  <a:lnTo>
                    <a:pt x="148" y="135"/>
                  </a:lnTo>
                  <a:lnTo>
                    <a:pt x="160" y="129"/>
                  </a:lnTo>
                  <a:lnTo>
                    <a:pt x="168" y="119"/>
                  </a:lnTo>
                  <a:lnTo>
                    <a:pt x="173" y="108"/>
                  </a:lnTo>
                  <a:lnTo>
                    <a:pt x="176" y="96"/>
                  </a:lnTo>
                  <a:lnTo>
                    <a:pt x="177" y="82"/>
                  </a:lnTo>
                  <a:lnTo>
                    <a:pt x="176" y="70"/>
                  </a:lnTo>
                  <a:lnTo>
                    <a:pt x="173" y="58"/>
                  </a:lnTo>
                  <a:lnTo>
                    <a:pt x="169" y="48"/>
                  </a:lnTo>
                  <a:lnTo>
                    <a:pt x="160" y="40"/>
                  </a:lnTo>
                  <a:lnTo>
                    <a:pt x="149" y="34"/>
                  </a:lnTo>
                  <a:lnTo>
                    <a:pt x="133" y="29"/>
                  </a:lnTo>
                  <a:lnTo>
                    <a:pt x="111" y="28"/>
                  </a:lnTo>
                  <a:close/>
                  <a:moveTo>
                    <a:pt x="116" y="0"/>
                  </a:moveTo>
                  <a:lnTo>
                    <a:pt x="218" y="0"/>
                  </a:lnTo>
                  <a:lnTo>
                    <a:pt x="218" y="17"/>
                  </a:lnTo>
                  <a:lnTo>
                    <a:pt x="180" y="23"/>
                  </a:lnTo>
                  <a:lnTo>
                    <a:pt x="195" y="31"/>
                  </a:lnTo>
                  <a:lnTo>
                    <a:pt x="206" y="46"/>
                  </a:lnTo>
                  <a:lnTo>
                    <a:pt x="211" y="63"/>
                  </a:lnTo>
                  <a:lnTo>
                    <a:pt x="214" y="84"/>
                  </a:lnTo>
                  <a:lnTo>
                    <a:pt x="213" y="101"/>
                  </a:lnTo>
                  <a:lnTo>
                    <a:pt x="210" y="118"/>
                  </a:lnTo>
                  <a:lnTo>
                    <a:pt x="203" y="131"/>
                  </a:lnTo>
                  <a:lnTo>
                    <a:pt x="194" y="145"/>
                  </a:lnTo>
                  <a:lnTo>
                    <a:pt x="180" y="154"/>
                  </a:lnTo>
                  <a:lnTo>
                    <a:pt x="163" y="161"/>
                  </a:lnTo>
                  <a:lnTo>
                    <a:pt x="139" y="167"/>
                  </a:lnTo>
                  <a:lnTo>
                    <a:pt x="111" y="168"/>
                  </a:lnTo>
                  <a:lnTo>
                    <a:pt x="92" y="167"/>
                  </a:lnTo>
                  <a:lnTo>
                    <a:pt x="76" y="165"/>
                  </a:lnTo>
                  <a:lnTo>
                    <a:pt x="63" y="161"/>
                  </a:lnTo>
                  <a:lnTo>
                    <a:pt x="50" y="164"/>
                  </a:lnTo>
                  <a:lnTo>
                    <a:pt x="43" y="168"/>
                  </a:lnTo>
                  <a:lnTo>
                    <a:pt x="39" y="172"/>
                  </a:lnTo>
                  <a:lnTo>
                    <a:pt x="38" y="176"/>
                  </a:lnTo>
                  <a:lnTo>
                    <a:pt x="40" y="183"/>
                  </a:lnTo>
                  <a:lnTo>
                    <a:pt x="50" y="188"/>
                  </a:lnTo>
                  <a:lnTo>
                    <a:pt x="63" y="192"/>
                  </a:lnTo>
                  <a:lnTo>
                    <a:pt x="81" y="195"/>
                  </a:lnTo>
                  <a:lnTo>
                    <a:pt x="100" y="198"/>
                  </a:lnTo>
                  <a:lnTo>
                    <a:pt x="122" y="201"/>
                  </a:lnTo>
                  <a:lnTo>
                    <a:pt x="165" y="209"/>
                  </a:lnTo>
                  <a:lnTo>
                    <a:pt x="184" y="214"/>
                  </a:lnTo>
                  <a:lnTo>
                    <a:pt x="202" y="222"/>
                  </a:lnTo>
                  <a:lnTo>
                    <a:pt x="216" y="233"/>
                  </a:lnTo>
                  <a:lnTo>
                    <a:pt x="225" y="247"/>
                  </a:lnTo>
                  <a:lnTo>
                    <a:pt x="228" y="263"/>
                  </a:lnTo>
                  <a:lnTo>
                    <a:pt x="226" y="275"/>
                  </a:lnTo>
                  <a:lnTo>
                    <a:pt x="222" y="288"/>
                  </a:lnTo>
                  <a:lnTo>
                    <a:pt x="216" y="298"/>
                  </a:lnTo>
                  <a:lnTo>
                    <a:pt x="205" y="309"/>
                  </a:lnTo>
                  <a:lnTo>
                    <a:pt x="188" y="319"/>
                  </a:lnTo>
                  <a:lnTo>
                    <a:pt x="169" y="326"/>
                  </a:lnTo>
                  <a:lnTo>
                    <a:pt x="145" y="330"/>
                  </a:lnTo>
                  <a:lnTo>
                    <a:pt x="115" y="331"/>
                  </a:lnTo>
                  <a:lnTo>
                    <a:pt x="84" y="330"/>
                  </a:lnTo>
                  <a:lnTo>
                    <a:pt x="58" y="324"/>
                  </a:lnTo>
                  <a:lnTo>
                    <a:pt x="39" y="317"/>
                  </a:lnTo>
                  <a:lnTo>
                    <a:pt x="23" y="308"/>
                  </a:lnTo>
                  <a:lnTo>
                    <a:pt x="12" y="294"/>
                  </a:lnTo>
                  <a:lnTo>
                    <a:pt x="5" y="279"/>
                  </a:lnTo>
                  <a:lnTo>
                    <a:pt x="1" y="263"/>
                  </a:lnTo>
                  <a:lnTo>
                    <a:pt x="0" y="244"/>
                  </a:lnTo>
                  <a:lnTo>
                    <a:pt x="35" y="244"/>
                  </a:lnTo>
                  <a:lnTo>
                    <a:pt x="36" y="259"/>
                  </a:lnTo>
                  <a:lnTo>
                    <a:pt x="39" y="271"/>
                  </a:lnTo>
                  <a:lnTo>
                    <a:pt x="46" y="282"/>
                  </a:lnTo>
                  <a:lnTo>
                    <a:pt x="55" y="290"/>
                  </a:lnTo>
                  <a:lnTo>
                    <a:pt x="70" y="297"/>
                  </a:lnTo>
                  <a:lnTo>
                    <a:pt x="89" y="301"/>
                  </a:lnTo>
                  <a:lnTo>
                    <a:pt x="115" y="302"/>
                  </a:lnTo>
                  <a:lnTo>
                    <a:pt x="139" y="301"/>
                  </a:lnTo>
                  <a:lnTo>
                    <a:pt x="158" y="298"/>
                  </a:lnTo>
                  <a:lnTo>
                    <a:pt x="172" y="293"/>
                  </a:lnTo>
                  <a:lnTo>
                    <a:pt x="182" y="288"/>
                  </a:lnTo>
                  <a:lnTo>
                    <a:pt x="187" y="281"/>
                  </a:lnTo>
                  <a:lnTo>
                    <a:pt x="190" y="273"/>
                  </a:lnTo>
                  <a:lnTo>
                    <a:pt x="191" y="264"/>
                  </a:lnTo>
                  <a:lnTo>
                    <a:pt x="188" y="254"/>
                  </a:lnTo>
                  <a:lnTo>
                    <a:pt x="179" y="244"/>
                  </a:lnTo>
                  <a:lnTo>
                    <a:pt x="165" y="237"/>
                  </a:lnTo>
                  <a:lnTo>
                    <a:pt x="149" y="233"/>
                  </a:lnTo>
                  <a:lnTo>
                    <a:pt x="108" y="225"/>
                  </a:lnTo>
                  <a:lnTo>
                    <a:pt x="87" y="222"/>
                  </a:lnTo>
                  <a:lnTo>
                    <a:pt x="66" y="220"/>
                  </a:lnTo>
                  <a:lnTo>
                    <a:pt x="46" y="216"/>
                  </a:lnTo>
                  <a:lnTo>
                    <a:pt x="29" y="209"/>
                  </a:lnTo>
                  <a:lnTo>
                    <a:pt x="16" y="202"/>
                  </a:lnTo>
                  <a:lnTo>
                    <a:pt x="6" y="191"/>
                  </a:lnTo>
                  <a:lnTo>
                    <a:pt x="4" y="179"/>
                  </a:lnTo>
                  <a:lnTo>
                    <a:pt x="6" y="167"/>
                  </a:lnTo>
                  <a:lnTo>
                    <a:pt x="13" y="158"/>
                  </a:lnTo>
                  <a:lnTo>
                    <a:pt x="25" y="152"/>
                  </a:lnTo>
                  <a:lnTo>
                    <a:pt x="40" y="146"/>
                  </a:lnTo>
                  <a:lnTo>
                    <a:pt x="25" y="134"/>
                  </a:lnTo>
                  <a:lnTo>
                    <a:pt x="15" y="118"/>
                  </a:lnTo>
                  <a:lnTo>
                    <a:pt x="9" y="100"/>
                  </a:lnTo>
                  <a:lnTo>
                    <a:pt x="8" y="82"/>
                  </a:lnTo>
                  <a:lnTo>
                    <a:pt x="9" y="65"/>
                  </a:lnTo>
                  <a:lnTo>
                    <a:pt x="12" y="50"/>
                  </a:lnTo>
                  <a:lnTo>
                    <a:pt x="19" y="35"/>
                  </a:lnTo>
                  <a:lnTo>
                    <a:pt x="29" y="23"/>
                  </a:lnTo>
                  <a:lnTo>
                    <a:pt x="43" y="13"/>
                  </a:lnTo>
                  <a:lnTo>
                    <a:pt x="62" y="6"/>
                  </a:lnTo>
                  <a:lnTo>
                    <a:pt x="87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81" name="Freeform 85"/>
            <p:cNvSpPr>
              <a:spLocks/>
            </p:cNvSpPr>
            <p:nvPr/>
          </p:nvSpPr>
          <p:spPr bwMode="auto">
            <a:xfrm>
              <a:off x="3807" y="2483"/>
              <a:ext cx="105" cy="16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8" y="149"/>
                </a:cxn>
                <a:cxn ang="0">
                  <a:pos x="46" y="180"/>
                </a:cxn>
                <a:cxn ang="0">
                  <a:pos x="67" y="201"/>
                </a:cxn>
                <a:cxn ang="0">
                  <a:pos x="106" y="207"/>
                </a:cxn>
                <a:cxn ang="0">
                  <a:pos x="147" y="201"/>
                </a:cxn>
                <a:cxn ang="0">
                  <a:pos x="170" y="180"/>
                </a:cxn>
                <a:cxn ang="0">
                  <a:pos x="178" y="148"/>
                </a:cxn>
                <a:cxn ang="0">
                  <a:pos x="179" y="0"/>
                </a:cxn>
                <a:cxn ang="0">
                  <a:pos x="213" y="233"/>
                </a:cxn>
                <a:cxn ang="0">
                  <a:pos x="205" y="277"/>
                </a:cxn>
                <a:cxn ang="0">
                  <a:pos x="189" y="302"/>
                </a:cxn>
                <a:cxn ang="0">
                  <a:pos x="156" y="319"/>
                </a:cxn>
                <a:cxn ang="0">
                  <a:pos x="106" y="326"/>
                </a:cxn>
                <a:cxn ang="0">
                  <a:pos x="54" y="320"/>
                </a:cxn>
                <a:cxn ang="0">
                  <a:pos x="22" y="302"/>
                </a:cxn>
                <a:cxn ang="0">
                  <a:pos x="5" y="278"/>
                </a:cxn>
                <a:cxn ang="0">
                  <a:pos x="0" y="245"/>
                </a:cxn>
                <a:cxn ang="0">
                  <a:pos x="35" y="258"/>
                </a:cxn>
                <a:cxn ang="0">
                  <a:pos x="43" y="279"/>
                </a:cxn>
                <a:cxn ang="0">
                  <a:pos x="65" y="293"/>
                </a:cxn>
                <a:cxn ang="0">
                  <a:pos x="106" y="298"/>
                </a:cxn>
                <a:cxn ang="0">
                  <a:pos x="148" y="292"/>
                </a:cxn>
                <a:cxn ang="0">
                  <a:pos x="170" y="274"/>
                </a:cxn>
                <a:cxn ang="0">
                  <a:pos x="178" y="249"/>
                </a:cxn>
                <a:cxn ang="0">
                  <a:pos x="179" y="197"/>
                </a:cxn>
                <a:cxn ang="0">
                  <a:pos x="160" y="221"/>
                </a:cxn>
                <a:cxn ang="0">
                  <a:pos x="124" y="235"/>
                </a:cxn>
                <a:cxn ang="0">
                  <a:pos x="71" y="235"/>
                </a:cxn>
                <a:cxn ang="0">
                  <a:pos x="33" y="220"/>
                </a:cxn>
                <a:cxn ang="0">
                  <a:pos x="12" y="191"/>
                </a:cxn>
                <a:cxn ang="0">
                  <a:pos x="4" y="150"/>
                </a:cxn>
                <a:cxn ang="0">
                  <a:pos x="3" y="0"/>
                </a:cxn>
              </a:cxnLst>
              <a:rect l="0" t="0" r="r" b="b"/>
              <a:pathLst>
                <a:path w="213" h="326">
                  <a:moveTo>
                    <a:pt x="3" y="0"/>
                  </a:moveTo>
                  <a:lnTo>
                    <a:pt x="37" y="0"/>
                  </a:lnTo>
                  <a:lnTo>
                    <a:pt x="37" y="129"/>
                  </a:lnTo>
                  <a:lnTo>
                    <a:pt x="38" y="149"/>
                  </a:lnTo>
                  <a:lnTo>
                    <a:pt x="41" y="167"/>
                  </a:lnTo>
                  <a:lnTo>
                    <a:pt x="46" y="180"/>
                  </a:lnTo>
                  <a:lnTo>
                    <a:pt x="54" y="192"/>
                  </a:lnTo>
                  <a:lnTo>
                    <a:pt x="67" y="201"/>
                  </a:lnTo>
                  <a:lnTo>
                    <a:pt x="84" y="206"/>
                  </a:lnTo>
                  <a:lnTo>
                    <a:pt x="106" y="207"/>
                  </a:lnTo>
                  <a:lnTo>
                    <a:pt x="129" y="206"/>
                  </a:lnTo>
                  <a:lnTo>
                    <a:pt x="147" y="201"/>
                  </a:lnTo>
                  <a:lnTo>
                    <a:pt x="160" y="192"/>
                  </a:lnTo>
                  <a:lnTo>
                    <a:pt x="170" y="180"/>
                  </a:lnTo>
                  <a:lnTo>
                    <a:pt x="175" y="165"/>
                  </a:lnTo>
                  <a:lnTo>
                    <a:pt x="178" y="148"/>
                  </a:lnTo>
                  <a:lnTo>
                    <a:pt x="179" y="127"/>
                  </a:lnTo>
                  <a:lnTo>
                    <a:pt x="179" y="0"/>
                  </a:lnTo>
                  <a:lnTo>
                    <a:pt x="213" y="0"/>
                  </a:lnTo>
                  <a:lnTo>
                    <a:pt x="213" y="233"/>
                  </a:lnTo>
                  <a:lnTo>
                    <a:pt x="210" y="263"/>
                  </a:lnTo>
                  <a:lnTo>
                    <a:pt x="205" y="277"/>
                  </a:lnTo>
                  <a:lnTo>
                    <a:pt x="198" y="290"/>
                  </a:lnTo>
                  <a:lnTo>
                    <a:pt x="189" y="302"/>
                  </a:lnTo>
                  <a:lnTo>
                    <a:pt x="174" y="312"/>
                  </a:lnTo>
                  <a:lnTo>
                    <a:pt x="156" y="319"/>
                  </a:lnTo>
                  <a:lnTo>
                    <a:pt x="133" y="324"/>
                  </a:lnTo>
                  <a:lnTo>
                    <a:pt x="106" y="326"/>
                  </a:lnTo>
                  <a:lnTo>
                    <a:pt x="77" y="324"/>
                  </a:lnTo>
                  <a:lnTo>
                    <a:pt x="54" y="320"/>
                  </a:lnTo>
                  <a:lnTo>
                    <a:pt x="37" y="312"/>
                  </a:lnTo>
                  <a:lnTo>
                    <a:pt x="22" y="302"/>
                  </a:lnTo>
                  <a:lnTo>
                    <a:pt x="12" y="292"/>
                  </a:lnTo>
                  <a:lnTo>
                    <a:pt x="5" y="278"/>
                  </a:lnTo>
                  <a:lnTo>
                    <a:pt x="1" y="262"/>
                  </a:lnTo>
                  <a:lnTo>
                    <a:pt x="0" y="245"/>
                  </a:lnTo>
                  <a:lnTo>
                    <a:pt x="34" y="245"/>
                  </a:lnTo>
                  <a:lnTo>
                    <a:pt x="35" y="258"/>
                  </a:lnTo>
                  <a:lnTo>
                    <a:pt x="38" y="269"/>
                  </a:lnTo>
                  <a:lnTo>
                    <a:pt x="43" y="279"/>
                  </a:lnTo>
                  <a:lnTo>
                    <a:pt x="53" y="288"/>
                  </a:lnTo>
                  <a:lnTo>
                    <a:pt x="65" y="293"/>
                  </a:lnTo>
                  <a:lnTo>
                    <a:pt x="83" y="297"/>
                  </a:lnTo>
                  <a:lnTo>
                    <a:pt x="106" y="298"/>
                  </a:lnTo>
                  <a:lnTo>
                    <a:pt x="129" y="297"/>
                  </a:lnTo>
                  <a:lnTo>
                    <a:pt x="148" y="292"/>
                  </a:lnTo>
                  <a:lnTo>
                    <a:pt x="162" y="283"/>
                  </a:lnTo>
                  <a:lnTo>
                    <a:pt x="170" y="274"/>
                  </a:lnTo>
                  <a:lnTo>
                    <a:pt x="175" y="263"/>
                  </a:lnTo>
                  <a:lnTo>
                    <a:pt x="178" y="249"/>
                  </a:lnTo>
                  <a:lnTo>
                    <a:pt x="179" y="236"/>
                  </a:lnTo>
                  <a:lnTo>
                    <a:pt x="179" y="197"/>
                  </a:lnTo>
                  <a:lnTo>
                    <a:pt x="171" y="210"/>
                  </a:lnTo>
                  <a:lnTo>
                    <a:pt x="160" y="221"/>
                  </a:lnTo>
                  <a:lnTo>
                    <a:pt x="144" y="229"/>
                  </a:lnTo>
                  <a:lnTo>
                    <a:pt x="124" y="235"/>
                  </a:lnTo>
                  <a:lnTo>
                    <a:pt x="98" y="236"/>
                  </a:lnTo>
                  <a:lnTo>
                    <a:pt x="71" y="235"/>
                  </a:lnTo>
                  <a:lnTo>
                    <a:pt x="50" y="228"/>
                  </a:lnTo>
                  <a:lnTo>
                    <a:pt x="33" y="220"/>
                  </a:lnTo>
                  <a:lnTo>
                    <a:pt x="20" y="206"/>
                  </a:lnTo>
                  <a:lnTo>
                    <a:pt x="12" y="191"/>
                  </a:lnTo>
                  <a:lnTo>
                    <a:pt x="7" y="172"/>
                  </a:lnTo>
                  <a:lnTo>
                    <a:pt x="4" y="150"/>
                  </a:lnTo>
                  <a:lnTo>
                    <a:pt x="3" y="12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82" name="Freeform 86"/>
            <p:cNvSpPr>
              <a:spLocks noEditPoints="1"/>
            </p:cNvSpPr>
            <p:nvPr/>
          </p:nvSpPr>
          <p:spPr bwMode="auto">
            <a:xfrm>
              <a:off x="1760" y="1676"/>
              <a:ext cx="2152" cy="645"/>
            </a:xfrm>
            <a:custGeom>
              <a:avLst/>
              <a:gdLst/>
              <a:ahLst/>
              <a:cxnLst>
                <a:cxn ang="0">
                  <a:pos x="2007" y="18"/>
                </a:cxn>
                <a:cxn ang="0">
                  <a:pos x="3057" y="18"/>
                </a:cxn>
                <a:cxn ang="0">
                  <a:pos x="1756" y="1277"/>
                </a:cxn>
                <a:cxn ang="0">
                  <a:pos x="630" y="6"/>
                </a:cxn>
                <a:cxn ang="0">
                  <a:pos x="857" y="54"/>
                </a:cxn>
                <a:cxn ang="0">
                  <a:pos x="1004" y="163"/>
                </a:cxn>
                <a:cxn ang="0">
                  <a:pos x="1081" y="319"/>
                </a:cxn>
                <a:cxn ang="0">
                  <a:pos x="915" y="374"/>
                </a:cxn>
                <a:cxn ang="0">
                  <a:pos x="847" y="245"/>
                </a:cxn>
                <a:cxn ang="0">
                  <a:pos x="710" y="167"/>
                </a:cxn>
                <a:cxn ang="0">
                  <a:pos x="496" y="151"/>
                </a:cxn>
                <a:cxn ang="0">
                  <a:pos x="323" y="188"/>
                </a:cxn>
                <a:cxn ang="0">
                  <a:pos x="232" y="262"/>
                </a:cxn>
                <a:cxn ang="0">
                  <a:pos x="208" y="361"/>
                </a:cxn>
                <a:cxn ang="0">
                  <a:pos x="254" y="454"/>
                </a:cxn>
                <a:cxn ang="0">
                  <a:pos x="372" y="512"/>
                </a:cxn>
                <a:cxn ang="0">
                  <a:pos x="534" y="554"/>
                </a:cxn>
                <a:cxn ang="0">
                  <a:pos x="762" y="605"/>
                </a:cxn>
                <a:cxn ang="0">
                  <a:pos x="930" y="662"/>
                </a:cxn>
                <a:cxn ang="0">
                  <a:pos x="1061" y="753"/>
                </a:cxn>
                <a:cxn ang="0">
                  <a:pos x="1126" y="890"/>
                </a:cxn>
                <a:cxn ang="0">
                  <a:pos x="1112" y="1033"/>
                </a:cxn>
                <a:cxn ang="0">
                  <a:pos x="1035" y="1153"/>
                </a:cxn>
                <a:cxn ang="0">
                  <a:pos x="888" y="1244"/>
                </a:cxn>
                <a:cxn ang="0">
                  <a:pos x="663" y="1289"/>
                </a:cxn>
                <a:cxn ang="0">
                  <a:pos x="371" y="1272"/>
                </a:cxn>
                <a:cxn ang="0">
                  <a:pos x="156" y="1183"/>
                </a:cxn>
                <a:cxn ang="0">
                  <a:pos x="34" y="1024"/>
                </a:cxn>
                <a:cxn ang="0">
                  <a:pos x="182" y="861"/>
                </a:cxn>
                <a:cxn ang="0">
                  <a:pos x="236" y="1015"/>
                </a:cxn>
                <a:cxn ang="0">
                  <a:pos x="369" y="1110"/>
                </a:cxn>
                <a:cxn ang="0">
                  <a:pos x="589" y="1143"/>
                </a:cxn>
                <a:cxn ang="0">
                  <a:pos x="788" y="1117"/>
                </a:cxn>
                <a:cxn ang="0">
                  <a:pos x="902" y="1050"/>
                </a:cxn>
                <a:cxn ang="0">
                  <a:pos x="945" y="965"/>
                </a:cxn>
                <a:cxn ang="0">
                  <a:pos x="925" y="860"/>
                </a:cxn>
                <a:cxn ang="0">
                  <a:pos x="826" y="785"/>
                </a:cxn>
                <a:cxn ang="0">
                  <a:pos x="674" y="739"/>
                </a:cxn>
                <a:cxn ang="0">
                  <a:pos x="354" y="670"/>
                </a:cxn>
                <a:cxn ang="0">
                  <a:pos x="190" y="611"/>
                </a:cxn>
                <a:cxn ang="0">
                  <a:pos x="71" y="516"/>
                </a:cxn>
                <a:cxn ang="0">
                  <a:pos x="23" y="371"/>
                </a:cxn>
                <a:cxn ang="0">
                  <a:pos x="56" y="213"/>
                </a:cxn>
                <a:cxn ang="0">
                  <a:pos x="164" y="94"/>
                </a:cxn>
                <a:cxn ang="0">
                  <a:pos x="356" y="21"/>
                </a:cxn>
                <a:cxn ang="0">
                  <a:pos x="3798" y="0"/>
                </a:cxn>
                <a:cxn ang="0">
                  <a:pos x="4033" y="34"/>
                </a:cxn>
                <a:cxn ang="0">
                  <a:pos x="4185" y="132"/>
                </a:cxn>
                <a:cxn ang="0">
                  <a:pos x="4270" y="284"/>
                </a:cxn>
                <a:cxn ang="0">
                  <a:pos x="4302" y="485"/>
                </a:cxn>
                <a:cxn ang="0">
                  <a:pos x="4121" y="1277"/>
                </a:cxn>
                <a:cxn ang="0">
                  <a:pos x="4108" y="404"/>
                </a:cxn>
                <a:cxn ang="0">
                  <a:pos x="4055" y="269"/>
                </a:cxn>
                <a:cxn ang="0">
                  <a:pos x="3942" y="185"/>
                </a:cxn>
                <a:cxn ang="0">
                  <a:pos x="3748" y="156"/>
                </a:cxn>
                <a:cxn ang="0">
                  <a:pos x="3542" y="189"/>
                </a:cxn>
                <a:cxn ang="0">
                  <a:pos x="3421" y="284"/>
                </a:cxn>
                <a:cxn ang="0">
                  <a:pos x="3366" y="435"/>
                </a:cxn>
                <a:cxn ang="0">
                  <a:pos x="3357" y="1277"/>
                </a:cxn>
                <a:cxn ang="0">
                  <a:pos x="3313" y="242"/>
                </a:cxn>
                <a:cxn ang="0">
                  <a:pos x="3385" y="131"/>
                </a:cxn>
                <a:cxn ang="0">
                  <a:pos x="3520" y="45"/>
                </a:cxn>
                <a:cxn ang="0">
                  <a:pos x="3732" y="2"/>
                </a:cxn>
              </a:cxnLst>
              <a:rect l="0" t="0" r="r" b="b"/>
              <a:pathLst>
                <a:path w="4306" h="1292">
                  <a:moveTo>
                    <a:pt x="1162" y="18"/>
                  </a:moveTo>
                  <a:lnTo>
                    <a:pt x="1365" y="18"/>
                  </a:lnTo>
                  <a:lnTo>
                    <a:pt x="1664" y="1072"/>
                  </a:lnTo>
                  <a:lnTo>
                    <a:pt x="2007" y="18"/>
                  </a:lnTo>
                  <a:lnTo>
                    <a:pt x="2188" y="18"/>
                  </a:lnTo>
                  <a:lnTo>
                    <a:pt x="2539" y="1077"/>
                  </a:lnTo>
                  <a:lnTo>
                    <a:pt x="2859" y="18"/>
                  </a:lnTo>
                  <a:lnTo>
                    <a:pt x="3057" y="18"/>
                  </a:lnTo>
                  <a:lnTo>
                    <a:pt x="2654" y="1277"/>
                  </a:lnTo>
                  <a:lnTo>
                    <a:pt x="2442" y="1277"/>
                  </a:lnTo>
                  <a:lnTo>
                    <a:pt x="2095" y="232"/>
                  </a:lnTo>
                  <a:lnTo>
                    <a:pt x="1756" y="1277"/>
                  </a:lnTo>
                  <a:lnTo>
                    <a:pt x="1558" y="1277"/>
                  </a:lnTo>
                  <a:lnTo>
                    <a:pt x="1162" y="18"/>
                  </a:lnTo>
                  <a:close/>
                  <a:moveTo>
                    <a:pt x="559" y="3"/>
                  </a:moveTo>
                  <a:lnTo>
                    <a:pt x="630" y="6"/>
                  </a:lnTo>
                  <a:lnTo>
                    <a:pt x="694" y="11"/>
                  </a:lnTo>
                  <a:lnTo>
                    <a:pt x="754" y="22"/>
                  </a:lnTo>
                  <a:lnTo>
                    <a:pt x="808" y="37"/>
                  </a:lnTo>
                  <a:lnTo>
                    <a:pt x="857" y="54"/>
                  </a:lnTo>
                  <a:lnTo>
                    <a:pt x="900" y="76"/>
                  </a:lnTo>
                  <a:lnTo>
                    <a:pt x="940" y="102"/>
                  </a:lnTo>
                  <a:lnTo>
                    <a:pt x="974" y="131"/>
                  </a:lnTo>
                  <a:lnTo>
                    <a:pt x="1004" y="163"/>
                  </a:lnTo>
                  <a:lnTo>
                    <a:pt x="1029" y="198"/>
                  </a:lnTo>
                  <a:lnTo>
                    <a:pt x="1050" y="237"/>
                  </a:lnTo>
                  <a:lnTo>
                    <a:pt x="1067" y="276"/>
                  </a:lnTo>
                  <a:lnTo>
                    <a:pt x="1081" y="319"/>
                  </a:lnTo>
                  <a:lnTo>
                    <a:pt x="1090" y="366"/>
                  </a:lnTo>
                  <a:lnTo>
                    <a:pt x="1096" y="413"/>
                  </a:lnTo>
                  <a:lnTo>
                    <a:pt x="922" y="413"/>
                  </a:lnTo>
                  <a:lnTo>
                    <a:pt x="915" y="374"/>
                  </a:lnTo>
                  <a:lnTo>
                    <a:pt x="903" y="337"/>
                  </a:lnTo>
                  <a:lnTo>
                    <a:pt x="889" y="303"/>
                  </a:lnTo>
                  <a:lnTo>
                    <a:pt x="870" y="272"/>
                  </a:lnTo>
                  <a:lnTo>
                    <a:pt x="847" y="245"/>
                  </a:lnTo>
                  <a:lnTo>
                    <a:pt x="820" y="220"/>
                  </a:lnTo>
                  <a:lnTo>
                    <a:pt x="789" y="200"/>
                  </a:lnTo>
                  <a:lnTo>
                    <a:pt x="752" y="182"/>
                  </a:lnTo>
                  <a:lnTo>
                    <a:pt x="710" y="167"/>
                  </a:lnTo>
                  <a:lnTo>
                    <a:pt x="663" y="158"/>
                  </a:lnTo>
                  <a:lnTo>
                    <a:pt x="611" y="152"/>
                  </a:lnTo>
                  <a:lnTo>
                    <a:pt x="553" y="150"/>
                  </a:lnTo>
                  <a:lnTo>
                    <a:pt x="496" y="151"/>
                  </a:lnTo>
                  <a:lnTo>
                    <a:pt x="444" y="156"/>
                  </a:lnTo>
                  <a:lnTo>
                    <a:pt x="398" y="165"/>
                  </a:lnTo>
                  <a:lnTo>
                    <a:pt x="357" y="174"/>
                  </a:lnTo>
                  <a:lnTo>
                    <a:pt x="323" y="188"/>
                  </a:lnTo>
                  <a:lnTo>
                    <a:pt x="293" y="203"/>
                  </a:lnTo>
                  <a:lnTo>
                    <a:pt x="268" y="220"/>
                  </a:lnTo>
                  <a:lnTo>
                    <a:pt x="249" y="241"/>
                  </a:lnTo>
                  <a:lnTo>
                    <a:pt x="232" y="262"/>
                  </a:lnTo>
                  <a:lnTo>
                    <a:pt x="220" y="285"/>
                  </a:lnTo>
                  <a:lnTo>
                    <a:pt x="213" y="310"/>
                  </a:lnTo>
                  <a:lnTo>
                    <a:pt x="209" y="334"/>
                  </a:lnTo>
                  <a:lnTo>
                    <a:pt x="208" y="361"/>
                  </a:lnTo>
                  <a:lnTo>
                    <a:pt x="212" y="389"/>
                  </a:lnTo>
                  <a:lnTo>
                    <a:pt x="220" y="413"/>
                  </a:lnTo>
                  <a:lnTo>
                    <a:pt x="235" y="435"/>
                  </a:lnTo>
                  <a:lnTo>
                    <a:pt x="254" y="454"/>
                  </a:lnTo>
                  <a:lnTo>
                    <a:pt x="278" y="470"/>
                  </a:lnTo>
                  <a:lnTo>
                    <a:pt x="306" y="486"/>
                  </a:lnTo>
                  <a:lnTo>
                    <a:pt x="337" y="500"/>
                  </a:lnTo>
                  <a:lnTo>
                    <a:pt x="372" y="512"/>
                  </a:lnTo>
                  <a:lnTo>
                    <a:pt x="409" y="524"/>
                  </a:lnTo>
                  <a:lnTo>
                    <a:pt x="449" y="534"/>
                  </a:lnTo>
                  <a:lnTo>
                    <a:pt x="490" y="545"/>
                  </a:lnTo>
                  <a:lnTo>
                    <a:pt x="534" y="554"/>
                  </a:lnTo>
                  <a:lnTo>
                    <a:pt x="579" y="564"/>
                  </a:lnTo>
                  <a:lnTo>
                    <a:pt x="625" y="573"/>
                  </a:lnTo>
                  <a:lnTo>
                    <a:pt x="669" y="583"/>
                  </a:lnTo>
                  <a:lnTo>
                    <a:pt x="762" y="605"/>
                  </a:lnTo>
                  <a:lnTo>
                    <a:pt x="805" y="617"/>
                  </a:lnTo>
                  <a:lnTo>
                    <a:pt x="849" y="630"/>
                  </a:lnTo>
                  <a:lnTo>
                    <a:pt x="891" y="645"/>
                  </a:lnTo>
                  <a:lnTo>
                    <a:pt x="930" y="662"/>
                  </a:lnTo>
                  <a:lnTo>
                    <a:pt x="968" y="681"/>
                  </a:lnTo>
                  <a:lnTo>
                    <a:pt x="1002" y="702"/>
                  </a:lnTo>
                  <a:lnTo>
                    <a:pt x="1033" y="726"/>
                  </a:lnTo>
                  <a:lnTo>
                    <a:pt x="1061" y="753"/>
                  </a:lnTo>
                  <a:lnTo>
                    <a:pt x="1084" y="781"/>
                  </a:lnTo>
                  <a:lnTo>
                    <a:pt x="1103" y="814"/>
                  </a:lnTo>
                  <a:lnTo>
                    <a:pt x="1116" y="850"/>
                  </a:lnTo>
                  <a:lnTo>
                    <a:pt x="1126" y="890"/>
                  </a:lnTo>
                  <a:lnTo>
                    <a:pt x="1128" y="933"/>
                  </a:lnTo>
                  <a:lnTo>
                    <a:pt x="1127" y="966"/>
                  </a:lnTo>
                  <a:lnTo>
                    <a:pt x="1122" y="1000"/>
                  </a:lnTo>
                  <a:lnTo>
                    <a:pt x="1112" y="1033"/>
                  </a:lnTo>
                  <a:lnTo>
                    <a:pt x="1099" y="1065"/>
                  </a:lnTo>
                  <a:lnTo>
                    <a:pt x="1082" y="1095"/>
                  </a:lnTo>
                  <a:lnTo>
                    <a:pt x="1061" y="1125"/>
                  </a:lnTo>
                  <a:lnTo>
                    <a:pt x="1035" y="1153"/>
                  </a:lnTo>
                  <a:lnTo>
                    <a:pt x="1005" y="1179"/>
                  </a:lnTo>
                  <a:lnTo>
                    <a:pt x="971" y="1204"/>
                  </a:lnTo>
                  <a:lnTo>
                    <a:pt x="932" y="1225"/>
                  </a:lnTo>
                  <a:lnTo>
                    <a:pt x="888" y="1244"/>
                  </a:lnTo>
                  <a:lnTo>
                    <a:pt x="839" y="1261"/>
                  </a:lnTo>
                  <a:lnTo>
                    <a:pt x="786" y="1274"/>
                  </a:lnTo>
                  <a:lnTo>
                    <a:pt x="727" y="1284"/>
                  </a:lnTo>
                  <a:lnTo>
                    <a:pt x="663" y="1289"/>
                  </a:lnTo>
                  <a:lnTo>
                    <a:pt x="593" y="1292"/>
                  </a:lnTo>
                  <a:lnTo>
                    <a:pt x="513" y="1289"/>
                  </a:lnTo>
                  <a:lnTo>
                    <a:pt x="439" y="1282"/>
                  </a:lnTo>
                  <a:lnTo>
                    <a:pt x="371" y="1272"/>
                  </a:lnTo>
                  <a:lnTo>
                    <a:pt x="308" y="1257"/>
                  </a:lnTo>
                  <a:lnTo>
                    <a:pt x="251" y="1236"/>
                  </a:lnTo>
                  <a:lnTo>
                    <a:pt x="201" y="1212"/>
                  </a:lnTo>
                  <a:lnTo>
                    <a:pt x="156" y="1183"/>
                  </a:lnTo>
                  <a:lnTo>
                    <a:pt x="117" y="1151"/>
                  </a:lnTo>
                  <a:lnTo>
                    <a:pt x="84" y="1113"/>
                  </a:lnTo>
                  <a:lnTo>
                    <a:pt x="56" y="1071"/>
                  </a:lnTo>
                  <a:lnTo>
                    <a:pt x="34" y="1024"/>
                  </a:lnTo>
                  <a:lnTo>
                    <a:pt x="18" y="974"/>
                  </a:lnTo>
                  <a:lnTo>
                    <a:pt x="5" y="920"/>
                  </a:lnTo>
                  <a:lnTo>
                    <a:pt x="0" y="861"/>
                  </a:lnTo>
                  <a:lnTo>
                    <a:pt x="182" y="861"/>
                  </a:lnTo>
                  <a:lnTo>
                    <a:pt x="189" y="905"/>
                  </a:lnTo>
                  <a:lnTo>
                    <a:pt x="200" y="946"/>
                  </a:lnTo>
                  <a:lnTo>
                    <a:pt x="216" y="981"/>
                  </a:lnTo>
                  <a:lnTo>
                    <a:pt x="236" y="1015"/>
                  </a:lnTo>
                  <a:lnTo>
                    <a:pt x="262" y="1043"/>
                  </a:lnTo>
                  <a:lnTo>
                    <a:pt x="293" y="1069"/>
                  </a:lnTo>
                  <a:lnTo>
                    <a:pt x="329" y="1092"/>
                  </a:lnTo>
                  <a:lnTo>
                    <a:pt x="369" y="1110"/>
                  </a:lnTo>
                  <a:lnTo>
                    <a:pt x="417" y="1124"/>
                  </a:lnTo>
                  <a:lnTo>
                    <a:pt x="469" y="1134"/>
                  </a:lnTo>
                  <a:lnTo>
                    <a:pt x="526" y="1140"/>
                  </a:lnTo>
                  <a:lnTo>
                    <a:pt x="589" y="1143"/>
                  </a:lnTo>
                  <a:lnTo>
                    <a:pt x="648" y="1141"/>
                  </a:lnTo>
                  <a:lnTo>
                    <a:pt x="699" y="1136"/>
                  </a:lnTo>
                  <a:lnTo>
                    <a:pt x="747" y="1128"/>
                  </a:lnTo>
                  <a:lnTo>
                    <a:pt x="788" y="1117"/>
                  </a:lnTo>
                  <a:lnTo>
                    <a:pt x="823" y="1103"/>
                  </a:lnTo>
                  <a:lnTo>
                    <a:pt x="854" y="1087"/>
                  </a:lnTo>
                  <a:lnTo>
                    <a:pt x="880" y="1069"/>
                  </a:lnTo>
                  <a:lnTo>
                    <a:pt x="902" y="1050"/>
                  </a:lnTo>
                  <a:lnTo>
                    <a:pt x="918" y="1030"/>
                  </a:lnTo>
                  <a:lnTo>
                    <a:pt x="932" y="1009"/>
                  </a:lnTo>
                  <a:lnTo>
                    <a:pt x="940" y="986"/>
                  </a:lnTo>
                  <a:lnTo>
                    <a:pt x="945" y="965"/>
                  </a:lnTo>
                  <a:lnTo>
                    <a:pt x="948" y="943"/>
                  </a:lnTo>
                  <a:lnTo>
                    <a:pt x="947" y="912"/>
                  </a:lnTo>
                  <a:lnTo>
                    <a:pt x="938" y="884"/>
                  </a:lnTo>
                  <a:lnTo>
                    <a:pt x="925" y="860"/>
                  </a:lnTo>
                  <a:lnTo>
                    <a:pt x="907" y="838"/>
                  </a:lnTo>
                  <a:lnTo>
                    <a:pt x="884" y="818"/>
                  </a:lnTo>
                  <a:lnTo>
                    <a:pt x="857" y="802"/>
                  </a:lnTo>
                  <a:lnTo>
                    <a:pt x="826" y="785"/>
                  </a:lnTo>
                  <a:lnTo>
                    <a:pt x="792" y="772"/>
                  </a:lnTo>
                  <a:lnTo>
                    <a:pt x="755" y="759"/>
                  </a:lnTo>
                  <a:lnTo>
                    <a:pt x="716" y="749"/>
                  </a:lnTo>
                  <a:lnTo>
                    <a:pt x="674" y="739"/>
                  </a:lnTo>
                  <a:lnTo>
                    <a:pt x="630" y="728"/>
                  </a:lnTo>
                  <a:lnTo>
                    <a:pt x="585" y="720"/>
                  </a:lnTo>
                  <a:lnTo>
                    <a:pt x="447" y="692"/>
                  </a:lnTo>
                  <a:lnTo>
                    <a:pt x="354" y="670"/>
                  </a:lnTo>
                  <a:lnTo>
                    <a:pt x="311" y="658"/>
                  </a:lnTo>
                  <a:lnTo>
                    <a:pt x="269" y="644"/>
                  </a:lnTo>
                  <a:lnTo>
                    <a:pt x="228" y="629"/>
                  </a:lnTo>
                  <a:lnTo>
                    <a:pt x="190" y="611"/>
                  </a:lnTo>
                  <a:lnTo>
                    <a:pt x="155" y="591"/>
                  </a:lnTo>
                  <a:lnTo>
                    <a:pt x="124" y="569"/>
                  </a:lnTo>
                  <a:lnTo>
                    <a:pt x="95" y="545"/>
                  </a:lnTo>
                  <a:lnTo>
                    <a:pt x="71" y="516"/>
                  </a:lnTo>
                  <a:lnTo>
                    <a:pt x="52" y="486"/>
                  </a:lnTo>
                  <a:lnTo>
                    <a:pt x="37" y="451"/>
                  </a:lnTo>
                  <a:lnTo>
                    <a:pt x="27" y="413"/>
                  </a:lnTo>
                  <a:lnTo>
                    <a:pt x="23" y="371"/>
                  </a:lnTo>
                  <a:lnTo>
                    <a:pt x="24" y="329"/>
                  </a:lnTo>
                  <a:lnTo>
                    <a:pt x="31" y="288"/>
                  </a:lnTo>
                  <a:lnTo>
                    <a:pt x="41" y="250"/>
                  </a:lnTo>
                  <a:lnTo>
                    <a:pt x="56" y="213"/>
                  </a:lnTo>
                  <a:lnTo>
                    <a:pt x="76" y="181"/>
                  </a:lnTo>
                  <a:lnTo>
                    <a:pt x="100" y="148"/>
                  </a:lnTo>
                  <a:lnTo>
                    <a:pt x="130" y="120"/>
                  </a:lnTo>
                  <a:lnTo>
                    <a:pt x="164" y="94"/>
                  </a:lnTo>
                  <a:lnTo>
                    <a:pt x="205" y="71"/>
                  </a:lnTo>
                  <a:lnTo>
                    <a:pt x="250" y="50"/>
                  </a:lnTo>
                  <a:lnTo>
                    <a:pt x="300" y="34"/>
                  </a:lnTo>
                  <a:lnTo>
                    <a:pt x="356" y="21"/>
                  </a:lnTo>
                  <a:lnTo>
                    <a:pt x="418" y="11"/>
                  </a:lnTo>
                  <a:lnTo>
                    <a:pt x="486" y="4"/>
                  </a:lnTo>
                  <a:lnTo>
                    <a:pt x="559" y="3"/>
                  </a:lnTo>
                  <a:close/>
                  <a:moveTo>
                    <a:pt x="3798" y="0"/>
                  </a:moveTo>
                  <a:lnTo>
                    <a:pt x="3866" y="3"/>
                  </a:lnTo>
                  <a:lnTo>
                    <a:pt x="3927" y="8"/>
                  </a:lnTo>
                  <a:lnTo>
                    <a:pt x="3983" y="19"/>
                  </a:lnTo>
                  <a:lnTo>
                    <a:pt x="4033" y="34"/>
                  </a:lnTo>
                  <a:lnTo>
                    <a:pt x="4079" y="53"/>
                  </a:lnTo>
                  <a:lnTo>
                    <a:pt x="4119" y="75"/>
                  </a:lnTo>
                  <a:lnTo>
                    <a:pt x="4154" y="102"/>
                  </a:lnTo>
                  <a:lnTo>
                    <a:pt x="4185" y="132"/>
                  </a:lnTo>
                  <a:lnTo>
                    <a:pt x="4211" y="165"/>
                  </a:lnTo>
                  <a:lnTo>
                    <a:pt x="4234" y="201"/>
                  </a:lnTo>
                  <a:lnTo>
                    <a:pt x="4253" y="242"/>
                  </a:lnTo>
                  <a:lnTo>
                    <a:pt x="4270" y="284"/>
                  </a:lnTo>
                  <a:lnTo>
                    <a:pt x="4282" y="330"/>
                  </a:lnTo>
                  <a:lnTo>
                    <a:pt x="4291" y="379"/>
                  </a:lnTo>
                  <a:lnTo>
                    <a:pt x="4298" y="431"/>
                  </a:lnTo>
                  <a:lnTo>
                    <a:pt x="4302" y="485"/>
                  </a:lnTo>
                  <a:lnTo>
                    <a:pt x="4305" y="542"/>
                  </a:lnTo>
                  <a:lnTo>
                    <a:pt x="4306" y="601"/>
                  </a:lnTo>
                  <a:lnTo>
                    <a:pt x="4306" y="1277"/>
                  </a:lnTo>
                  <a:lnTo>
                    <a:pt x="4121" y="1277"/>
                  </a:lnTo>
                  <a:lnTo>
                    <a:pt x="4121" y="535"/>
                  </a:lnTo>
                  <a:lnTo>
                    <a:pt x="4119" y="489"/>
                  </a:lnTo>
                  <a:lnTo>
                    <a:pt x="4115" y="444"/>
                  </a:lnTo>
                  <a:lnTo>
                    <a:pt x="4108" y="404"/>
                  </a:lnTo>
                  <a:lnTo>
                    <a:pt x="4100" y="366"/>
                  </a:lnTo>
                  <a:lnTo>
                    <a:pt x="4088" y="330"/>
                  </a:lnTo>
                  <a:lnTo>
                    <a:pt x="4074" y="299"/>
                  </a:lnTo>
                  <a:lnTo>
                    <a:pt x="4055" y="269"/>
                  </a:lnTo>
                  <a:lnTo>
                    <a:pt x="4033" y="243"/>
                  </a:lnTo>
                  <a:lnTo>
                    <a:pt x="4007" y="220"/>
                  </a:lnTo>
                  <a:lnTo>
                    <a:pt x="3978" y="201"/>
                  </a:lnTo>
                  <a:lnTo>
                    <a:pt x="3942" y="185"/>
                  </a:lnTo>
                  <a:lnTo>
                    <a:pt x="3901" y="173"/>
                  </a:lnTo>
                  <a:lnTo>
                    <a:pt x="3857" y="163"/>
                  </a:lnTo>
                  <a:lnTo>
                    <a:pt x="3805" y="158"/>
                  </a:lnTo>
                  <a:lnTo>
                    <a:pt x="3748" y="156"/>
                  </a:lnTo>
                  <a:lnTo>
                    <a:pt x="3687" y="159"/>
                  </a:lnTo>
                  <a:lnTo>
                    <a:pt x="3633" y="165"/>
                  </a:lnTo>
                  <a:lnTo>
                    <a:pt x="3584" y="175"/>
                  </a:lnTo>
                  <a:lnTo>
                    <a:pt x="3542" y="189"/>
                  </a:lnTo>
                  <a:lnTo>
                    <a:pt x="3504" y="207"/>
                  </a:lnTo>
                  <a:lnTo>
                    <a:pt x="3472" y="228"/>
                  </a:lnTo>
                  <a:lnTo>
                    <a:pt x="3444" y="254"/>
                  </a:lnTo>
                  <a:lnTo>
                    <a:pt x="3421" y="284"/>
                  </a:lnTo>
                  <a:lnTo>
                    <a:pt x="3402" y="317"/>
                  </a:lnTo>
                  <a:lnTo>
                    <a:pt x="3387" y="352"/>
                  </a:lnTo>
                  <a:lnTo>
                    <a:pt x="3376" y="393"/>
                  </a:lnTo>
                  <a:lnTo>
                    <a:pt x="3366" y="435"/>
                  </a:lnTo>
                  <a:lnTo>
                    <a:pt x="3361" y="482"/>
                  </a:lnTo>
                  <a:lnTo>
                    <a:pt x="3358" y="531"/>
                  </a:lnTo>
                  <a:lnTo>
                    <a:pt x="3357" y="584"/>
                  </a:lnTo>
                  <a:lnTo>
                    <a:pt x="3357" y="1277"/>
                  </a:lnTo>
                  <a:lnTo>
                    <a:pt x="3174" y="1277"/>
                  </a:lnTo>
                  <a:lnTo>
                    <a:pt x="3174" y="18"/>
                  </a:lnTo>
                  <a:lnTo>
                    <a:pt x="3259" y="18"/>
                  </a:lnTo>
                  <a:lnTo>
                    <a:pt x="3313" y="242"/>
                  </a:lnTo>
                  <a:lnTo>
                    <a:pt x="3326" y="212"/>
                  </a:lnTo>
                  <a:lnTo>
                    <a:pt x="3342" y="184"/>
                  </a:lnTo>
                  <a:lnTo>
                    <a:pt x="3362" y="156"/>
                  </a:lnTo>
                  <a:lnTo>
                    <a:pt x="3385" y="131"/>
                  </a:lnTo>
                  <a:lnTo>
                    <a:pt x="3413" y="106"/>
                  </a:lnTo>
                  <a:lnTo>
                    <a:pt x="3444" y="83"/>
                  </a:lnTo>
                  <a:lnTo>
                    <a:pt x="3481" y="63"/>
                  </a:lnTo>
                  <a:lnTo>
                    <a:pt x="3520" y="45"/>
                  </a:lnTo>
                  <a:lnTo>
                    <a:pt x="3566" y="30"/>
                  </a:lnTo>
                  <a:lnTo>
                    <a:pt x="3616" y="16"/>
                  </a:lnTo>
                  <a:lnTo>
                    <a:pt x="3671" y="8"/>
                  </a:lnTo>
                  <a:lnTo>
                    <a:pt x="3732" y="2"/>
                  </a:lnTo>
                  <a:lnTo>
                    <a:pt x="379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83" name="Freeform 87"/>
            <p:cNvSpPr>
              <a:spLocks noEditPoints="1"/>
            </p:cNvSpPr>
            <p:nvPr/>
          </p:nvSpPr>
          <p:spPr bwMode="auto">
            <a:xfrm>
              <a:off x="3928" y="2442"/>
              <a:ext cx="67" cy="67"/>
            </a:xfrm>
            <a:custGeom>
              <a:avLst/>
              <a:gdLst/>
              <a:ahLst/>
              <a:cxnLst>
                <a:cxn ang="0">
                  <a:pos x="53" y="63"/>
                </a:cxn>
                <a:cxn ang="0">
                  <a:pos x="82" y="60"/>
                </a:cxn>
                <a:cxn ang="0">
                  <a:pos x="86" y="53"/>
                </a:cxn>
                <a:cxn ang="0">
                  <a:pos x="84" y="42"/>
                </a:cxn>
                <a:cxn ang="0">
                  <a:pos x="53" y="38"/>
                </a:cxn>
                <a:cxn ang="0">
                  <a:pos x="71" y="29"/>
                </a:cxn>
                <a:cxn ang="0">
                  <a:pos x="91" y="34"/>
                </a:cxn>
                <a:cxn ang="0">
                  <a:pos x="98" y="51"/>
                </a:cxn>
                <a:cxn ang="0">
                  <a:pos x="96" y="60"/>
                </a:cxn>
                <a:cxn ang="0">
                  <a:pos x="91" y="67"/>
                </a:cxn>
                <a:cxn ang="0">
                  <a:pos x="101" y="105"/>
                </a:cxn>
                <a:cxn ang="0">
                  <a:pos x="67" y="72"/>
                </a:cxn>
                <a:cxn ang="0">
                  <a:pos x="53" y="105"/>
                </a:cxn>
                <a:cxn ang="0">
                  <a:pos x="42" y="29"/>
                </a:cxn>
                <a:cxn ang="0">
                  <a:pos x="50" y="14"/>
                </a:cxn>
                <a:cxn ang="0">
                  <a:pos x="23" y="34"/>
                </a:cxn>
                <a:cxn ang="0">
                  <a:pos x="14" y="67"/>
                </a:cxn>
                <a:cxn ang="0">
                  <a:pos x="23" y="101"/>
                </a:cxn>
                <a:cxn ang="0">
                  <a:pos x="50" y="120"/>
                </a:cxn>
                <a:cxn ang="0">
                  <a:pos x="86" y="120"/>
                </a:cxn>
                <a:cxn ang="0">
                  <a:pos x="111" y="101"/>
                </a:cxn>
                <a:cxn ang="0">
                  <a:pos x="121" y="67"/>
                </a:cxn>
                <a:cxn ang="0">
                  <a:pos x="111" y="34"/>
                </a:cxn>
                <a:cxn ang="0">
                  <a:pos x="86" y="14"/>
                </a:cxn>
                <a:cxn ang="0">
                  <a:pos x="68" y="0"/>
                </a:cxn>
                <a:cxn ang="0">
                  <a:pos x="106" y="13"/>
                </a:cxn>
                <a:cxn ang="0">
                  <a:pos x="130" y="45"/>
                </a:cxn>
                <a:cxn ang="0">
                  <a:pos x="130" y="89"/>
                </a:cxn>
                <a:cxn ang="0">
                  <a:pos x="106" y="121"/>
                </a:cxn>
                <a:cxn ang="0">
                  <a:pos x="68" y="133"/>
                </a:cxn>
                <a:cxn ang="0">
                  <a:pos x="29" y="121"/>
                </a:cxn>
                <a:cxn ang="0">
                  <a:pos x="4" y="89"/>
                </a:cxn>
                <a:cxn ang="0">
                  <a:pos x="4" y="45"/>
                </a:cxn>
                <a:cxn ang="0">
                  <a:pos x="29" y="13"/>
                </a:cxn>
                <a:cxn ang="0">
                  <a:pos x="68" y="0"/>
                </a:cxn>
              </a:cxnLst>
              <a:rect l="0" t="0" r="r" b="b"/>
              <a:pathLst>
                <a:path w="134" h="133">
                  <a:moveTo>
                    <a:pt x="53" y="38"/>
                  </a:moveTo>
                  <a:lnTo>
                    <a:pt x="53" y="63"/>
                  </a:lnTo>
                  <a:lnTo>
                    <a:pt x="76" y="63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86" y="53"/>
                  </a:lnTo>
                  <a:lnTo>
                    <a:pt x="86" y="45"/>
                  </a:lnTo>
                  <a:lnTo>
                    <a:pt x="84" y="42"/>
                  </a:lnTo>
                  <a:lnTo>
                    <a:pt x="76" y="38"/>
                  </a:lnTo>
                  <a:lnTo>
                    <a:pt x="53" y="38"/>
                  </a:lnTo>
                  <a:close/>
                  <a:moveTo>
                    <a:pt x="42" y="29"/>
                  </a:moveTo>
                  <a:lnTo>
                    <a:pt x="71" y="29"/>
                  </a:lnTo>
                  <a:lnTo>
                    <a:pt x="83" y="30"/>
                  </a:lnTo>
                  <a:lnTo>
                    <a:pt x="91" y="34"/>
                  </a:lnTo>
                  <a:lnTo>
                    <a:pt x="96" y="41"/>
                  </a:lnTo>
                  <a:lnTo>
                    <a:pt x="98" y="51"/>
                  </a:lnTo>
                  <a:lnTo>
                    <a:pt x="98" y="56"/>
                  </a:lnTo>
                  <a:lnTo>
                    <a:pt x="96" y="60"/>
                  </a:lnTo>
                  <a:lnTo>
                    <a:pt x="94" y="64"/>
                  </a:lnTo>
                  <a:lnTo>
                    <a:pt x="91" y="67"/>
                  </a:lnTo>
                  <a:lnTo>
                    <a:pt x="79" y="71"/>
                  </a:lnTo>
                  <a:lnTo>
                    <a:pt x="101" y="105"/>
                  </a:lnTo>
                  <a:lnTo>
                    <a:pt x="87" y="105"/>
                  </a:lnTo>
                  <a:lnTo>
                    <a:pt x="67" y="72"/>
                  </a:lnTo>
                  <a:lnTo>
                    <a:pt x="53" y="72"/>
                  </a:lnTo>
                  <a:lnTo>
                    <a:pt x="53" y="105"/>
                  </a:lnTo>
                  <a:lnTo>
                    <a:pt x="42" y="105"/>
                  </a:lnTo>
                  <a:lnTo>
                    <a:pt x="42" y="29"/>
                  </a:lnTo>
                  <a:close/>
                  <a:moveTo>
                    <a:pt x="68" y="11"/>
                  </a:moveTo>
                  <a:lnTo>
                    <a:pt x="50" y="14"/>
                  </a:lnTo>
                  <a:lnTo>
                    <a:pt x="35" y="22"/>
                  </a:lnTo>
                  <a:lnTo>
                    <a:pt x="23" y="34"/>
                  </a:lnTo>
                  <a:lnTo>
                    <a:pt x="16" y="49"/>
                  </a:lnTo>
                  <a:lnTo>
                    <a:pt x="14" y="67"/>
                  </a:lnTo>
                  <a:lnTo>
                    <a:pt x="16" y="85"/>
                  </a:lnTo>
                  <a:lnTo>
                    <a:pt x="23" y="101"/>
                  </a:lnTo>
                  <a:lnTo>
                    <a:pt x="35" y="112"/>
                  </a:lnTo>
                  <a:lnTo>
                    <a:pt x="50" y="120"/>
                  </a:lnTo>
                  <a:lnTo>
                    <a:pt x="68" y="123"/>
                  </a:lnTo>
                  <a:lnTo>
                    <a:pt x="86" y="120"/>
                  </a:lnTo>
                  <a:lnTo>
                    <a:pt x="99" y="112"/>
                  </a:lnTo>
                  <a:lnTo>
                    <a:pt x="111" y="101"/>
                  </a:lnTo>
                  <a:lnTo>
                    <a:pt x="118" y="85"/>
                  </a:lnTo>
                  <a:lnTo>
                    <a:pt x="121" y="67"/>
                  </a:lnTo>
                  <a:lnTo>
                    <a:pt x="118" y="49"/>
                  </a:lnTo>
                  <a:lnTo>
                    <a:pt x="111" y="34"/>
                  </a:lnTo>
                  <a:lnTo>
                    <a:pt x="99" y="22"/>
                  </a:lnTo>
                  <a:lnTo>
                    <a:pt x="86" y="14"/>
                  </a:lnTo>
                  <a:lnTo>
                    <a:pt x="68" y="11"/>
                  </a:lnTo>
                  <a:close/>
                  <a:moveTo>
                    <a:pt x="68" y="0"/>
                  </a:moveTo>
                  <a:lnTo>
                    <a:pt x="88" y="3"/>
                  </a:lnTo>
                  <a:lnTo>
                    <a:pt x="106" y="13"/>
                  </a:lnTo>
                  <a:lnTo>
                    <a:pt x="121" y="28"/>
                  </a:lnTo>
                  <a:lnTo>
                    <a:pt x="130" y="45"/>
                  </a:lnTo>
                  <a:lnTo>
                    <a:pt x="134" y="67"/>
                  </a:lnTo>
                  <a:lnTo>
                    <a:pt x="130" y="89"/>
                  </a:lnTo>
                  <a:lnTo>
                    <a:pt x="121" y="106"/>
                  </a:lnTo>
                  <a:lnTo>
                    <a:pt x="106" y="121"/>
                  </a:lnTo>
                  <a:lnTo>
                    <a:pt x="88" y="131"/>
                  </a:lnTo>
                  <a:lnTo>
                    <a:pt x="68" y="133"/>
                  </a:lnTo>
                  <a:lnTo>
                    <a:pt x="46" y="131"/>
                  </a:lnTo>
                  <a:lnTo>
                    <a:pt x="29" y="121"/>
                  </a:lnTo>
                  <a:lnTo>
                    <a:pt x="14" y="106"/>
                  </a:lnTo>
                  <a:lnTo>
                    <a:pt x="4" y="89"/>
                  </a:lnTo>
                  <a:lnTo>
                    <a:pt x="0" y="67"/>
                  </a:lnTo>
                  <a:lnTo>
                    <a:pt x="4" y="45"/>
                  </a:lnTo>
                  <a:lnTo>
                    <a:pt x="14" y="28"/>
                  </a:lnTo>
                  <a:lnTo>
                    <a:pt x="29" y="13"/>
                  </a:lnTo>
                  <a:lnTo>
                    <a:pt x="46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305C"/>
              </a:gs>
              <a:gs pos="100000">
                <a:srgbClr val="00A6D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0"/>
            <a:ext cx="73596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04900"/>
            <a:ext cx="82296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050" y="6562725"/>
            <a:ext cx="38893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>
                <a:solidFill>
                  <a:srgbClr val="013668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F81E10A-500C-4BF3-A6CE-DC8CE6FC73EE}" type="slidenum">
              <a:rPr lang="en-US"/>
              <a:pPr algn="ctr">
                <a:defRPr/>
              </a:pPr>
              <a:t>‹#›</a:t>
            </a:fld>
            <a:endParaRPr lang="en-US"/>
          </a:p>
        </p:txBody>
      </p:sp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8285163" y="6384925"/>
            <a:ext cx="728662" cy="361950"/>
            <a:chOff x="1480" y="1464"/>
            <a:chExt cx="2800" cy="1392"/>
          </a:xfrm>
        </p:grpSpPr>
        <p:sp>
          <p:nvSpPr>
            <p:cNvPr id="260103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80" y="1464"/>
              <a:ext cx="280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4" name="Rectangle 8"/>
            <p:cNvSpPr>
              <a:spLocks noChangeArrowheads="1"/>
            </p:cNvSpPr>
            <p:nvPr/>
          </p:nvSpPr>
          <p:spPr bwMode="auto">
            <a:xfrm>
              <a:off x="3951" y="1647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5" name="Freeform 9"/>
            <p:cNvSpPr>
              <a:spLocks/>
            </p:cNvSpPr>
            <p:nvPr/>
          </p:nvSpPr>
          <p:spPr bwMode="auto">
            <a:xfrm>
              <a:off x="3511" y="1720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6" name="Rectangle 10"/>
            <p:cNvSpPr>
              <a:spLocks noChangeArrowheads="1"/>
            </p:cNvSpPr>
            <p:nvPr/>
          </p:nvSpPr>
          <p:spPr bwMode="auto">
            <a:xfrm>
              <a:off x="3511" y="175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7" name="Freeform 11"/>
            <p:cNvSpPr>
              <a:spLocks/>
            </p:cNvSpPr>
            <p:nvPr/>
          </p:nvSpPr>
          <p:spPr bwMode="auto">
            <a:xfrm>
              <a:off x="3011" y="1781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8" name="Freeform 12"/>
            <p:cNvSpPr>
              <a:spLocks/>
            </p:cNvSpPr>
            <p:nvPr/>
          </p:nvSpPr>
          <p:spPr bwMode="auto">
            <a:xfrm>
              <a:off x="3585" y="1824"/>
              <a:ext cx="1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09" name="Rectangle 13"/>
            <p:cNvSpPr>
              <a:spLocks noChangeArrowheads="1"/>
            </p:cNvSpPr>
            <p:nvPr/>
          </p:nvSpPr>
          <p:spPr bwMode="auto">
            <a:xfrm>
              <a:off x="4091" y="182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0" name="Rectangle 14"/>
            <p:cNvSpPr>
              <a:spLocks noChangeArrowheads="1"/>
            </p:cNvSpPr>
            <p:nvPr/>
          </p:nvSpPr>
          <p:spPr bwMode="auto">
            <a:xfrm>
              <a:off x="3456" y="188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1" name="Rectangle 15"/>
            <p:cNvSpPr>
              <a:spLocks noChangeArrowheads="1"/>
            </p:cNvSpPr>
            <p:nvPr/>
          </p:nvSpPr>
          <p:spPr bwMode="auto">
            <a:xfrm>
              <a:off x="3060" y="1971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2" name="Rectangle 16"/>
            <p:cNvSpPr>
              <a:spLocks noChangeArrowheads="1"/>
            </p:cNvSpPr>
            <p:nvPr/>
          </p:nvSpPr>
          <p:spPr bwMode="auto">
            <a:xfrm>
              <a:off x="3011" y="200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3" name="Rectangle 17"/>
            <p:cNvSpPr>
              <a:spLocks noChangeArrowheads="1"/>
            </p:cNvSpPr>
            <p:nvPr/>
          </p:nvSpPr>
          <p:spPr bwMode="auto">
            <a:xfrm>
              <a:off x="2871" y="2026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4" name="Rectangle 18"/>
            <p:cNvSpPr>
              <a:spLocks noChangeArrowheads="1"/>
            </p:cNvSpPr>
            <p:nvPr/>
          </p:nvSpPr>
          <p:spPr bwMode="auto">
            <a:xfrm>
              <a:off x="2572" y="209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5" name="Rectangle 19"/>
            <p:cNvSpPr>
              <a:spLocks noChangeArrowheads="1"/>
            </p:cNvSpPr>
            <p:nvPr/>
          </p:nvSpPr>
          <p:spPr bwMode="auto">
            <a:xfrm>
              <a:off x="2889" y="211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6" name="Rectangle 20"/>
            <p:cNvSpPr>
              <a:spLocks noChangeArrowheads="1"/>
            </p:cNvSpPr>
            <p:nvPr/>
          </p:nvSpPr>
          <p:spPr bwMode="auto">
            <a:xfrm>
              <a:off x="2889" y="212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7" name="Freeform 21"/>
            <p:cNvSpPr>
              <a:spLocks/>
            </p:cNvSpPr>
            <p:nvPr/>
          </p:nvSpPr>
          <p:spPr bwMode="auto">
            <a:xfrm>
              <a:off x="2114" y="2136"/>
              <a:ext cx="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8" name="Rectangle 22"/>
            <p:cNvSpPr>
              <a:spLocks noChangeArrowheads="1"/>
            </p:cNvSpPr>
            <p:nvPr/>
          </p:nvSpPr>
          <p:spPr bwMode="auto">
            <a:xfrm>
              <a:off x="3377" y="2136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19" name="Freeform 23"/>
            <p:cNvSpPr>
              <a:spLocks/>
            </p:cNvSpPr>
            <p:nvPr/>
          </p:nvSpPr>
          <p:spPr bwMode="auto">
            <a:xfrm>
              <a:off x="3487" y="2142"/>
              <a:ext cx="12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0" name="Rectangle 24"/>
            <p:cNvSpPr>
              <a:spLocks noChangeArrowheads="1"/>
            </p:cNvSpPr>
            <p:nvPr/>
          </p:nvSpPr>
          <p:spPr bwMode="auto">
            <a:xfrm>
              <a:off x="3377" y="2154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1" name="Rectangle 25"/>
            <p:cNvSpPr>
              <a:spLocks noChangeArrowheads="1"/>
            </p:cNvSpPr>
            <p:nvPr/>
          </p:nvSpPr>
          <p:spPr bwMode="auto">
            <a:xfrm>
              <a:off x="1919" y="2160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2" name="Rectangle 26"/>
            <p:cNvSpPr>
              <a:spLocks noChangeArrowheads="1"/>
            </p:cNvSpPr>
            <p:nvPr/>
          </p:nvSpPr>
          <p:spPr bwMode="auto">
            <a:xfrm>
              <a:off x="3377" y="2160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3" name="Rectangle 27"/>
            <p:cNvSpPr>
              <a:spLocks noChangeArrowheads="1"/>
            </p:cNvSpPr>
            <p:nvPr/>
          </p:nvSpPr>
          <p:spPr bwMode="auto">
            <a:xfrm>
              <a:off x="3365" y="217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4" name="Rectangle 28"/>
            <p:cNvSpPr>
              <a:spLocks noChangeArrowheads="1"/>
            </p:cNvSpPr>
            <p:nvPr/>
          </p:nvSpPr>
          <p:spPr bwMode="auto">
            <a:xfrm>
              <a:off x="3334" y="221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5" name="Rectangle 29"/>
            <p:cNvSpPr>
              <a:spLocks noChangeArrowheads="1"/>
            </p:cNvSpPr>
            <p:nvPr/>
          </p:nvSpPr>
          <p:spPr bwMode="auto">
            <a:xfrm>
              <a:off x="1480" y="222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6" name="Freeform 30"/>
            <p:cNvSpPr>
              <a:spLocks/>
            </p:cNvSpPr>
            <p:nvPr/>
          </p:nvSpPr>
          <p:spPr bwMode="auto">
            <a:xfrm>
              <a:off x="2224" y="2227"/>
              <a:ext cx="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7" name="Rectangle 31"/>
            <p:cNvSpPr>
              <a:spLocks noChangeArrowheads="1"/>
            </p:cNvSpPr>
            <p:nvPr/>
          </p:nvSpPr>
          <p:spPr bwMode="auto">
            <a:xfrm>
              <a:off x="3328" y="223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8" name="Rectangle 32"/>
            <p:cNvSpPr>
              <a:spLocks noChangeArrowheads="1"/>
            </p:cNvSpPr>
            <p:nvPr/>
          </p:nvSpPr>
          <p:spPr bwMode="auto">
            <a:xfrm>
              <a:off x="2066" y="223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29" name="Rectangle 33"/>
            <p:cNvSpPr>
              <a:spLocks noChangeArrowheads="1"/>
            </p:cNvSpPr>
            <p:nvPr/>
          </p:nvSpPr>
          <p:spPr bwMode="auto">
            <a:xfrm>
              <a:off x="1962" y="2245"/>
              <a:ext cx="0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0" name="Freeform 34"/>
            <p:cNvSpPr>
              <a:spLocks/>
            </p:cNvSpPr>
            <p:nvPr/>
          </p:nvSpPr>
          <p:spPr bwMode="auto">
            <a:xfrm>
              <a:off x="1992" y="2252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1" name="Rectangle 35"/>
            <p:cNvSpPr>
              <a:spLocks noChangeArrowheads="1"/>
            </p:cNvSpPr>
            <p:nvPr/>
          </p:nvSpPr>
          <p:spPr bwMode="auto">
            <a:xfrm>
              <a:off x="2072" y="225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2" name="Freeform 36"/>
            <p:cNvSpPr>
              <a:spLocks/>
            </p:cNvSpPr>
            <p:nvPr/>
          </p:nvSpPr>
          <p:spPr bwMode="auto">
            <a:xfrm>
              <a:off x="3322" y="2252"/>
              <a:ext cx="6" cy="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3" name="Rectangle 37"/>
            <p:cNvSpPr>
              <a:spLocks noChangeArrowheads="1"/>
            </p:cNvSpPr>
            <p:nvPr/>
          </p:nvSpPr>
          <p:spPr bwMode="auto">
            <a:xfrm>
              <a:off x="1877" y="2258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4" name="Rectangle 38"/>
            <p:cNvSpPr>
              <a:spLocks noChangeArrowheads="1"/>
            </p:cNvSpPr>
            <p:nvPr/>
          </p:nvSpPr>
          <p:spPr bwMode="auto">
            <a:xfrm>
              <a:off x="1950" y="225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5" name="Rectangle 39"/>
            <p:cNvSpPr>
              <a:spLocks noChangeArrowheads="1"/>
            </p:cNvSpPr>
            <p:nvPr/>
          </p:nvSpPr>
          <p:spPr bwMode="auto">
            <a:xfrm>
              <a:off x="3316" y="226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6" name="Rectangle 40"/>
            <p:cNvSpPr>
              <a:spLocks noChangeArrowheads="1"/>
            </p:cNvSpPr>
            <p:nvPr/>
          </p:nvSpPr>
          <p:spPr bwMode="auto">
            <a:xfrm>
              <a:off x="3322" y="2276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7" name="Rectangle 41"/>
            <p:cNvSpPr>
              <a:spLocks noChangeArrowheads="1"/>
            </p:cNvSpPr>
            <p:nvPr/>
          </p:nvSpPr>
          <p:spPr bwMode="auto">
            <a:xfrm>
              <a:off x="1919" y="234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8" name="Freeform 42"/>
            <p:cNvSpPr>
              <a:spLocks/>
            </p:cNvSpPr>
            <p:nvPr/>
          </p:nvSpPr>
          <p:spPr bwMode="auto">
            <a:xfrm>
              <a:off x="3377" y="2508"/>
              <a:ext cx="6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39" name="Freeform 43"/>
            <p:cNvSpPr>
              <a:spLocks/>
            </p:cNvSpPr>
            <p:nvPr/>
          </p:nvSpPr>
          <p:spPr bwMode="auto">
            <a:xfrm>
              <a:off x="3353" y="2526"/>
              <a:ext cx="12" cy="1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0" name="Freeform 44"/>
            <p:cNvSpPr>
              <a:spLocks/>
            </p:cNvSpPr>
            <p:nvPr/>
          </p:nvSpPr>
          <p:spPr bwMode="auto">
            <a:xfrm>
              <a:off x="3371" y="2532"/>
              <a:ext cx="6" cy="1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1" name="Rectangle 45"/>
            <p:cNvSpPr>
              <a:spLocks noChangeArrowheads="1"/>
            </p:cNvSpPr>
            <p:nvPr/>
          </p:nvSpPr>
          <p:spPr bwMode="auto">
            <a:xfrm>
              <a:off x="3365" y="2545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2" name="Freeform 46"/>
            <p:cNvSpPr>
              <a:spLocks/>
            </p:cNvSpPr>
            <p:nvPr/>
          </p:nvSpPr>
          <p:spPr bwMode="auto">
            <a:xfrm>
              <a:off x="1846" y="2557"/>
              <a:ext cx="12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3" name="Rectangle 47"/>
            <p:cNvSpPr>
              <a:spLocks noChangeArrowheads="1"/>
            </p:cNvSpPr>
            <p:nvPr/>
          </p:nvSpPr>
          <p:spPr bwMode="auto">
            <a:xfrm>
              <a:off x="1840" y="256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4" name="Rectangle 48"/>
            <p:cNvSpPr>
              <a:spLocks noChangeArrowheads="1"/>
            </p:cNvSpPr>
            <p:nvPr/>
          </p:nvSpPr>
          <p:spPr bwMode="auto">
            <a:xfrm>
              <a:off x="2029" y="258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5" name="Rectangle 49"/>
            <p:cNvSpPr>
              <a:spLocks noChangeArrowheads="1"/>
            </p:cNvSpPr>
            <p:nvPr/>
          </p:nvSpPr>
          <p:spPr bwMode="auto">
            <a:xfrm>
              <a:off x="3182" y="2587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6" name="Rectangle 50"/>
            <p:cNvSpPr>
              <a:spLocks noChangeArrowheads="1"/>
            </p:cNvSpPr>
            <p:nvPr/>
          </p:nvSpPr>
          <p:spPr bwMode="auto">
            <a:xfrm>
              <a:off x="3328" y="261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7" name="Freeform 51"/>
            <p:cNvSpPr>
              <a:spLocks/>
            </p:cNvSpPr>
            <p:nvPr/>
          </p:nvSpPr>
          <p:spPr bwMode="auto">
            <a:xfrm>
              <a:off x="3292" y="2691"/>
              <a:ext cx="6" cy="1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8" name="Freeform 52"/>
            <p:cNvSpPr>
              <a:spLocks noEditPoints="1"/>
            </p:cNvSpPr>
            <p:nvPr/>
          </p:nvSpPr>
          <p:spPr bwMode="auto">
            <a:xfrm>
              <a:off x="3688" y="1592"/>
              <a:ext cx="427" cy="464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49" name="Freeform 53"/>
            <p:cNvSpPr>
              <a:spLocks noEditPoints="1"/>
            </p:cNvSpPr>
            <p:nvPr/>
          </p:nvSpPr>
          <p:spPr bwMode="auto">
            <a:xfrm>
              <a:off x="1645" y="1598"/>
              <a:ext cx="384" cy="537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0" name="Freeform 54"/>
            <p:cNvSpPr>
              <a:spLocks noEditPoints="1"/>
            </p:cNvSpPr>
            <p:nvPr/>
          </p:nvSpPr>
          <p:spPr bwMode="auto">
            <a:xfrm>
              <a:off x="2029" y="1617"/>
              <a:ext cx="329" cy="244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1" name="Freeform 55"/>
            <p:cNvSpPr>
              <a:spLocks noEditPoints="1"/>
            </p:cNvSpPr>
            <p:nvPr/>
          </p:nvSpPr>
          <p:spPr bwMode="auto">
            <a:xfrm>
              <a:off x="2999" y="1665"/>
              <a:ext cx="671" cy="1044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2" name="Freeform 56"/>
            <p:cNvSpPr>
              <a:spLocks/>
            </p:cNvSpPr>
            <p:nvPr/>
          </p:nvSpPr>
          <p:spPr bwMode="auto">
            <a:xfrm>
              <a:off x="3572" y="1873"/>
              <a:ext cx="24" cy="31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3" name="Freeform 57"/>
            <p:cNvSpPr>
              <a:spLocks/>
            </p:cNvSpPr>
            <p:nvPr/>
          </p:nvSpPr>
          <p:spPr bwMode="auto">
            <a:xfrm>
              <a:off x="4121" y="1781"/>
              <a:ext cx="24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4" name="Freeform 58"/>
            <p:cNvSpPr>
              <a:spLocks/>
            </p:cNvSpPr>
            <p:nvPr/>
          </p:nvSpPr>
          <p:spPr bwMode="auto">
            <a:xfrm>
              <a:off x="3816" y="1910"/>
              <a:ext cx="12" cy="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5" name="Freeform 59"/>
            <p:cNvSpPr>
              <a:spLocks noEditPoints="1"/>
            </p:cNvSpPr>
            <p:nvPr/>
          </p:nvSpPr>
          <p:spPr bwMode="auto">
            <a:xfrm>
              <a:off x="2377" y="1946"/>
              <a:ext cx="628" cy="330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6" name="Freeform 60"/>
            <p:cNvSpPr>
              <a:spLocks/>
            </p:cNvSpPr>
            <p:nvPr/>
          </p:nvSpPr>
          <p:spPr bwMode="auto">
            <a:xfrm>
              <a:off x="3792" y="2001"/>
              <a:ext cx="18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7" name="Freeform 61"/>
            <p:cNvSpPr>
              <a:spLocks/>
            </p:cNvSpPr>
            <p:nvPr/>
          </p:nvSpPr>
          <p:spPr bwMode="auto">
            <a:xfrm>
              <a:off x="3383" y="2099"/>
              <a:ext cx="12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8" name="Freeform 62"/>
            <p:cNvSpPr>
              <a:spLocks noEditPoints="1"/>
            </p:cNvSpPr>
            <p:nvPr/>
          </p:nvSpPr>
          <p:spPr bwMode="auto">
            <a:xfrm>
              <a:off x="1480" y="2136"/>
              <a:ext cx="848" cy="128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59" name="Freeform 63"/>
            <p:cNvSpPr>
              <a:spLocks/>
            </p:cNvSpPr>
            <p:nvPr/>
          </p:nvSpPr>
          <p:spPr bwMode="auto">
            <a:xfrm>
              <a:off x="3359" y="2142"/>
              <a:ext cx="12" cy="1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0" name="Freeform 64"/>
            <p:cNvSpPr>
              <a:spLocks/>
            </p:cNvSpPr>
            <p:nvPr/>
          </p:nvSpPr>
          <p:spPr bwMode="auto">
            <a:xfrm>
              <a:off x="3341" y="2178"/>
              <a:ext cx="24" cy="3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1" name="Freeform 65"/>
            <p:cNvSpPr>
              <a:spLocks noEditPoints="1"/>
            </p:cNvSpPr>
            <p:nvPr/>
          </p:nvSpPr>
          <p:spPr bwMode="auto">
            <a:xfrm>
              <a:off x="1578" y="2325"/>
              <a:ext cx="451" cy="531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2" name="Freeform 66"/>
            <p:cNvSpPr>
              <a:spLocks noEditPoints="1"/>
            </p:cNvSpPr>
            <p:nvPr/>
          </p:nvSpPr>
          <p:spPr bwMode="auto">
            <a:xfrm>
              <a:off x="4109" y="1470"/>
              <a:ext cx="171" cy="165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7"/>
          <p:cNvGrpSpPr>
            <a:grpSpLocks/>
          </p:cNvGrpSpPr>
          <p:nvPr userDrawn="1"/>
        </p:nvGrpSpPr>
        <p:grpSpPr bwMode="auto">
          <a:xfrm>
            <a:off x="7699375" y="230188"/>
            <a:ext cx="1114425" cy="485775"/>
            <a:chOff x="1760" y="1676"/>
            <a:chExt cx="2235" cy="972"/>
          </a:xfrm>
        </p:grpSpPr>
        <p:sp>
          <p:nvSpPr>
            <p:cNvPr id="260164" name="Freeform 68"/>
            <p:cNvSpPr>
              <a:spLocks/>
            </p:cNvSpPr>
            <p:nvPr/>
          </p:nvSpPr>
          <p:spPr bwMode="auto">
            <a:xfrm>
              <a:off x="1776" y="2451"/>
              <a:ext cx="124" cy="149"/>
            </a:xfrm>
            <a:custGeom>
              <a:avLst/>
              <a:gdLst/>
              <a:ahLst/>
              <a:cxnLst>
                <a:cxn ang="0">
                  <a:pos x="155" y="3"/>
                </a:cxn>
                <a:cxn ang="0">
                  <a:pos x="204" y="19"/>
                </a:cxn>
                <a:cxn ang="0">
                  <a:pos x="233" y="53"/>
                </a:cxn>
                <a:cxn ang="0">
                  <a:pos x="244" y="102"/>
                </a:cxn>
                <a:cxn ang="0">
                  <a:pos x="206" y="79"/>
                </a:cxn>
                <a:cxn ang="0">
                  <a:pos x="185" y="47"/>
                </a:cxn>
                <a:cxn ang="0">
                  <a:pos x="148" y="31"/>
                </a:cxn>
                <a:cxn ang="0">
                  <a:pos x="95" y="32"/>
                </a:cxn>
                <a:cxn ang="0">
                  <a:pos x="57" y="50"/>
                </a:cxn>
                <a:cxn ang="0">
                  <a:pos x="43" y="84"/>
                </a:cxn>
                <a:cxn ang="0">
                  <a:pos x="56" y="107"/>
                </a:cxn>
                <a:cxn ang="0">
                  <a:pos x="84" y="121"/>
                </a:cxn>
                <a:cxn ang="0">
                  <a:pos x="168" y="138"/>
                </a:cxn>
                <a:cxn ang="0">
                  <a:pos x="208" y="152"/>
                </a:cxn>
                <a:cxn ang="0">
                  <a:pos x="238" y="174"/>
                </a:cxn>
                <a:cxn ang="0">
                  <a:pos x="248" y="209"/>
                </a:cxn>
                <a:cxn ang="0">
                  <a:pos x="243" y="240"/>
                </a:cxn>
                <a:cxn ang="0">
                  <a:pos x="224" y="267"/>
                </a:cxn>
                <a:cxn ang="0">
                  <a:pos x="187" y="288"/>
                </a:cxn>
                <a:cxn ang="0">
                  <a:pos x="129" y="296"/>
                </a:cxn>
                <a:cxn ang="0">
                  <a:pos x="69" y="288"/>
                </a:cxn>
                <a:cxn ang="0">
                  <a:pos x="28" y="266"/>
                </a:cxn>
                <a:cxn ang="0">
                  <a:pos x="7" y="232"/>
                </a:cxn>
                <a:cxn ang="0">
                  <a:pos x="0" y="189"/>
                </a:cxn>
                <a:cxn ang="0">
                  <a:pos x="35" y="206"/>
                </a:cxn>
                <a:cxn ang="0">
                  <a:pos x="50" y="236"/>
                </a:cxn>
                <a:cxn ang="0">
                  <a:pos x="79" y="257"/>
                </a:cxn>
                <a:cxn ang="0">
                  <a:pos x="128" y="265"/>
                </a:cxn>
                <a:cxn ang="0">
                  <a:pos x="174" y="259"/>
                </a:cxn>
                <a:cxn ang="0">
                  <a:pos x="201" y="244"/>
                </a:cxn>
                <a:cxn ang="0">
                  <a:pos x="212" y="223"/>
                </a:cxn>
                <a:cxn ang="0">
                  <a:pos x="212" y="198"/>
                </a:cxn>
                <a:cxn ang="0">
                  <a:pos x="194" y="178"/>
                </a:cxn>
                <a:cxn ang="0">
                  <a:pos x="161" y="167"/>
                </a:cxn>
                <a:cxn ang="0">
                  <a:pos x="103" y="156"/>
                </a:cxn>
                <a:cxn ang="0">
                  <a:pos x="64" y="146"/>
                </a:cxn>
                <a:cxn ang="0">
                  <a:pos x="31" y="130"/>
                </a:cxn>
                <a:cxn ang="0">
                  <a:pos x="12" y="104"/>
                </a:cxn>
                <a:cxn ang="0">
                  <a:pos x="11" y="64"/>
                </a:cxn>
                <a:cxn ang="0">
                  <a:pos x="30" y="30"/>
                </a:cxn>
                <a:cxn ang="0">
                  <a:pos x="68" y="8"/>
                </a:cxn>
                <a:cxn ang="0">
                  <a:pos x="123" y="0"/>
                </a:cxn>
              </a:cxnLst>
              <a:rect l="0" t="0" r="r" b="b"/>
              <a:pathLst>
                <a:path w="248" h="296">
                  <a:moveTo>
                    <a:pt x="123" y="0"/>
                  </a:moveTo>
                  <a:lnTo>
                    <a:pt x="155" y="3"/>
                  </a:lnTo>
                  <a:lnTo>
                    <a:pt x="180" y="8"/>
                  </a:lnTo>
                  <a:lnTo>
                    <a:pt x="204" y="19"/>
                  </a:lnTo>
                  <a:lnTo>
                    <a:pt x="221" y="34"/>
                  </a:lnTo>
                  <a:lnTo>
                    <a:pt x="233" y="53"/>
                  </a:lnTo>
                  <a:lnTo>
                    <a:pt x="242" y="74"/>
                  </a:lnTo>
                  <a:lnTo>
                    <a:pt x="244" y="102"/>
                  </a:lnTo>
                  <a:lnTo>
                    <a:pt x="209" y="102"/>
                  </a:lnTo>
                  <a:lnTo>
                    <a:pt x="206" y="79"/>
                  </a:lnTo>
                  <a:lnTo>
                    <a:pt x="198" y="61"/>
                  </a:lnTo>
                  <a:lnTo>
                    <a:pt x="185" y="47"/>
                  </a:lnTo>
                  <a:lnTo>
                    <a:pt x="168" y="38"/>
                  </a:lnTo>
                  <a:lnTo>
                    <a:pt x="148" y="31"/>
                  </a:lnTo>
                  <a:lnTo>
                    <a:pt x="123" y="30"/>
                  </a:lnTo>
                  <a:lnTo>
                    <a:pt x="95" y="32"/>
                  </a:lnTo>
                  <a:lnTo>
                    <a:pt x="73" y="39"/>
                  </a:lnTo>
                  <a:lnTo>
                    <a:pt x="57" y="50"/>
                  </a:lnTo>
                  <a:lnTo>
                    <a:pt x="46" y="65"/>
                  </a:lnTo>
                  <a:lnTo>
                    <a:pt x="43" y="84"/>
                  </a:lnTo>
                  <a:lnTo>
                    <a:pt x="46" y="98"/>
                  </a:lnTo>
                  <a:lnTo>
                    <a:pt x="56" y="107"/>
                  </a:lnTo>
                  <a:lnTo>
                    <a:pt x="68" y="115"/>
                  </a:lnTo>
                  <a:lnTo>
                    <a:pt x="84" y="121"/>
                  </a:lnTo>
                  <a:lnTo>
                    <a:pt x="103" y="126"/>
                  </a:lnTo>
                  <a:lnTo>
                    <a:pt x="168" y="138"/>
                  </a:lnTo>
                  <a:lnTo>
                    <a:pt x="189" y="145"/>
                  </a:lnTo>
                  <a:lnTo>
                    <a:pt x="208" y="152"/>
                  </a:lnTo>
                  <a:lnTo>
                    <a:pt x="224" y="161"/>
                  </a:lnTo>
                  <a:lnTo>
                    <a:pt x="238" y="174"/>
                  </a:lnTo>
                  <a:lnTo>
                    <a:pt x="246" y="190"/>
                  </a:lnTo>
                  <a:lnTo>
                    <a:pt x="248" y="209"/>
                  </a:lnTo>
                  <a:lnTo>
                    <a:pt x="247" y="224"/>
                  </a:lnTo>
                  <a:lnTo>
                    <a:pt x="243" y="240"/>
                  </a:lnTo>
                  <a:lnTo>
                    <a:pt x="235" y="254"/>
                  </a:lnTo>
                  <a:lnTo>
                    <a:pt x="224" y="267"/>
                  </a:lnTo>
                  <a:lnTo>
                    <a:pt x="208" y="280"/>
                  </a:lnTo>
                  <a:lnTo>
                    <a:pt x="187" y="288"/>
                  </a:lnTo>
                  <a:lnTo>
                    <a:pt x="161" y="293"/>
                  </a:lnTo>
                  <a:lnTo>
                    <a:pt x="129" y="296"/>
                  </a:lnTo>
                  <a:lnTo>
                    <a:pt x="96" y="293"/>
                  </a:lnTo>
                  <a:lnTo>
                    <a:pt x="69" y="288"/>
                  </a:lnTo>
                  <a:lnTo>
                    <a:pt x="46" y="278"/>
                  </a:lnTo>
                  <a:lnTo>
                    <a:pt x="28" y="266"/>
                  </a:lnTo>
                  <a:lnTo>
                    <a:pt x="16" y="250"/>
                  </a:lnTo>
                  <a:lnTo>
                    <a:pt x="7" y="232"/>
                  </a:lnTo>
                  <a:lnTo>
                    <a:pt x="1" y="212"/>
                  </a:lnTo>
                  <a:lnTo>
                    <a:pt x="0" y="189"/>
                  </a:lnTo>
                  <a:lnTo>
                    <a:pt x="34" y="189"/>
                  </a:lnTo>
                  <a:lnTo>
                    <a:pt x="35" y="206"/>
                  </a:lnTo>
                  <a:lnTo>
                    <a:pt x="41" y="223"/>
                  </a:lnTo>
                  <a:lnTo>
                    <a:pt x="50" y="236"/>
                  </a:lnTo>
                  <a:lnTo>
                    <a:pt x="62" y="248"/>
                  </a:lnTo>
                  <a:lnTo>
                    <a:pt x="79" y="257"/>
                  </a:lnTo>
                  <a:lnTo>
                    <a:pt x="100" y="263"/>
                  </a:lnTo>
                  <a:lnTo>
                    <a:pt x="128" y="265"/>
                  </a:lnTo>
                  <a:lnTo>
                    <a:pt x="153" y="263"/>
                  </a:lnTo>
                  <a:lnTo>
                    <a:pt x="174" y="259"/>
                  </a:lnTo>
                  <a:lnTo>
                    <a:pt x="190" y="252"/>
                  </a:lnTo>
                  <a:lnTo>
                    <a:pt x="201" y="244"/>
                  </a:lnTo>
                  <a:lnTo>
                    <a:pt x="208" y="233"/>
                  </a:lnTo>
                  <a:lnTo>
                    <a:pt x="212" y="223"/>
                  </a:lnTo>
                  <a:lnTo>
                    <a:pt x="213" y="212"/>
                  </a:lnTo>
                  <a:lnTo>
                    <a:pt x="212" y="198"/>
                  </a:lnTo>
                  <a:lnTo>
                    <a:pt x="205" y="187"/>
                  </a:lnTo>
                  <a:lnTo>
                    <a:pt x="194" y="178"/>
                  </a:lnTo>
                  <a:lnTo>
                    <a:pt x="179" y="171"/>
                  </a:lnTo>
                  <a:lnTo>
                    <a:pt x="161" y="167"/>
                  </a:lnTo>
                  <a:lnTo>
                    <a:pt x="123" y="159"/>
                  </a:lnTo>
                  <a:lnTo>
                    <a:pt x="103" y="156"/>
                  </a:lnTo>
                  <a:lnTo>
                    <a:pt x="83" y="151"/>
                  </a:lnTo>
                  <a:lnTo>
                    <a:pt x="64" y="146"/>
                  </a:lnTo>
                  <a:lnTo>
                    <a:pt x="46" y="140"/>
                  </a:lnTo>
                  <a:lnTo>
                    <a:pt x="31" y="130"/>
                  </a:lnTo>
                  <a:lnTo>
                    <a:pt x="19" y="118"/>
                  </a:lnTo>
                  <a:lnTo>
                    <a:pt x="12" y="104"/>
                  </a:lnTo>
                  <a:lnTo>
                    <a:pt x="9" y="85"/>
                  </a:lnTo>
                  <a:lnTo>
                    <a:pt x="11" y="64"/>
                  </a:lnTo>
                  <a:lnTo>
                    <a:pt x="18" y="45"/>
                  </a:lnTo>
                  <a:lnTo>
                    <a:pt x="30" y="30"/>
                  </a:lnTo>
                  <a:lnTo>
                    <a:pt x="46" y="17"/>
                  </a:lnTo>
                  <a:lnTo>
                    <a:pt x="68" y="8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5" name="Freeform 69"/>
            <p:cNvSpPr>
              <a:spLocks noEditPoints="1"/>
            </p:cNvSpPr>
            <p:nvPr/>
          </p:nvSpPr>
          <p:spPr bwMode="auto">
            <a:xfrm>
              <a:off x="1913" y="2480"/>
              <a:ext cx="111" cy="121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56" y="49"/>
                </a:cxn>
                <a:cxn ang="0">
                  <a:pos x="40" y="80"/>
                </a:cxn>
                <a:cxn ang="0">
                  <a:pos x="35" y="119"/>
                </a:cxn>
                <a:cxn ang="0">
                  <a:pos x="40" y="159"/>
                </a:cxn>
                <a:cxn ang="0">
                  <a:pos x="56" y="189"/>
                </a:cxn>
                <a:cxn ang="0">
                  <a:pos x="88" y="206"/>
                </a:cxn>
                <a:cxn ang="0">
                  <a:pos x="135" y="206"/>
                </a:cxn>
                <a:cxn ang="0">
                  <a:pos x="167" y="189"/>
                </a:cxn>
                <a:cxn ang="0">
                  <a:pos x="185" y="159"/>
                </a:cxn>
                <a:cxn ang="0">
                  <a:pos x="189" y="119"/>
                </a:cxn>
                <a:cxn ang="0">
                  <a:pos x="181" y="69"/>
                </a:cxn>
                <a:cxn ang="0">
                  <a:pos x="163" y="45"/>
                </a:cxn>
                <a:cxn ang="0">
                  <a:pos x="133" y="30"/>
                </a:cxn>
                <a:cxn ang="0">
                  <a:pos x="112" y="0"/>
                </a:cxn>
                <a:cxn ang="0">
                  <a:pos x="162" y="8"/>
                </a:cxn>
                <a:cxn ang="0">
                  <a:pos x="194" y="30"/>
                </a:cxn>
                <a:cxn ang="0">
                  <a:pos x="213" y="61"/>
                </a:cxn>
                <a:cxn ang="0">
                  <a:pos x="222" y="99"/>
                </a:cxn>
                <a:cxn ang="0">
                  <a:pos x="222" y="140"/>
                </a:cxn>
                <a:cxn ang="0">
                  <a:pos x="213" y="178"/>
                </a:cxn>
                <a:cxn ang="0">
                  <a:pos x="194" y="209"/>
                </a:cxn>
                <a:cxn ang="0">
                  <a:pos x="162" y="229"/>
                </a:cxn>
                <a:cxn ang="0">
                  <a:pos x="112" y="238"/>
                </a:cxn>
                <a:cxn ang="0">
                  <a:pos x="61" y="229"/>
                </a:cxn>
                <a:cxn ang="0">
                  <a:pos x="29" y="209"/>
                </a:cxn>
                <a:cxn ang="0">
                  <a:pos x="10" y="178"/>
                </a:cxn>
                <a:cxn ang="0">
                  <a:pos x="2" y="140"/>
                </a:cxn>
                <a:cxn ang="0">
                  <a:pos x="2" y="99"/>
                </a:cxn>
                <a:cxn ang="0">
                  <a:pos x="10" y="61"/>
                </a:cxn>
                <a:cxn ang="0">
                  <a:pos x="29" y="30"/>
                </a:cxn>
                <a:cxn ang="0">
                  <a:pos x="63" y="8"/>
                </a:cxn>
                <a:cxn ang="0">
                  <a:pos x="112" y="0"/>
                </a:cxn>
              </a:cxnLst>
              <a:rect l="0" t="0" r="r" b="b"/>
              <a:pathLst>
                <a:path w="223" h="238">
                  <a:moveTo>
                    <a:pt x="112" y="28"/>
                  </a:moveTo>
                  <a:lnTo>
                    <a:pt x="88" y="31"/>
                  </a:lnTo>
                  <a:lnTo>
                    <a:pt x="69" y="38"/>
                  </a:lnTo>
                  <a:lnTo>
                    <a:pt x="56" y="49"/>
                  </a:lnTo>
                  <a:lnTo>
                    <a:pt x="46" y="64"/>
                  </a:lnTo>
                  <a:lnTo>
                    <a:pt x="40" y="80"/>
                  </a:lnTo>
                  <a:lnTo>
                    <a:pt x="37" y="99"/>
                  </a:lnTo>
                  <a:lnTo>
                    <a:pt x="35" y="119"/>
                  </a:lnTo>
                  <a:lnTo>
                    <a:pt x="37" y="140"/>
                  </a:lnTo>
                  <a:lnTo>
                    <a:pt x="40" y="159"/>
                  </a:lnTo>
                  <a:lnTo>
                    <a:pt x="46" y="175"/>
                  </a:lnTo>
                  <a:lnTo>
                    <a:pt x="56" y="189"/>
                  </a:lnTo>
                  <a:lnTo>
                    <a:pt x="69" y="200"/>
                  </a:lnTo>
                  <a:lnTo>
                    <a:pt x="88" y="206"/>
                  </a:lnTo>
                  <a:lnTo>
                    <a:pt x="112" y="209"/>
                  </a:lnTo>
                  <a:lnTo>
                    <a:pt x="135" y="206"/>
                  </a:lnTo>
                  <a:lnTo>
                    <a:pt x="154" y="200"/>
                  </a:lnTo>
                  <a:lnTo>
                    <a:pt x="167" y="189"/>
                  </a:lnTo>
                  <a:lnTo>
                    <a:pt x="178" y="175"/>
                  </a:lnTo>
                  <a:lnTo>
                    <a:pt x="185" y="159"/>
                  </a:lnTo>
                  <a:lnTo>
                    <a:pt x="188" y="140"/>
                  </a:lnTo>
                  <a:lnTo>
                    <a:pt x="189" y="119"/>
                  </a:lnTo>
                  <a:lnTo>
                    <a:pt x="186" y="84"/>
                  </a:lnTo>
                  <a:lnTo>
                    <a:pt x="181" y="69"/>
                  </a:lnTo>
                  <a:lnTo>
                    <a:pt x="174" y="56"/>
                  </a:lnTo>
                  <a:lnTo>
                    <a:pt x="163" y="45"/>
                  </a:lnTo>
                  <a:lnTo>
                    <a:pt x="150" y="35"/>
                  </a:lnTo>
                  <a:lnTo>
                    <a:pt x="133" y="30"/>
                  </a:lnTo>
                  <a:lnTo>
                    <a:pt x="112" y="28"/>
                  </a:lnTo>
                  <a:close/>
                  <a:moveTo>
                    <a:pt x="112" y="0"/>
                  </a:moveTo>
                  <a:lnTo>
                    <a:pt x="139" y="3"/>
                  </a:lnTo>
                  <a:lnTo>
                    <a:pt x="162" y="8"/>
                  </a:lnTo>
                  <a:lnTo>
                    <a:pt x="179" y="17"/>
                  </a:lnTo>
                  <a:lnTo>
                    <a:pt x="194" y="30"/>
                  </a:lnTo>
                  <a:lnTo>
                    <a:pt x="205" y="45"/>
                  </a:lnTo>
                  <a:lnTo>
                    <a:pt x="213" y="61"/>
                  </a:lnTo>
                  <a:lnTo>
                    <a:pt x="219" y="80"/>
                  </a:lnTo>
                  <a:lnTo>
                    <a:pt x="222" y="99"/>
                  </a:lnTo>
                  <a:lnTo>
                    <a:pt x="223" y="119"/>
                  </a:lnTo>
                  <a:lnTo>
                    <a:pt x="222" y="140"/>
                  </a:lnTo>
                  <a:lnTo>
                    <a:pt x="219" y="159"/>
                  </a:lnTo>
                  <a:lnTo>
                    <a:pt x="213" y="178"/>
                  </a:lnTo>
                  <a:lnTo>
                    <a:pt x="205" y="194"/>
                  </a:lnTo>
                  <a:lnTo>
                    <a:pt x="194" y="209"/>
                  </a:lnTo>
                  <a:lnTo>
                    <a:pt x="179" y="220"/>
                  </a:lnTo>
                  <a:lnTo>
                    <a:pt x="162" y="229"/>
                  </a:lnTo>
                  <a:lnTo>
                    <a:pt x="139" y="235"/>
                  </a:lnTo>
                  <a:lnTo>
                    <a:pt x="112" y="238"/>
                  </a:lnTo>
                  <a:lnTo>
                    <a:pt x="84" y="235"/>
                  </a:lnTo>
                  <a:lnTo>
                    <a:pt x="61" y="229"/>
                  </a:lnTo>
                  <a:lnTo>
                    <a:pt x="44" y="220"/>
                  </a:lnTo>
                  <a:lnTo>
                    <a:pt x="29" y="209"/>
                  </a:lnTo>
                  <a:lnTo>
                    <a:pt x="18" y="194"/>
                  </a:lnTo>
                  <a:lnTo>
                    <a:pt x="10" y="178"/>
                  </a:lnTo>
                  <a:lnTo>
                    <a:pt x="4" y="159"/>
                  </a:lnTo>
                  <a:lnTo>
                    <a:pt x="2" y="140"/>
                  </a:lnTo>
                  <a:lnTo>
                    <a:pt x="0" y="119"/>
                  </a:lnTo>
                  <a:lnTo>
                    <a:pt x="2" y="99"/>
                  </a:lnTo>
                  <a:lnTo>
                    <a:pt x="4" y="80"/>
                  </a:lnTo>
                  <a:lnTo>
                    <a:pt x="10" y="61"/>
                  </a:lnTo>
                  <a:lnTo>
                    <a:pt x="18" y="45"/>
                  </a:lnTo>
                  <a:lnTo>
                    <a:pt x="29" y="30"/>
                  </a:lnTo>
                  <a:lnTo>
                    <a:pt x="44" y="17"/>
                  </a:lnTo>
                  <a:lnTo>
                    <a:pt x="63" y="8"/>
                  </a:lnTo>
                  <a:lnTo>
                    <a:pt x="84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6" name="Freeform 70"/>
            <p:cNvSpPr>
              <a:spLocks/>
            </p:cNvSpPr>
            <p:nvPr/>
          </p:nvSpPr>
          <p:spPr bwMode="auto">
            <a:xfrm>
              <a:off x="2037" y="2483"/>
              <a:ext cx="10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9"/>
                </a:cxn>
                <a:cxn ang="0">
                  <a:pos x="35" y="149"/>
                </a:cxn>
                <a:cxn ang="0">
                  <a:pos x="36" y="165"/>
                </a:cxn>
                <a:cxn ang="0">
                  <a:pos x="42" y="180"/>
                </a:cxn>
                <a:cxn ang="0">
                  <a:pos x="50" y="191"/>
                </a:cxn>
                <a:cxn ang="0">
                  <a:pos x="64" y="199"/>
                </a:cxn>
                <a:cxn ang="0">
                  <a:pos x="80" y="205"/>
                </a:cxn>
                <a:cxn ang="0">
                  <a:pos x="103" y="206"/>
                </a:cxn>
                <a:cxn ang="0">
                  <a:pos x="126" y="205"/>
                </a:cxn>
                <a:cxn ang="0">
                  <a:pos x="144" y="199"/>
                </a:cxn>
                <a:cxn ang="0">
                  <a:pos x="157" y="191"/>
                </a:cxn>
                <a:cxn ang="0">
                  <a:pos x="167" y="179"/>
                </a:cxn>
                <a:cxn ang="0">
                  <a:pos x="172" y="165"/>
                </a:cxn>
                <a:cxn ang="0">
                  <a:pos x="175" y="148"/>
                </a:cxn>
                <a:cxn ang="0">
                  <a:pos x="176" y="127"/>
                </a:cxn>
                <a:cxn ang="0">
                  <a:pos x="176" y="0"/>
                </a:cxn>
                <a:cxn ang="0">
                  <a:pos x="210" y="0"/>
                </a:cxn>
                <a:cxn ang="0">
                  <a:pos x="210" y="233"/>
                </a:cxn>
                <a:cxn ang="0">
                  <a:pos x="191" y="233"/>
                </a:cxn>
                <a:cxn ang="0">
                  <a:pos x="184" y="191"/>
                </a:cxn>
                <a:cxn ang="0">
                  <a:pos x="179" y="202"/>
                </a:cxn>
                <a:cxn ang="0">
                  <a:pos x="170" y="213"/>
                </a:cxn>
                <a:cxn ang="0">
                  <a:pos x="157" y="222"/>
                </a:cxn>
                <a:cxn ang="0">
                  <a:pos x="141" y="229"/>
                </a:cxn>
                <a:cxn ang="0">
                  <a:pos x="121" y="235"/>
                </a:cxn>
                <a:cxn ang="0">
                  <a:pos x="95" y="236"/>
                </a:cxn>
                <a:cxn ang="0">
                  <a:pos x="68" y="235"/>
                </a:cxn>
                <a:cxn ang="0">
                  <a:pos x="47" y="228"/>
                </a:cxn>
                <a:cxn ang="0">
                  <a:pos x="30" y="218"/>
                </a:cxn>
                <a:cxn ang="0">
                  <a:pos x="17" y="206"/>
                </a:cxn>
                <a:cxn ang="0">
                  <a:pos x="9" y="190"/>
                </a:cxn>
                <a:cxn ang="0">
                  <a:pos x="4" y="171"/>
                </a:cxn>
                <a:cxn ang="0">
                  <a:pos x="1" y="150"/>
                </a:cxn>
                <a:cxn ang="0">
                  <a:pos x="0" y="126"/>
                </a:cxn>
                <a:cxn ang="0">
                  <a:pos x="0" y="0"/>
                </a:cxn>
              </a:cxnLst>
              <a:rect l="0" t="0" r="r" b="b"/>
              <a:pathLst>
                <a:path w="210" h="236">
                  <a:moveTo>
                    <a:pt x="0" y="0"/>
                  </a:moveTo>
                  <a:lnTo>
                    <a:pt x="34" y="0"/>
                  </a:lnTo>
                  <a:lnTo>
                    <a:pt x="34" y="129"/>
                  </a:lnTo>
                  <a:lnTo>
                    <a:pt x="35" y="149"/>
                  </a:lnTo>
                  <a:lnTo>
                    <a:pt x="36" y="165"/>
                  </a:lnTo>
                  <a:lnTo>
                    <a:pt x="42" y="180"/>
                  </a:lnTo>
                  <a:lnTo>
                    <a:pt x="50" y="191"/>
                  </a:lnTo>
                  <a:lnTo>
                    <a:pt x="64" y="199"/>
                  </a:lnTo>
                  <a:lnTo>
                    <a:pt x="80" y="205"/>
                  </a:lnTo>
                  <a:lnTo>
                    <a:pt x="103" y="206"/>
                  </a:lnTo>
                  <a:lnTo>
                    <a:pt x="126" y="205"/>
                  </a:lnTo>
                  <a:lnTo>
                    <a:pt x="144" y="199"/>
                  </a:lnTo>
                  <a:lnTo>
                    <a:pt x="157" y="191"/>
                  </a:lnTo>
                  <a:lnTo>
                    <a:pt x="167" y="179"/>
                  </a:lnTo>
                  <a:lnTo>
                    <a:pt x="172" y="165"/>
                  </a:lnTo>
                  <a:lnTo>
                    <a:pt x="175" y="148"/>
                  </a:lnTo>
                  <a:lnTo>
                    <a:pt x="176" y="127"/>
                  </a:lnTo>
                  <a:lnTo>
                    <a:pt x="176" y="0"/>
                  </a:lnTo>
                  <a:lnTo>
                    <a:pt x="210" y="0"/>
                  </a:lnTo>
                  <a:lnTo>
                    <a:pt x="210" y="233"/>
                  </a:lnTo>
                  <a:lnTo>
                    <a:pt x="191" y="233"/>
                  </a:lnTo>
                  <a:lnTo>
                    <a:pt x="184" y="191"/>
                  </a:lnTo>
                  <a:lnTo>
                    <a:pt x="179" y="202"/>
                  </a:lnTo>
                  <a:lnTo>
                    <a:pt x="170" y="213"/>
                  </a:lnTo>
                  <a:lnTo>
                    <a:pt x="157" y="222"/>
                  </a:lnTo>
                  <a:lnTo>
                    <a:pt x="141" y="229"/>
                  </a:lnTo>
                  <a:lnTo>
                    <a:pt x="121" y="235"/>
                  </a:lnTo>
                  <a:lnTo>
                    <a:pt x="95" y="236"/>
                  </a:lnTo>
                  <a:lnTo>
                    <a:pt x="68" y="235"/>
                  </a:lnTo>
                  <a:lnTo>
                    <a:pt x="47" y="228"/>
                  </a:lnTo>
                  <a:lnTo>
                    <a:pt x="30" y="218"/>
                  </a:lnTo>
                  <a:lnTo>
                    <a:pt x="17" y="206"/>
                  </a:lnTo>
                  <a:lnTo>
                    <a:pt x="9" y="190"/>
                  </a:lnTo>
                  <a:lnTo>
                    <a:pt x="4" y="171"/>
                  </a:lnTo>
                  <a:lnTo>
                    <a:pt x="1" y="150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7" name="Freeform 71"/>
            <p:cNvSpPr>
              <a:spLocks/>
            </p:cNvSpPr>
            <p:nvPr/>
          </p:nvSpPr>
          <p:spPr bwMode="auto">
            <a:xfrm>
              <a:off x="2155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9" y="57"/>
                </a:cxn>
                <a:cxn ang="0">
                  <a:pos x="139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9" y="263"/>
                </a:cxn>
                <a:cxn ang="0">
                  <a:pos x="139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9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9" y="57"/>
                  </a:lnTo>
                  <a:lnTo>
                    <a:pt x="139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9" y="263"/>
                  </a:lnTo>
                  <a:lnTo>
                    <a:pt x="139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8" name="Freeform 72"/>
            <p:cNvSpPr>
              <a:spLocks/>
            </p:cNvSpPr>
            <p:nvPr/>
          </p:nvSpPr>
          <p:spPr bwMode="auto">
            <a:xfrm>
              <a:off x="2241" y="2438"/>
              <a:ext cx="105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7"/>
                </a:cxn>
                <a:cxn ang="0">
                  <a:pos x="39" y="114"/>
                </a:cxn>
                <a:cxn ang="0">
                  <a:pos x="47" y="105"/>
                </a:cxn>
                <a:cxn ang="0">
                  <a:pos x="60" y="97"/>
                </a:cxn>
                <a:cxn ang="0">
                  <a:pos x="75" y="90"/>
                </a:cxn>
                <a:cxn ang="0">
                  <a:pos x="92" y="86"/>
                </a:cxn>
                <a:cxn ang="0">
                  <a:pos x="115" y="84"/>
                </a:cxn>
                <a:cxn ang="0">
                  <a:pos x="142" y="86"/>
                </a:cxn>
                <a:cxn ang="0">
                  <a:pos x="163" y="93"/>
                </a:cxn>
                <a:cxn ang="0">
                  <a:pos x="179" y="101"/>
                </a:cxn>
                <a:cxn ang="0">
                  <a:pos x="191" y="114"/>
                </a:cxn>
                <a:cxn ang="0">
                  <a:pos x="199" y="129"/>
                </a:cxn>
                <a:cxn ang="0">
                  <a:pos x="205" y="148"/>
                </a:cxn>
                <a:cxn ang="0">
                  <a:pos x="208" y="170"/>
                </a:cxn>
                <a:cxn ang="0">
                  <a:pos x="209" y="195"/>
                </a:cxn>
                <a:cxn ang="0">
                  <a:pos x="209" y="322"/>
                </a:cxn>
                <a:cxn ang="0">
                  <a:pos x="175" y="322"/>
                </a:cxn>
                <a:cxn ang="0">
                  <a:pos x="175" y="192"/>
                </a:cxn>
                <a:cxn ang="0">
                  <a:pos x="174" y="171"/>
                </a:cxn>
                <a:cxn ang="0">
                  <a:pos x="172" y="154"/>
                </a:cxn>
                <a:cxn ang="0">
                  <a:pos x="167" y="139"/>
                </a:cxn>
                <a:cxn ang="0">
                  <a:pos x="159" y="128"/>
                </a:cxn>
                <a:cxn ang="0">
                  <a:pos x="145" y="120"/>
                </a:cxn>
                <a:cxn ang="0">
                  <a:pos x="129" y="116"/>
                </a:cxn>
                <a:cxn ang="0">
                  <a:pos x="106" y="114"/>
                </a:cxn>
                <a:cxn ang="0">
                  <a:pos x="84" y="116"/>
                </a:cxn>
                <a:cxn ang="0">
                  <a:pos x="66" y="120"/>
                </a:cxn>
                <a:cxn ang="0">
                  <a:pos x="53" y="128"/>
                </a:cxn>
                <a:cxn ang="0">
                  <a:pos x="43" y="139"/>
                </a:cxn>
                <a:cxn ang="0">
                  <a:pos x="38" y="152"/>
                </a:cxn>
                <a:cxn ang="0">
                  <a:pos x="35" y="170"/>
                </a:cxn>
                <a:cxn ang="0">
                  <a:pos x="34" y="192"/>
                </a:cxn>
                <a:cxn ang="0">
                  <a:pos x="34" y="322"/>
                </a:cxn>
                <a:cxn ang="0">
                  <a:pos x="0" y="322"/>
                </a:cxn>
                <a:cxn ang="0">
                  <a:pos x="0" y="0"/>
                </a:cxn>
              </a:cxnLst>
              <a:rect l="0" t="0" r="r" b="b"/>
              <a:pathLst>
                <a:path w="209" h="322">
                  <a:moveTo>
                    <a:pt x="0" y="0"/>
                  </a:moveTo>
                  <a:lnTo>
                    <a:pt x="34" y="0"/>
                  </a:lnTo>
                  <a:lnTo>
                    <a:pt x="34" y="127"/>
                  </a:lnTo>
                  <a:lnTo>
                    <a:pt x="39" y="114"/>
                  </a:lnTo>
                  <a:lnTo>
                    <a:pt x="47" y="105"/>
                  </a:lnTo>
                  <a:lnTo>
                    <a:pt x="60" y="97"/>
                  </a:lnTo>
                  <a:lnTo>
                    <a:pt x="75" y="90"/>
                  </a:lnTo>
                  <a:lnTo>
                    <a:pt x="92" y="86"/>
                  </a:lnTo>
                  <a:lnTo>
                    <a:pt x="115" y="84"/>
                  </a:lnTo>
                  <a:lnTo>
                    <a:pt x="142" y="86"/>
                  </a:lnTo>
                  <a:lnTo>
                    <a:pt x="163" y="93"/>
                  </a:lnTo>
                  <a:lnTo>
                    <a:pt x="179" y="101"/>
                  </a:lnTo>
                  <a:lnTo>
                    <a:pt x="191" y="114"/>
                  </a:lnTo>
                  <a:lnTo>
                    <a:pt x="199" y="129"/>
                  </a:lnTo>
                  <a:lnTo>
                    <a:pt x="205" y="148"/>
                  </a:lnTo>
                  <a:lnTo>
                    <a:pt x="208" y="170"/>
                  </a:lnTo>
                  <a:lnTo>
                    <a:pt x="209" y="195"/>
                  </a:lnTo>
                  <a:lnTo>
                    <a:pt x="209" y="322"/>
                  </a:lnTo>
                  <a:lnTo>
                    <a:pt x="175" y="322"/>
                  </a:lnTo>
                  <a:lnTo>
                    <a:pt x="175" y="192"/>
                  </a:lnTo>
                  <a:lnTo>
                    <a:pt x="174" y="171"/>
                  </a:lnTo>
                  <a:lnTo>
                    <a:pt x="172" y="154"/>
                  </a:lnTo>
                  <a:lnTo>
                    <a:pt x="167" y="139"/>
                  </a:lnTo>
                  <a:lnTo>
                    <a:pt x="159" y="128"/>
                  </a:lnTo>
                  <a:lnTo>
                    <a:pt x="145" y="120"/>
                  </a:lnTo>
                  <a:lnTo>
                    <a:pt x="129" y="116"/>
                  </a:lnTo>
                  <a:lnTo>
                    <a:pt x="106" y="114"/>
                  </a:lnTo>
                  <a:lnTo>
                    <a:pt x="84" y="116"/>
                  </a:lnTo>
                  <a:lnTo>
                    <a:pt x="66" y="120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8" y="152"/>
                  </a:lnTo>
                  <a:lnTo>
                    <a:pt x="35" y="170"/>
                  </a:lnTo>
                  <a:lnTo>
                    <a:pt x="34" y="192"/>
                  </a:lnTo>
                  <a:lnTo>
                    <a:pt x="34" y="322"/>
                  </a:lnTo>
                  <a:lnTo>
                    <a:pt x="0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69" name="Freeform 73"/>
            <p:cNvSpPr>
              <a:spLocks/>
            </p:cNvSpPr>
            <p:nvPr/>
          </p:nvSpPr>
          <p:spPr bwMode="auto">
            <a:xfrm>
              <a:off x="2352" y="2483"/>
              <a:ext cx="17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92" y="195"/>
                </a:cxn>
                <a:cxn ang="0">
                  <a:pos x="156" y="0"/>
                </a:cxn>
                <a:cxn ang="0">
                  <a:pos x="190" y="0"/>
                </a:cxn>
                <a:cxn ang="0">
                  <a:pos x="255" y="197"/>
                </a:cxn>
                <a:cxn ang="0">
                  <a:pos x="314" y="0"/>
                </a:cxn>
                <a:cxn ang="0">
                  <a:pos x="350" y="0"/>
                </a:cxn>
                <a:cxn ang="0">
                  <a:pos x="276" y="233"/>
                </a:cxn>
                <a:cxn ang="0">
                  <a:pos x="236" y="233"/>
                </a:cxn>
                <a:cxn ang="0">
                  <a:pos x="172" y="39"/>
                </a:cxn>
                <a:cxn ang="0">
                  <a:pos x="110" y="233"/>
                </a:cxn>
                <a:cxn ang="0">
                  <a:pos x="73" y="233"/>
                </a:cxn>
                <a:cxn ang="0">
                  <a:pos x="0" y="0"/>
                </a:cxn>
              </a:cxnLst>
              <a:rect l="0" t="0" r="r" b="b"/>
              <a:pathLst>
                <a:path w="350" h="233">
                  <a:moveTo>
                    <a:pt x="0" y="0"/>
                  </a:moveTo>
                  <a:lnTo>
                    <a:pt x="37" y="0"/>
                  </a:lnTo>
                  <a:lnTo>
                    <a:pt x="92" y="195"/>
                  </a:lnTo>
                  <a:lnTo>
                    <a:pt x="156" y="0"/>
                  </a:lnTo>
                  <a:lnTo>
                    <a:pt x="190" y="0"/>
                  </a:lnTo>
                  <a:lnTo>
                    <a:pt x="255" y="197"/>
                  </a:lnTo>
                  <a:lnTo>
                    <a:pt x="314" y="0"/>
                  </a:lnTo>
                  <a:lnTo>
                    <a:pt x="350" y="0"/>
                  </a:lnTo>
                  <a:lnTo>
                    <a:pt x="276" y="233"/>
                  </a:lnTo>
                  <a:lnTo>
                    <a:pt x="236" y="233"/>
                  </a:lnTo>
                  <a:lnTo>
                    <a:pt x="172" y="39"/>
                  </a:lnTo>
                  <a:lnTo>
                    <a:pt x="110" y="233"/>
                  </a:lnTo>
                  <a:lnTo>
                    <a:pt x="73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0" name="Freeform 74"/>
            <p:cNvSpPr>
              <a:spLocks noEditPoints="1"/>
            </p:cNvSpPr>
            <p:nvPr/>
          </p:nvSpPr>
          <p:spPr bwMode="auto">
            <a:xfrm>
              <a:off x="2530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8" y="45"/>
                </a:cxn>
                <a:cxn ang="0">
                  <a:pos x="42" y="72"/>
                </a:cxn>
                <a:cxn ang="0">
                  <a:pos x="35" y="106"/>
                </a:cxn>
                <a:cxn ang="0">
                  <a:pos x="184" y="87"/>
                </a:cxn>
                <a:cxn ang="0">
                  <a:pos x="173" y="56"/>
                </a:cxn>
                <a:cxn ang="0">
                  <a:pos x="150" y="35"/>
                </a:cxn>
                <a:cxn ang="0">
                  <a:pos x="112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7" y="47"/>
                </a:cxn>
                <a:cxn ang="0">
                  <a:pos x="220" y="87"/>
                </a:cxn>
                <a:cxn ang="0">
                  <a:pos x="221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5" y="212"/>
                </a:cxn>
                <a:cxn ang="0">
                  <a:pos x="154" y="205"/>
                </a:cxn>
                <a:cxn ang="0">
                  <a:pos x="176" y="186"/>
                </a:cxn>
                <a:cxn ang="0">
                  <a:pos x="186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6" y="238"/>
                </a:cxn>
                <a:cxn ang="0">
                  <a:pos x="63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2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8" y="45"/>
                  </a:lnTo>
                  <a:lnTo>
                    <a:pt x="49" y="57"/>
                  </a:lnTo>
                  <a:lnTo>
                    <a:pt x="42" y="72"/>
                  </a:lnTo>
                  <a:lnTo>
                    <a:pt x="38" y="88"/>
                  </a:lnTo>
                  <a:lnTo>
                    <a:pt x="35" y="106"/>
                  </a:lnTo>
                  <a:lnTo>
                    <a:pt x="186" y="106"/>
                  </a:lnTo>
                  <a:lnTo>
                    <a:pt x="184" y="87"/>
                  </a:lnTo>
                  <a:lnTo>
                    <a:pt x="180" y="70"/>
                  </a:lnTo>
                  <a:lnTo>
                    <a:pt x="173" y="56"/>
                  </a:lnTo>
                  <a:lnTo>
                    <a:pt x="164" y="43"/>
                  </a:lnTo>
                  <a:lnTo>
                    <a:pt x="150" y="35"/>
                  </a:lnTo>
                  <a:lnTo>
                    <a:pt x="134" y="28"/>
                  </a:lnTo>
                  <a:lnTo>
                    <a:pt x="112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7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1" y="110"/>
                  </a:lnTo>
                  <a:lnTo>
                    <a:pt x="221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3" y="210"/>
                  </a:lnTo>
                  <a:lnTo>
                    <a:pt x="115" y="212"/>
                  </a:lnTo>
                  <a:lnTo>
                    <a:pt x="137" y="210"/>
                  </a:lnTo>
                  <a:lnTo>
                    <a:pt x="154" y="205"/>
                  </a:lnTo>
                  <a:lnTo>
                    <a:pt x="167" y="197"/>
                  </a:lnTo>
                  <a:lnTo>
                    <a:pt x="176" y="186"/>
                  </a:lnTo>
                  <a:lnTo>
                    <a:pt x="183" y="175"/>
                  </a:lnTo>
                  <a:lnTo>
                    <a:pt x="186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5" y="235"/>
                  </a:lnTo>
                  <a:lnTo>
                    <a:pt x="116" y="238"/>
                  </a:lnTo>
                  <a:lnTo>
                    <a:pt x="88" y="235"/>
                  </a:lnTo>
                  <a:lnTo>
                    <a:pt x="63" y="229"/>
                  </a:lnTo>
                  <a:lnTo>
                    <a:pt x="44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1" name="Freeform 75"/>
            <p:cNvSpPr>
              <a:spLocks/>
            </p:cNvSpPr>
            <p:nvPr/>
          </p:nvSpPr>
          <p:spPr bwMode="auto">
            <a:xfrm>
              <a:off x="2658" y="2480"/>
              <a:ext cx="105" cy="121"/>
            </a:xfrm>
            <a:custGeom>
              <a:avLst/>
              <a:gdLst/>
              <a:ahLst/>
              <a:cxnLst>
                <a:cxn ang="0">
                  <a:pos x="133" y="3"/>
                </a:cxn>
                <a:cxn ang="0">
                  <a:pos x="174" y="17"/>
                </a:cxn>
                <a:cxn ang="0">
                  <a:pos x="197" y="47"/>
                </a:cxn>
                <a:cxn ang="0">
                  <a:pos x="204" y="87"/>
                </a:cxn>
                <a:cxn ang="0">
                  <a:pos x="170" y="69"/>
                </a:cxn>
                <a:cxn ang="0">
                  <a:pos x="156" y="43"/>
                </a:cxn>
                <a:cxn ang="0">
                  <a:pos x="127" y="28"/>
                </a:cxn>
                <a:cxn ang="0">
                  <a:pos x="82" y="28"/>
                </a:cxn>
                <a:cxn ang="0">
                  <a:pos x="53" y="39"/>
                </a:cxn>
                <a:cxn ang="0">
                  <a:pos x="41" y="56"/>
                </a:cxn>
                <a:cxn ang="0">
                  <a:pos x="42" y="77"/>
                </a:cxn>
                <a:cxn ang="0">
                  <a:pos x="63" y="92"/>
                </a:cxn>
                <a:cxn ang="0">
                  <a:pos x="97" y="102"/>
                </a:cxn>
                <a:cxn ang="0">
                  <a:pos x="136" y="110"/>
                </a:cxn>
                <a:cxn ang="0">
                  <a:pos x="173" y="122"/>
                </a:cxn>
                <a:cxn ang="0">
                  <a:pos x="200" y="141"/>
                </a:cxn>
                <a:cxn ang="0">
                  <a:pos x="211" y="172"/>
                </a:cxn>
                <a:cxn ang="0">
                  <a:pos x="204" y="200"/>
                </a:cxn>
                <a:cxn ang="0">
                  <a:pos x="180" y="223"/>
                </a:cxn>
                <a:cxn ang="0">
                  <a:pos x="139" y="238"/>
                </a:cxn>
                <a:cxn ang="0">
                  <a:pos x="80" y="238"/>
                </a:cxn>
                <a:cxn ang="0">
                  <a:pos x="36" y="223"/>
                </a:cxn>
                <a:cxn ang="0">
                  <a:pos x="8" y="193"/>
                </a:cxn>
                <a:cxn ang="0">
                  <a:pos x="0" y="149"/>
                </a:cxn>
                <a:cxn ang="0">
                  <a:pos x="36" y="167"/>
                </a:cxn>
                <a:cxn ang="0">
                  <a:pos x="52" y="194"/>
                </a:cxn>
                <a:cxn ang="0">
                  <a:pos x="86" y="209"/>
                </a:cxn>
                <a:cxn ang="0">
                  <a:pos x="132" y="209"/>
                </a:cxn>
                <a:cxn ang="0">
                  <a:pos x="162" y="198"/>
                </a:cxn>
                <a:cxn ang="0">
                  <a:pos x="175" y="183"/>
                </a:cxn>
                <a:cxn ang="0">
                  <a:pos x="174" y="161"/>
                </a:cxn>
                <a:cxn ang="0">
                  <a:pos x="155" y="145"/>
                </a:cxn>
                <a:cxn ang="0">
                  <a:pos x="122" y="136"/>
                </a:cxn>
                <a:cxn ang="0">
                  <a:pos x="83" y="128"/>
                </a:cxn>
                <a:cxn ang="0">
                  <a:pos x="30" y="109"/>
                </a:cxn>
                <a:cxn ang="0">
                  <a:pos x="8" y="85"/>
                </a:cxn>
                <a:cxn ang="0">
                  <a:pos x="7" y="51"/>
                </a:cxn>
                <a:cxn ang="0">
                  <a:pos x="22" y="24"/>
                </a:cxn>
                <a:cxn ang="0">
                  <a:pos x="55" y="7"/>
                </a:cxn>
                <a:cxn ang="0">
                  <a:pos x="105" y="0"/>
                </a:cxn>
              </a:cxnLst>
              <a:rect l="0" t="0" r="r" b="b"/>
              <a:pathLst>
                <a:path w="211" h="239">
                  <a:moveTo>
                    <a:pt x="105" y="0"/>
                  </a:moveTo>
                  <a:lnTo>
                    <a:pt x="133" y="3"/>
                  </a:lnTo>
                  <a:lnTo>
                    <a:pt x="156" y="8"/>
                  </a:lnTo>
                  <a:lnTo>
                    <a:pt x="174" y="17"/>
                  </a:lnTo>
                  <a:lnTo>
                    <a:pt x="188" y="31"/>
                  </a:lnTo>
                  <a:lnTo>
                    <a:pt x="197" y="47"/>
                  </a:lnTo>
                  <a:lnTo>
                    <a:pt x="203" y="65"/>
                  </a:lnTo>
                  <a:lnTo>
                    <a:pt x="204" y="87"/>
                  </a:lnTo>
                  <a:lnTo>
                    <a:pt x="173" y="87"/>
                  </a:lnTo>
                  <a:lnTo>
                    <a:pt x="170" y="69"/>
                  </a:lnTo>
                  <a:lnTo>
                    <a:pt x="166" y="56"/>
                  </a:lnTo>
                  <a:lnTo>
                    <a:pt x="156" y="43"/>
                  </a:lnTo>
                  <a:lnTo>
                    <a:pt x="143" y="34"/>
                  </a:lnTo>
                  <a:lnTo>
                    <a:pt x="127" y="28"/>
                  </a:lnTo>
                  <a:lnTo>
                    <a:pt x="103" y="27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53" y="39"/>
                  </a:lnTo>
                  <a:lnTo>
                    <a:pt x="45" y="46"/>
                  </a:lnTo>
                  <a:lnTo>
                    <a:pt x="41" y="56"/>
                  </a:lnTo>
                  <a:lnTo>
                    <a:pt x="40" y="66"/>
                  </a:lnTo>
                  <a:lnTo>
                    <a:pt x="42" y="77"/>
                  </a:lnTo>
                  <a:lnTo>
                    <a:pt x="51" y="85"/>
                  </a:lnTo>
                  <a:lnTo>
                    <a:pt x="63" y="92"/>
                  </a:lnTo>
                  <a:lnTo>
                    <a:pt x="79" y="98"/>
                  </a:lnTo>
                  <a:lnTo>
                    <a:pt x="97" y="102"/>
                  </a:lnTo>
                  <a:lnTo>
                    <a:pt x="116" y="106"/>
                  </a:lnTo>
                  <a:lnTo>
                    <a:pt x="136" y="110"/>
                  </a:lnTo>
                  <a:lnTo>
                    <a:pt x="155" y="115"/>
                  </a:lnTo>
                  <a:lnTo>
                    <a:pt x="173" y="122"/>
                  </a:lnTo>
                  <a:lnTo>
                    <a:pt x="188" y="130"/>
                  </a:lnTo>
                  <a:lnTo>
                    <a:pt x="200" y="141"/>
                  </a:lnTo>
                  <a:lnTo>
                    <a:pt x="208" y="155"/>
                  </a:lnTo>
                  <a:lnTo>
                    <a:pt x="211" y="172"/>
                  </a:lnTo>
                  <a:lnTo>
                    <a:pt x="209" y="186"/>
                  </a:lnTo>
                  <a:lnTo>
                    <a:pt x="204" y="200"/>
                  </a:lnTo>
                  <a:lnTo>
                    <a:pt x="194" y="212"/>
                  </a:lnTo>
                  <a:lnTo>
                    <a:pt x="180" y="223"/>
                  </a:lnTo>
                  <a:lnTo>
                    <a:pt x="162" y="231"/>
                  </a:lnTo>
                  <a:lnTo>
                    <a:pt x="139" y="238"/>
                  </a:lnTo>
                  <a:lnTo>
                    <a:pt x="110" y="239"/>
                  </a:lnTo>
                  <a:lnTo>
                    <a:pt x="80" y="238"/>
                  </a:lnTo>
                  <a:lnTo>
                    <a:pt x="55" y="231"/>
                  </a:lnTo>
                  <a:lnTo>
                    <a:pt x="36" y="223"/>
                  </a:lnTo>
                  <a:lnTo>
                    <a:pt x="19" y="209"/>
                  </a:lnTo>
                  <a:lnTo>
                    <a:pt x="8" y="193"/>
                  </a:lnTo>
                  <a:lnTo>
                    <a:pt x="3" y="172"/>
                  </a:lnTo>
                  <a:lnTo>
                    <a:pt x="0" y="149"/>
                  </a:lnTo>
                  <a:lnTo>
                    <a:pt x="34" y="149"/>
                  </a:lnTo>
                  <a:lnTo>
                    <a:pt x="36" y="167"/>
                  </a:lnTo>
                  <a:lnTo>
                    <a:pt x="42" y="183"/>
                  </a:lnTo>
                  <a:lnTo>
                    <a:pt x="52" y="194"/>
                  </a:lnTo>
                  <a:lnTo>
                    <a:pt x="67" y="204"/>
                  </a:lnTo>
                  <a:lnTo>
                    <a:pt x="86" y="209"/>
                  </a:lnTo>
                  <a:lnTo>
                    <a:pt x="110" y="210"/>
                  </a:lnTo>
                  <a:lnTo>
                    <a:pt x="132" y="209"/>
                  </a:lnTo>
                  <a:lnTo>
                    <a:pt x="150" y="205"/>
                  </a:lnTo>
                  <a:lnTo>
                    <a:pt x="162" y="198"/>
                  </a:lnTo>
                  <a:lnTo>
                    <a:pt x="170" y="191"/>
                  </a:lnTo>
                  <a:lnTo>
                    <a:pt x="175" y="183"/>
                  </a:lnTo>
                  <a:lnTo>
                    <a:pt x="177" y="174"/>
                  </a:lnTo>
                  <a:lnTo>
                    <a:pt x="174" y="161"/>
                  </a:lnTo>
                  <a:lnTo>
                    <a:pt x="167" y="152"/>
                  </a:lnTo>
                  <a:lnTo>
                    <a:pt x="155" y="145"/>
                  </a:lnTo>
                  <a:lnTo>
                    <a:pt x="140" y="140"/>
                  </a:lnTo>
                  <a:lnTo>
                    <a:pt x="122" y="136"/>
                  </a:lnTo>
                  <a:lnTo>
                    <a:pt x="102" y="132"/>
                  </a:lnTo>
                  <a:lnTo>
                    <a:pt x="83" y="128"/>
                  </a:lnTo>
                  <a:lnTo>
                    <a:pt x="45" y="117"/>
                  </a:lnTo>
                  <a:lnTo>
                    <a:pt x="30" y="109"/>
                  </a:lnTo>
                  <a:lnTo>
                    <a:pt x="17" y="98"/>
                  </a:lnTo>
                  <a:lnTo>
                    <a:pt x="8" y="85"/>
                  </a:lnTo>
                  <a:lnTo>
                    <a:pt x="6" y="68"/>
                  </a:lnTo>
                  <a:lnTo>
                    <a:pt x="7" y="51"/>
                  </a:lnTo>
                  <a:lnTo>
                    <a:pt x="12" y="37"/>
                  </a:lnTo>
                  <a:lnTo>
                    <a:pt x="22" y="24"/>
                  </a:lnTo>
                  <a:lnTo>
                    <a:pt x="36" y="15"/>
                  </a:lnTo>
                  <a:lnTo>
                    <a:pt x="55" y="7"/>
                  </a:lnTo>
                  <a:lnTo>
                    <a:pt x="78" y="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2" name="Freeform 76"/>
            <p:cNvSpPr>
              <a:spLocks/>
            </p:cNvSpPr>
            <p:nvPr/>
          </p:nvSpPr>
          <p:spPr bwMode="auto">
            <a:xfrm>
              <a:off x="2769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8" y="57"/>
                </a:cxn>
                <a:cxn ang="0">
                  <a:pos x="138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8" y="263"/>
                </a:cxn>
                <a:cxn ang="0">
                  <a:pos x="138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8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8" y="57"/>
                  </a:lnTo>
                  <a:lnTo>
                    <a:pt x="138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8" y="263"/>
                  </a:lnTo>
                  <a:lnTo>
                    <a:pt x="138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3" name="Freeform 77"/>
            <p:cNvSpPr>
              <a:spLocks noEditPoints="1"/>
            </p:cNvSpPr>
            <p:nvPr/>
          </p:nvSpPr>
          <p:spPr bwMode="auto">
            <a:xfrm>
              <a:off x="2849" y="2480"/>
              <a:ext cx="108" cy="121"/>
            </a:xfrm>
            <a:custGeom>
              <a:avLst/>
              <a:gdLst/>
              <a:ahLst/>
              <a:cxnLst>
                <a:cxn ang="0">
                  <a:pos x="91" y="30"/>
                </a:cxn>
                <a:cxn ang="0">
                  <a:pos x="59" y="45"/>
                </a:cxn>
                <a:cxn ang="0">
                  <a:pos x="43" y="72"/>
                </a:cxn>
                <a:cxn ang="0">
                  <a:pos x="37" y="106"/>
                </a:cxn>
                <a:cxn ang="0">
                  <a:pos x="185" y="87"/>
                </a:cxn>
                <a:cxn ang="0">
                  <a:pos x="174" y="56"/>
                </a:cxn>
                <a:cxn ang="0">
                  <a:pos x="153" y="35"/>
                </a:cxn>
                <a:cxn ang="0">
                  <a:pos x="115" y="27"/>
                </a:cxn>
                <a:cxn ang="0">
                  <a:pos x="144" y="3"/>
                </a:cxn>
                <a:cxn ang="0">
                  <a:pos x="185" y="19"/>
                </a:cxn>
                <a:cxn ang="0">
                  <a:pos x="210" y="47"/>
                </a:cxn>
                <a:cxn ang="0">
                  <a:pos x="220" y="87"/>
                </a:cxn>
                <a:cxn ang="0">
                  <a:pos x="222" y="133"/>
                </a:cxn>
                <a:cxn ang="0">
                  <a:pos x="39" y="152"/>
                </a:cxn>
                <a:cxn ang="0">
                  <a:pos x="51" y="183"/>
                </a:cxn>
                <a:cxn ang="0">
                  <a:pos x="77" y="204"/>
                </a:cxn>
                <a:cxn ang="0">
                  <a:pos x="116" y="212"/>
                </a:cxn>
                <a:cxn ang="0">
                  <a:pos x="155" y="205"/>
                </a:cxn>
                <a:cxn ang="0">
                  <a:pos x="177" y="186"/>
                </a:cxn>
                <a:cxn ang="0">
                  <a:pos x="187" y="163"/>
                </a:cxn>
                <a:cxn ang="0">
                  <a:pos x="219" y="179"/>
                </a:cxn>
                <a:cxn ang="0">
                  <a:pos x="203" y="209"/>
                </a:cxn>
                <a:cxn ang="0">
                  <a:pos x="170" y="229"/>
                </a:cxn>
                <a:cxn ang="0">
                  <a:pos x="117" y="238"/>
                </a:cxn>
                <a:cxn ang="0">
                  <a:pos x="64" y="229"/>
                </a:cxn>
                <a:cxn ang="0">
                  <a:pos x="29" y="208"/>
                </a:cxn>
                <a:cxn ang="0">
                  <a:pos x="10" y="176"/>
                </a:cxn>
                <a:cxn ang="0">
                  <a:pos x="2" y="138"/>
                </a:cxn>
                <a:cxn ang="0">
                  <a:pos x="2" y="98"/>
                </a:cxn>
                <a:cxn ang="0">
                  <a:pos x="10" y="60"/>
                </a:cxn>
                <a:cxn ang="0">
                  <a:pos x="30" y="28"/>
                </a:cxn>
                <a:cxn ang="0">
                  <a:pos x="64" y="8"/>
                </a:cxn>
                <a:cxn ang="0">
                  <a:pos x="117" y="0"/>
                </a:cxn>
              </a:cxnLst>
              <a:rect l="0" t="0" r="r" b="b"/>
              <a:pathLst>
                <a:path w="222" h="238">
                  <a:moveTo>
                    <a:pt x="115" y="27"/>
                  </a:moveTo>
                  <a:lnTo>
                    <a:pt x="91" y="30"/>
                  </a:lnTo>
                  <a:lnTo>
                    <a:pt x="74" y="35"/>
                  </a:lnTo>
                  <a:lnTo>
                    <a:pt x="59" y="45"/>
                  </a:lnTo>
                  <a:lnTo>
                    <a:pt x="49" y="57"/>
                  </a:lnTo>
                  <a:lnTo>
                    <a:pt x="43" y="72"/>
                  </a:lnTo>
                  <a:lnTo>
                    <a:pt x="39" y="88"/>
                  </a:lnTo>
                  <a:lnTo>
                    <a:pt x="37" y="106"/>
                  </a:lnTo>
                  <a:lnTo>
                    <a:pt x="187" y="106"/>
                  </a:lnTo>
                  <a:lnTo>
                    <a:pt x="185" y="87"/>
                  </a:lnTo>
                  <a:lnTo>
                    <a:pt x="181" y="70"/>
                  </a:lnTo>
                  <a:lnTo>
                    <a:pt x="174" y="56"/>
                  </a:lnTo>
                  <a:lnTo>
                    <a:pt x="165" y="43"/>
                  </a:lnTo>
                  <a:lnTo>
                    <a:pt x="153" y="35"/>
                  </a:lnTo>
                  <a:lnTo>
                    <a:pt x="135" y="28"/>
                  </a:lnTo>
                  <a:lnTo>
                    <a:pt x="115" y="27"/>
                  </a:lnTo>
                  <a:close/>
                  <a:moveTo>
                    <a:pt x="117" y="0"/>
                  </a:moveTo>
                  <a:lnTo>
                    <a:pt x="144" y="3"/>
                  </a:lnTo>
                  <a:lnTo>
                    <a:pt x="166" y="8"/>
                  </a:lnTo>
                  <a:lnTo>
                    <a:pt x="185" y="19"/>
                  </a:lnTo>
                  <a:lnTo>
                    <a:pt x="199" y="31"/>
                  </a:lnTo>
                  <a:lnTo>
                    <a:pt x="210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2" y="110"/>
                  </a:lnTo>
                  <a:lnTo>
                    <a:pt x="222" y="133"/>
                  </a:lnTo>
                  <a:lnTo>
                    <a:pt x="37" y="133"/>
                  </a:lnTo>
                  <a:lnTo>
                    <a:pt x="39" y="152"/>
                  </a:lnTo>
                  <a:lnTo>
                    <a:pt x="44" y="168"/>
                  </a:lnTo>
                  <a:lnTo>
                    <a:pt x="51" y="183"/>
                  </a:lnTo>
                  <a:lnTo>
                    <a:pt x="62" y="195"/>
                  </a:lnTo>
                  <a:lnTo>
                    <a:pt x="77" y="204"/>
                  </a:lnTo>
                  <a:lnTo>
                    <a:pt x="94" y="210"/>
                  </a:lnTo>
                  <a:lnTo>
                    <a:pt x="116" y="212"/>
                  </a:lnTo>
                  <a:lnTo>
                    <a:pt x="138" y="210"/>
                  </a:lnTo>
                  <a:lnTo>
                    <a:pt x="155" y="205"/>
                  </a:lnTo>
                  <a:lnTo>
                    <a:pt x="168" y="197"/>
                  </a:lnTo>
                  <a:lnTo>
                    <a:pt x="177" y="186"/>
                  </a:lnTo>
                  <a:lnTo>
                    <a:pt x="184" y="175"/>
                  </a:lnTo>
                  <a:lnTo>
                    <a:pt x="187" y="163"/>
                  </a:lnTo>
                  <a:lnTo>
                    <a:pt x="222" y="163"/>
                  </a:lnTo>
                  <a:lnTo>
                    <a:pt x="219" y="179"/>
                  </a:lnTo>
                  <a:lnTo>
                    <a:pt x="212" y="195"/>
                  </a:lnTo>
                  <a:lnTo>
                    <a:pt x="203" y="209"/>
                  </a:lnTo>
                  <a:lnTo>
                    <a:pt x="188" y="220"/>
                  </a:lnTo>
                  <a:lnTo>
                    <a:pt x="170" y="229"/>
                  </a:lnTo>
                  <a:lnTo>
                    <a:pt x="146" y="235"/>
                  </a:lnTo>
                  <a:lnTo>
                    <a:pt x="117" y="238"/>
                  </a:lnTo>
                  <a:lnTo>
                    <a:pt x="89" y="235"/>
                  </a:lnTo>
                  <a:lnTo>
                    <a:pt x="64" y="229"/>
                  </a:lnTo>
                  <a:lnTo>
                    <a:pt x="45" y="220"/>
                  </a:lnTo>
                  <a:lnTo>
                    <a:pt x="29" y="208"/>
                  </a:lnTo>
                  <a:lnTo>
                    <a:pt x="18" y="194"/>
                  </a:lnTo>
                  <a:lnTo>
                    <a:pt x="10" y="176"/>
                  </a:lnTo>
                  <a:lnTo>
                    <a:pt x="5" y="159"/>
                  </a:lnTo>
                  <a:lnTo>
                    <a:pt x="2" y="138"/>
                  </a:lnTo>
                  <a:lnTo>
                    <a:pt x="0" y="118"/>
                  </a:lnTo>
                  <a:lnTo>
                    <a:pt x="2" y="98"/>
                  </a:lnTo>
                  <a:lnTo>
                    <a:pt x="5" y="79"/>
                  </a:lnTo>
                  <a:lnTo>
                    <a:pt x="10" y="60"/>
                  </a:lnTo>
                  <a:lnTo>
                    <a:pt x="18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9" y="3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4" name="Freeform 78"/>
            <p:cNvSpPr>
              <a:spLocks/>
            </p:cNvSpPr>
            <p:nvPr/>
          </p:nvSpPr>
          <p:spPr bwMode="auto">
            <a:xfrm>
              <a:off x="2983" y="2480"/>
              <a:ext cx="54" cy="121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114" y="30"/>
                </a:cxn>
                <a:cxn ang="0">
                  <a:pos x="91" y="30"/>
                </a:cxn>
                <a:cxn ang="0">
                  <a:pos x="73" y="34"/>
                </a:cxn>
                <a:cxn ang="0">
                  <a:pos x="58" y="41"/>
                </a:cxn>
                <a:cxn ang="0">
                  <a:pos x="49" y="49"/>
                </a:cxn>
                <a:cxn ang="0">
                  <a:pos x="40" y="61"/>
                </a:cxn>
                <a:cxn ang="0">
                  <a:pos x="36" y="75"/>
                </a:cxn>
                <a:cxn ang="0">
                  <a:pos x="34" y="91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5" y="43"/>
                </a:cxn>
                <a:cxn ang="0">
                  <a:pos x="31" y="32"/>
                </a:cxn>
                <a:cxn ang="0">
                  <a:pos x="39" y="22"/>
                </a:cxn>
                <a:cxn ang="0">
                  <a:pos x="51" y="12"/>
                </a:cxn>
                <a:cxn ang="0">
                  <a:pos x="68" y="5"/>
                </a:cxn>
                <a:cxn ang="0">
                  <a:pos x="88" y="1"/>
                </a:cxn>
                <a:cxn ang="0">
                  <a:pos x="114" y="0"/>
                </a:cxn>
              </a:cxnLst>
              <a:rect l="0" t="0" r="r" b="b"/>
              <a:pathLst>
                <a:path w="114" h="236">
                  <a:moveTo>
                    <a:pt x="114" y="0"/>
                  </a:moveTo>
                  <a:lnTo>
                    <a:pt x="114" y="30"/>
                  </a:lnTo>
                  <a:lnTo>
                    <a:pt x="91" y="30"/>
                  </a:lnTo>
                  <a:lnTo>
                    <a:pt x="73" y="34"/>
                  </a:lnTo>
                  <a:lnTo>
                    <a:pt x="58" y="41"/>
                  </a:lnTo>
                  <a:lnTo>
                    <a:pt x="49" y="49"/>
                  </a:lnTo>
                  <a:lnTo>
                    <a:pt x="40" y="61"/>
                  </a:lnTo>
                  <a:lnTo>
                    <a:pt x="36" y="75"/>
                  </a:lnTo>
                  <a:lnTo>
                    <a:pt x="34" y="91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5" y="43"/>
                  </a:lnTo>
                  <a:lnTo>
                    <a:pt x="31" y="32"/>
                  </a:lnTo>
                  <a:lnTo>
                    <a:pt x="39" y="22"/>
                  </a:lnTo>
                  <a:lnTo>
                    <a:pt x="51" y="12"/>
                  </a:lnTo>
                  <a:lnTo>
                    <a:pt x="68" y="5"/>
                  </a:lnTo>
                  <a:lnTo>
                    <a:pt x="88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5" name="Freeform 79"/>
            <p:cNvSpPr>
              <a:spLocks/>
            </p:cNvSpPr>
            <p:nvPr/>
          </p:nvSpPr>
          <p:spPr bwMode="auto">
            <a:xfrm>
              <a:off x="3053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09" y="110"/>
                </a:cxn>
                <a:cxn ang="0">
                  <a:pos x="209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09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09" y="110"/>
                  </a:lnTo>
                  <a:lnTo>
                    <a:pt x="209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6" name="Freeform 80"/>
            <p:cNvSpPr>
              <a:spLocks/>
            </p:cNvSpPr>
            <p:nvPr/>
          </p:nvSpPr>
          <p:spPr bwMode="auto">
            <a:xfrm>
              <a:off x="3247" y="2454"/>
              <a:ext cx="99" cy="1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8" y="0"/>
                </a:cxn>
                <a:cxn ang="0">
                  <a:pos x="198" y="29"/>
                </a:cxn>
                <a:cxn ang="0">
                  <a:pos x="35" y="29"/>
                </a:cxn>
                <a:cxn ang="0">
                  <a:pos x="35" y="127"/>
                </a:cxn>
                <a:cxn ang="0">
                  <a:pos x="184" y="127"/>
                </a:cxn>
                <a:cxn ang="0">
                  <a:pos x="184" y="156"/>
                </a:cxn>
                <a:cxn ang="0">
                  <a:pos x="35" y="156"/>
                </a:cxn>
                <a:cxn ang="0">
                  <a:pos x="35" y="260"/>
                </a:cxn>
                <a:cxn ang="0">
                  <a:pos x="198" y="260"/>
                </a:cxn>
                <a:cxn ang="0">
                  <a:pos x="198" y="290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98" h="290">
                  <a:moveTo>
                    <a:pt x="0" y="0"/>
                  </a:moveTo>
                  <a:lnTo>
                    <a:pt x="198" y="0"/>
                  </a:lnTo>
                  <a:lnTo>
                    <a:pt x="198" y="29"/>
                  </a:lnTo>
                  <a:lnTo>
                    <a:pt x="35" y="29"/>
                  </a:lnTo>
                  <a:lnTo>
                    <a:pt x="35" y="127"/>
                  </a:lnTo>
                  <a:lnTo>
                    <a:pt x="184" y="127"/>
                  </a:lnTo>
                  <a:lnTo>
                    <a:pt x="184" y="156"/>
                  </a:lnTo>
                  <a:lnTo>
                    <a:pt x="35" y="156"/>
                  </a:lnTo>
                  <a:lnTo>
                    <a:pt x="35" y="260"/>
                  </a:lnTo>
                  <a:lnTo>
                    <a:pt x="198" y="260"/>
                  </a:lnTo>
                  <a:lnTo>
                    <a:pt x="19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7" name="Freeform 81"/>
            <p:cNvSpPr>
              <a:spLocks/>
            </p:cNvSpPr>
            <p:nvPr/>
          </p:nvSpPr>
          <p:spPr bwMode="auto">
            <a:xfrm>
              <a:off x="3368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10" y="110"/>
                </a:cxn>
                <a:cxn ang="0">
                  <a:pos x="210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10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10" y="110"/>
                  </a:lnTo>
                  <a:lnTo>
                    <a:pt x="210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8" name="Freeform 82"/>
            <p:cNvSpPr>
              <a:spLocks noEditPoints="1"/>
            </p:cNvSpPr>
            <p:nvPr/>
          </p:nvSpPr>
          <p:spPr bwMode="auto">
            <a:xfrm>
              <a:off x="3489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7" y="45"/>
                </a:cxn>
                <a:cxn ang="0">
                  <a:pos x="41" y="72"/>
                </a:cxn>
                <a:cxn ang="0">
                  <a:pos x="35" y="106"/>
                </a:cxn>
                <a:cxn ang="0">
                  <a:pos x="183" y="87"/>
                </a:cxn>
                <a:cxn ang="0">
                  <a:pos x="174" y="56"/>
                </a:cxn>
                <a:cxn ang="0">
                  <a:pos x="151" y="35"/>
                </a:cxn>
                <a:cxn ang="0">
                  <a:pos x="113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8" y="47"/>
                </a:cxn>
                <a:cxn ang="0">
                  <a:pos x="218" y="87"/>
                </a:cxn>
                <a:cxn ang="0">
                  <a:pos x="220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4" y="212"/>
                </a:cxn>
                <a:cxn ang="0">
                  <a:pos x="153" y="205"/>
                </a:cxn>
                <a:cxn ang="0">
                  <a:pos x="175" y="186"/>
                </a:cxn>
                <a:cxn ang="0">
                  <a:pos x="184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5" y="238"/>
                </a:cxn>
                <a:cxn ang="0">
                  <a:pos x="62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3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7" y="45"/>
                  </a:lnTo>
                  <a:lnTo>
                    <a:pt x="47" y="57"/>
                  </a:lnTo>
                  <a:lnTo>
                    <a:pt x="41" y="72"/>
                  </a:lnTo>
                  <a:lnTo>
                    <a:pt x="36" y="88"/>
                  </a:lnTo>
                  <a:lnTo>
                    <a:pt x="35" y="106"/>
                  </a:lnTo>
                  <a:lnTo>
                    <a:pt x="184" y="106"/>
                  </a:lnTo>
                  <a:lnTo>
                    <a:pt x="183" y="87"/>
                  </a:lnTo>
                  <a:lnTo>
                    <a:pt x="180" y="70"/>
                  </a:lnTo>
                  <a:lnTo>
                    <a:pt x="174" y="56"/>
                  </a:lnTo>
                  <a:lnTo>
                    <a:pt x="164" y="43"/>
                  </a:lnTo>
                  <a:lnTo>
                    <a:pt x="151" y="35"/>
                  </a:lnTo>
                  <a:lnTo>
                    <a:pt x="133" y="28"/>
                  </a:lnTo>
                  <a:lnTo>
                    <a:pt x="113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8" y="47"/>
                  </a:lnTo>
                  <a:lnTo>
                    <a:pt x="214" y="66"/>
                  </a:lnTo>
                  <a:lnTo>
                    <a:pt x="218" y="87"/>
                  </a:lnTo>
                  <a:lnTo>
                    <a:pt x="220" y="110"/>
                  </a:lnTo>
                  <a:lnTo>
                    <a:pt x="220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2" y="210"/>
                  </a:lnTo>
                  <a:lnTo>
                    <a:pt x="114" y="212"/>
                  </a:lnTo>
                  <a:lnTo>
                    <a:pt x="136" y="210"/>
                  </a:lnTo>
                  <a:lnTo>
                    <a:pt x="153" y="205"/>
                  </a:lnTo>
                  <a:lnTo>
                    <a:pt x="165" y="197"/>
                  </a:lnTo>
                  <a:lnTo>
                    <a:pt x="175" y="186"/>
                  </a:lnTo>
                  <a:lnTo>
                    <a:pt x="182" y="175"/>
                  </a:lnTo>
                  <a:lnTo>
                    <a:pt x="184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4" y="235"/>
                  </a:lnTo>
                  <a:lnTo>
                    <a:pt x="115" y="238"/>
                  </a:lnTo>
                  <a:lnTo>
                    <a:pt x="87" y="235"/>
                  </a:lnTo>
                  <a:lnTo>
                    <a:pt x="62" y="229"/>
                  </a:lnTo>
                  <a:lnTo>
                    <a:pt x="43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79" name="Freeform 83"/>
            <p:cNvSpPr>
              <a:spLocks/>
            </p:cNvSpPr>
            <p:nvPr/>
          </p:nvSpPr>
          <p:spPr bwMode="auto">
            <a:xfrm>
              <a:off x="3616" y="2480"/>
              <a:ext cx="57" cy="121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15" y="30"/>
                </a:cxn>
                <a:cxn ang="0">
                  <a:pos x="92" y="30"/>
                </a:cxn>
                <a:cxn ang="0">
                  <a:pos x="75" y="34"/>
                </a:cxn>
                <a:cxn ang="0">
                  <a:pos x="60" y="41"/>
                </a:cxn>
                <a:cxn ang="0">
                  <a:pos x="50" y="49"/>
                </a:cxn>
                <a:cxn ang="0">
                  <a:pos x="42" y="61"/>
                </a:cxn>
                <a:cxn ang="0">
                  <a:pos x="38" y="75"/>
                </a:cxn>
                <a:cxn ang="0">
                  <a:pos x="35" y="91"/>
                </a:cxn>
                <a:cxn ang="0">
                  <a:pos x="35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6" y="3"/>
                </a:cxn>
                <a:cxn ang="0">
                  <a:pos x="27" y="43"/>
                </a:cxn>
                <a:cxn ang="0">
                  <a:pos x="33" y="32"/>
                </a:cxn>
                <a:cxn ang="0">
                  <a:pos x="41" y="22"/>
                </a:cxn>
                <a:cxn ang="0">
                  <a:pos x="53" y="12"/>
                </a:cxn>
                <a:cxn ang="0">
                  <a:pos x="69" y="5"/>
                </a:cxn>
                <a:cxn ang="0">
                  <a:pos x="90" y="1"/>
                </a:cxn>
                <a:cxn ang="0">
                  <a:pos x="115" y="0"/>
                </a:cxn>
              </a:cxnLst>
              <a:rect l="0" t="0" r="r" b="b"/>
              <a:pathLst>
                <a:path w="115" h="236">
                  <a:moveTo>
                    <a:pt x="115" y="0"/>
                  </a:moveTo>
                  <a:lnTo>
                    <a:pt x="115" y="30"/>
                  </a:lnTo>
                  <a:lnTo>
                    <a:pt x="92" y="30"/>
                  </a:lnTo>
                  <a:lnTo>
                    <a:pt x="75" y="34"/>
                  </a:lnTo>
                  <a:lnTo>
                    <a:pt x="60" y="41"/>
                  </a:lnTo>
                  <a:lnTo>
                    <a:pt x="50" y="49"/>
                  </a:lnTo>
                  <a:lnTo>
                    <a:pt x="42" y="61"/>
                  </a:lnTo>
                  <a:lnTo>
                    <a:pt x="38" y="75"/>
                  </a:lnTo>
                  <a:lnTo>
                    <a:pt x="35" y="91"/>
                  </a:lnTo>
                  <a:lnTo>
                    <a:pt x="35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6" y="3"/>
                  </a:lnTo>
                  <a:lnTo>
                    <a:pt x="27" y="43"/>
                  </a:lnTo>
                  <a:lnTo>
                    <a:pt x="33" y="32"/>
                  </a:lnTo>
                  <a:lnTo>
                    <a:pt x="41" y="22"/>
                  </a:lnTo>
                  <a:lnTo>
                    <a:pt x="53" y="12"/>
                  </a:lnTo>
                  <a:lnTo>
                    <a:pt x="69" y="5"/>
                  </a:lnTo>
                  <a:lnTo>
                    <a:pt x="90" y="1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80" name="Freeform 84"/>
            <p:cNvSpPr>
              <a:spLocks noEditPoints="1"/>
            </p:cNvSpPr>
            <p:nvPr/>
          </p:nvSpPr>
          <p:spPr bwMode="auto">
            <a:xfrm>
              <a:off x="3677" y="2483"/>
              <a:ext cx="115" cy="165"/>
            </a:xfrm>
            <a:custGeom>
              <a:avLst/>
              <a:gdLst/>
              <a:ahLst/>
              <a:cxnLst>
                <a:cxn ang="0">
                  <a:pos x="89" y="29"/>
                </a:cxn>
                <a:cxn ang="0">
                  <a:pos x="61" y="39"/>
                </a:cxn>
                <a:cxn ang="0">
                  <a:pos x="47" y="58"/>
                </a:cxn>
                <a:cxn ang="0">
                  <a:pos x="43" y="82"/>
                </a:cxn>
                <a:cxn ang="0">
                  <a:pos x="47" y="108"/>
                </a:cxn>
                <a:cxn ang="0">
                  <a:pos x="61" y="129"/>
                </a:cxn>
                <a:cxn ang="0">
                  <a:pos x="89" y="139"/>
                </a:cxn>
                <a:cxn ang="0">
                  <a:pos x="131" y="139"/>
                </a:cxn>
                <a:cxn ang="0">
                  <a:pos x="160" y="129"/>
                </a:cxn>
                <a:cxn ang="0">
                  <a:pos x="173" y="108"/>
                </a:cxn>
                <a:cxn ang="0">
                  <a:pos x="177" y="82"/>
                </a:cxn>
                <a:cxn ang="0">
                  <a:pos x="173" y="58"/>
                </a:cxn>
                <a:cxn ang="0">
                  <a:pos x="160" y="40"/>
                </a:cxn>
                <a:cxn ang="0">
                  <a:pos x="133" y="29"/>
                </a:cxn>
                <a:cxn ang="0">
                  <a:pos x="116" y="0"/>
                </a:cxn>
                <a:cxn ang="0">
                  <a:pos x="218" y="17"/>
                </a:cxn>
                <a:cxn ang="0">
                  <a:pos x="195" y="31"/>
                </a:cxn>
                <a:cxn ang="0">
                  <a:pos x="211" y="63"/>
                </a:cxn>
                <a:cxn ang="0">
                  <a:pos x="213" y="101"/>
                </a:cxn>
                <a:cxn ang="0">
                  <a:pos x="203" y="131"/>
                </a:cxn>
                <a:cxn ang="0">
                  <a:pos x="180" y="154"/>
                </a:cxn>
                <a:cxn ang="0">
                  <a:pos x="139" y="167"/>
                </a:cxn>
                <a:cxn ang="0">
                  <a:pos x="92" y="167"/>
                </a:cxn>
                <a:cxn ang="0">
                  <a:pos x="63" y="161"/>
                </a:cxn>
                <a:cxn ang="0">
                  <a:pos x="43" y="168"/>
                </a:cxn>
                <a:cxn ang="0">
                  <a:pos x="38" y="176"/>
                </a:cxn>
                <a:cxn ang="0">
                  <a:pos x="50" y="188"/>
                </a:cxn>
                <a:cxn ang="0">
                  <a:pos x="81" y="195"/>
                </a:cxn>
                <a:cxn ang="0">
                  <a:pos x="122" y="201"/>
                </a:cxn>
                <a:cxn ang="0">
                  <a:pos x="184" y="214"/>
                </a:cxn>
                <a:cxn ang="0">
                  <a:pos x="216" y="233"/>
                </a:cxn>
                <a:cxn ang="0">
                  <a:pos x="228" y="263"/>
                </a:cxn>
                <a:cxn ang="0">
                  <a:pos x="222" y="288"/>
                </a:cxn>
                <a:cxn ang="0">
                  <a:pos x="205" y="309"/>
                </a:cxn>
                <a:cxn ang="0">
                  <a:pos x="169" y="326"/>
                </a:cxn>
                <a:cxn ang="0">
                  <a:pos x="115" y="331"/>
                </a:cxn>
                <a:cxn ang="0">
                  <a:pos x="58" y="324"/>
                </a:cxn>
                <a:cxn ang="0">
                  <a:pos x="23" y="308"/>
                </a:cxn>
                <a:cxn ang="0">
                  <a:pos x="5" y="279"/>
                </a:cxn>
                <a:cxn ang="0">
                  <a:pos x="0" y="244"/>
                </a:cxn>
                <a:cxn ang="0">
                  <a:pos x="36" y="259"/>
                </a:cxn>
                <a:cxn ang="0">
                  <a:pos x="46" y="282"/>
                </a:cxn>
                <a:cxn ang="0">
                  <a:pos x="70" y="297"/>
                </a:cxn>
                <a:cxn ang="0">
                  <a:pos x="115" y="302"/>
                </a:cxn>
                <a:cxn ang="0">
                  <a:pos x="158" y="298"/>
                </a:cxn>
                <a:cxn ang="0">
                  <a:pos x="182" y="288"/>
                </a:cxn>
                <a:cxn ang="0">
                  <a:pos x="190" y="273"/>
                </a:cxn>
                <a:cxn ang="0">
                  <a:pos x="188" y="254"/>
                </a:cxn>
                <a:cxn ang="0">
                  <a:pos x="165" y="237"/>
                </a:cxn>
                <a:cxn ang="0">
                  <a:pos x="108" y="225"/>
                </a:cxn>
                <a:cxn ang="0">
                  <a:pos x="66" y="220"/>
                </a:cxn>
                <a:cxn ang="0">
                  <a:pos x="29" y="209"/>
                </a:cxn>
                <a:cxn ang="0">
                  <a:pos x="6" y="191"/>
                </a:cxn>
                <a:cxn ang="0">
                  <a:pos x="6" y="167"/>
                </a:cxn>
                <a:cxn ang="0">
                  <a:pos x="25" y="152"/>
                </a:cxn>
                <a:cxn ang="0">
                  <a:pos x="25" y="134"/>
                </a:cxn>
                <a:cxn ang="0">
                  <a:pos x="9" y="100"/>
                </a:cxn>
                <a:cxn ang="0">
                  <a:pos x="9" y="65"/>
                </a:cxn>
                <a:cxn ang="0">
                  <a:pos x="19" y="35"/>
                </a:cxn>
                <a:cxn ang="0">
                  <a:pos x="43" y="13"/>
                </a:cxn>
                <a:cxn ang="0">
                  <a:pos x="87" y="1"/>
                </a:cxn>
              </a:cxnLst>
              <a:rect l="0" t="0" r="r" b="b"/>
              <a:pathLst>
                <a:path w="228" h="331">
                  <a:moveTo>
                    <a:pt x="111" y="28"/>
                  </a:moveTo>
                  <a:lnTo>
                    <a:pt x="89" y="29"/>
                  </a:lnTo>
                  <a:lnTo>
                    <a:pt x="73" y="34"/>
                  </a:lnTo>
                  <a:lnTo>
                    <a:pt x="61" y="39"/>
                  </a:lnTo>
                  <a:lnTo>
                    <a:pt x="53" y="47"/>
                  </a:lnTo>
                  <a:lnTo>
                    <a:pt x="47" y="58"/>
                  </a:lnTo>
                  <a:lnTo>
                    <a:pt x="44" y="69"/>
                  </a:lnTo>
                  <a:lnTo>
                    <a:pt x="43" y="82"/>
                  </a:lnTo>
                  <a:lnTo>
                    <a:pt x="44" y="96"/>
                  </a:lnTo>
                  <a:lnTo>
                    <a:pt x="47" y="108"/>
                  </a:lnTo>
                  <a:lnTo>
                    <a:pt x="51" y="119"/>
                  </a:lnTo>
                  <a:lnTo>
                    <a:pt x="61" y="129"/>
                  </a:lnTo>
                  <a:lnTo>
                    <a:pt x="73" y="135"/>
                  </a:lnTo>
                  <a:lnTo>
                    <a:pt x="89" y="139"/>
                  </a:lnTo>
                  <a:lnTo>
                    <a:pt x="111" y="141"/>
                  </a:lnTo>
                  <a:lnTo>
                    <a:pt x="131" y="139"/>
                  </a:lnTo>
                  <a:lnTo>
                    <a:pt x="148" y="135"/>
                  </a:lnTo>
                  <a:lnTo>
                    <a:pt x="160" y="129"/>
                  </a:lnTo>
                  <a:lnTo>
                    <a:pt x="168" y="119"/>
                  </a:lnTo>
                  <a:lnTo>
                    <a:pt x="173" y="108"/>
                  </a:lnTo>
                  <a:lnTo>
                    <a:pt x="176" y="96"/>
                  </a:lnTo>
                  <a:lnTo>
                    <a:pt x="177" y="82"/>
                  </a:lnTo>
                  <a:lnTo>
                    <a:pt x="176" y="70"/>
                  </a:lnTo>
                  <a:lnTo>
                    <a:pt x="173" y="58"/>
                  </a:lnTo>
                  <a:lnTo>
                    <a:pt x="169" y="48"/>
                  </a:lnTo>
                  <a:lnTo>
                    <a:pt x="160" y="40"/>
                  </a:lnTo>
                  <a:lnTo>
                    <a:pt x="149" y="34"/>
                  </a:lnTo>
                  <a:lnTo>
                    <a:pt x="133" y="29"/>
                  </a:lnTo>
                  <a:lnTo>
                    <a:pt x="111" y="28"/>
                  </a:lnTo>
                  <a:close/>
                  <a:moveTo>
                    <a:pt x="116" y="0"/>
                  </a:moveTo>
                  <a:lnTo>
                    <a:pt x="218" y="0"/>
                  </a:lnTo>
                  <a:lnTo>
                    <a:pt x="218" y="17"/>
                  </a:lnTo>
                  <a:lnTo>
                    <a:pt x="180" y="23"/>
                  </a:lnTo>
                  <a:lnTo>
                    <a:pt x="195" y="31"/>
                  </a:lnTo>
                  <a:lnTo>
                    <a:pt x="206" y="46"/>
                  </a:lnTo>
                  <a:lnTo>
                    <a:pt x="211" y="63"/>
                  </a:lnTo>
                  <a:lnTo>
                    <a:pt x="214" y="84"/>
                  </a:lnTo>
                  <a:lnTo>
                    <a:pt x="213" y="101"/>
                  </a:lnTo>
                  <a:lnTo>
                    <a:pt x="210" y="118"/>
                  </a:lnTo>
                  <a:lnTo>
                    <a:pt x="203" y="131"/>
                  </a:lnTo>
                  <a:lnTo>
                    <a:pt x="194" y="145"/>
                  </a:lnTo>
                  <a:lnTo>
                    <a:pt x="180" y="154"/>
                  </a:lnTo>
                  <a:lnTo>
                    <a:pt x="163" y="161"/>
                  </a:lnTo>
                  <a:lnTo>
                    <a:pt x="139" y="167"/>
                  </a:lnTo>
                  <a:lnTo>
                    <a:pt x="111" y="168"/>
                  </a:lnTo>
                  <a:lnTo>
                    <a:pt x="92" y="167"/>
                  </a:lnTo>
                  <a:lnTo>
                    <a:pt x="76" y="165"/>
                  </a:lnTo>
                  <a:lnTo>
                    <a:pt x="63" y="161"/>
                  </a:lnTo>
                  <a:lnTo>
                    <a:pt x="50" y="164"/>
                  </a:lnTo>
                  <a:lnTo>
                    <a:pt x="43" y="168"/>
                  </a:lnTo>
                  <a:lnTo>
                    <a:pt x="39" y="172"/>
                  </a:lnTo>
                  <a:lnTo>
                    <a:pt x="38" y="176"/>
                  </a:lnTo>
                  <a:lnTo>
                    <a:pt x="40" y="183"/>
                  </a:lnTo>
                  <a:lnTo>
                    <a:pt x="50" y="188"/>
                  </a:lnTo>
                  <a:lnTo>
                    <a:pt x="63" y="192"/>
                  </a:lnTo>
                  <a:lnTo>
                    <a:pt x="81" y="195"/>
                  </a:lnTo>
                  <a:lnTo>
                    <a:pt x="100" y="198"/>
                  </a:lnTo>
                  <a:lnTo>
                    <a:pt x="122" y="201"/>
                  </a:lnTo>
                  <a:lnTo>
                    <a:pt x="165" y="209"/>
                  </a:lnTo>
                  <a:lnTo>
                    <a:pt x="184" y="214"/>
                  </a:lnTo>
                  <a:lnTo>
                    <a:pt x="202" y="222"/>
                  </a:lnTo>
                  <a:lnTo>
                    <a:pt x="216" y="233"/>
                  </a:lnTo>
                  <a:lnTo>
                    <a:pt x="225" y="247"/>
                  </a:lnTo>
                  <a:lnTo>
                    <a:pt x="228" y="263"/>
                  </a:lnTo>
                  <a:lnTo>
                    <a:pt x="226" y="275"/>
                  </a:lnTo>
                  <a:lnTo>
                    <a:pt x="222" y="288"/>
                  </a:lnTo>
                  <a:lnTo>
                    <a:pt x="216" y="298"/>
                  </a:lnTo>
                  <a:lnTo>
                    <a:pt x="205" y="309"/>
                  </a:lnTo>
                  <a:lnTo>
                    <a:pt x="188" y="319"/>
                  </a:lnTo>
                  <a:lnTo>
                    <a:pt x="169" y="326"/>
                  </a:lnTo>
                  <a:lnTo>
                    <a:pt x="145" y="330"/>
                  </a:lnTo>
                  <a:lnTo>
                    <a:pt x="115" y="331"/>
                  </a:lnTo>
                  <a:lnTo>
                    <a:pt x="84" y="330"/>
                  </a:lnTo>
                  <a:lnTo>
                    <a:pt x="58" y="324"/>
                  </a:lnTo>
                  <a:lnTo>
                    <a:pt x="39" y="317"/>
                  </a:lnTo>
                  <a:lnTo>
                    <a:pt x="23" y="308"/>
                  </a:lnTo>
                  <a:lnTo>
                    <a:pt x="12" y="294"/>
                  </a:lnTo>
                  <a:lnTo>
                    <a:pt x="5" y="279"/>
                  </a:lnTo>
                  <a:lnTo>
                    <a:pt x="1" y="263"/>
                  </a:lnTo>
                  <a:lnTo>
                    <a:pt x="0" y="244"/>
                  </a:lnTo>
                  <a:lnTo>
                    <a:pt x="35" y="244"/>
                  </a:lnTo>
                  <a:lnTo>
                    <a:pt x="36" y="259"/>
                  </a:lnTo>
                  <a:lnTo>
                    <a:pt x="39" y="271"/>
                  </a:lnTo>
                  <a:lnTo>
                    <a:pt x="46" y="282"/>
                  </a:lnTo>
                  <a:lnTo>
                    <a:pt x="55" y="290"/>
                  </a:lnTo>
                  <a:lnTo>
                    <a:pt x="70" y="297"/>
                  </a:lnTo>
                  <a:lnTo>
                    <a:pt x="89" y="301"/>
                  </a:lnTo>
                  <a:lnTo>
                    <a:pt x="115" y="302"/>
                  </a:lnTo>
                  <a:lnTo>
                    <a:pt x="139" y="301"/>
                  </a:lnTo>
                  <a:lnTo>
                    <a:pt x="158" y="298"/>
                  </a:lnTo>
                  <a:lnTo>
                    <a:pt x="172" y="293"/>
                  </a:lnTo>
                  <a:lnTo>
                    <a:pt x="182" y="288"/>
                  </a:lnTo>
                  <a:lnTo>
                    <a:pt x="187" y="281"/>
                  </a:lnTo>
                  <a:lnTo>
                    <a:pt x="190" y="273"/>
                  </a:lnTo>
                  <a:lnTo>
                    <a:pt x="191" y="264"/>
                  </a:lnTo>
                  <a:lnTo>
                    <a:pt x="188" y="254"/>
                  </a:lnTo>
                  <a:lnTo>
                    <a:pt x="179" y="244"/>
                  </a:lnTo>
                  <a:lnTo>
                    <a:pt x="165" y="237"/>
                  </a:lnTo>
                  <a:lnTo>
                    <a:pt x="149" y="233"/>
                  </a:lnTo>
                  <a:lnTo>
                    <a:pt x="108" y="225"/>
                  </a:lnTo>
                  <a:lnTo>
                    <a:pt x="87" y="222"/>
                  </a:lnTo>
                  <a:lnTo>
                    <a:pt x="66" y="220"/>
                  </a:lnTo>
                  <a:lnTo>
                    <a:pt x="46" y="216"/>
                  </a:lnTo>
                  <a:lnTo>
                    <a:pt x="29" y="209"/>
                  </a:lnTo>
                  <a:lnTo>
                    <a:pt x="16" y="202"/>
                  </a:lnTo>
                  <a:lnTo>
                    <a:pt x="6" y="191"/>
                  </a:lnTo>
                  <a:lnTo>
                    <a:pt x="4" y="179"/>
                  </a:lnTo>
                  <a:lnTo>
                    <a:pt x="6" y="167"/>
                  </a:lnTo>
                  <a:lnTo>
                    <a:pt x="13" y="158"/>
                  </a:lnTo>
                  <a:lnTo>
                    <a:pt x="25" y="152"/>
                  </a:lnTo>
                  <a:lnTo>
                    <a:pt x="40" y="146"/>
                  </a:lnTo>
                  <a:lnTo>
                    <a:pt x="25" y="134"/>
                  </a:lnTo>
                  <a:lnTo>
                    <a:pt x="15" y="118"/>
                  </a:lnTo>
                  <a:lnTo>
                    <a:pt x="9" y="100"/>
                  </a:lnTo>
                  <a:lnTo>
                    <a:pt x="8" y="82"/>
                  </a:lnTo>
                  <a:lnTo>
                    <a:pt x="9" y="65"/>
                  </a:lnTo>
                  <a:lnTo>
                    <a:pt x="12" y="50"/>
                  </a:lnTo>
                  <a:lnTo>
                    <a:pt x="19" y="35"/>
                  </a:lnTo>
                  <a:lnTo>
                    <a:pt x="29" y="23"/>
                  </a:lnTo>
                  <a:lnTo>
                    <a:pt x="43" y="13"/>
                  </a:lnTo>
                  <a:lnTo>
                    <a:pt x="62" y="6"/>
                  </a:lnTo>
                  <a:lnTo>
                    <a:pt x="87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81" name="Freeform 85"/>
            <p:cNvSpPr>
              <a:spLocks/>
            </p:cNvSpPr>
            <p:nvPr/>
          </p:nvSpPr>
          <p:spPr bwMode="auto">
            <a:xfrm>
              <a:off x="3807" y="2483"/>
              <a:ext cx="105" cy="16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8" y="149"/>
                </a:cxn>
                <a:cxn ang="0">
                  <a:pos x="46" y="180"/>
                </a:cxn>
                <a:cxn ang="0">
                  <a:pos x="67" y="201"/>
                </a:cxn>
                <a:cxn ang="0">
                  <a:pos x="106" y="207"/>
                </a:cxn>
                <a:cxn ang="0">
                  <a:pos x="147" y="201"/>
                </a:cxn>
                <a:cxn ang="0">
                  <a:pos x="170" y="180"/>
                </a:cxn>
                <a:cxn ang="0">
                  <a:pos x="178" y="148"/>
                </a:cxn>
                <a:cxn ang="0">
                  <a:pos x="179" y="0"/>
                </a:cxn>
                <a:cxn ang="0">
                  <a:pos x="213" y="233"/>
                </a:cxn>
                <a:cxn ang="0">
                  <a:pos x="205" y="277"/>
                </a:cxn>
                <a:cxn ang="0">
                  <a:pos x="189" y="302"/>
                </a:cxn>
                <a:cxn ang="0">
                  <a:pos x="156" y="319"/>
                </a:cxn>
                <a:cxn ang="0">
                  <a:pos x="106" y="326"/>
                </a:cxn>
                <a:cxn ang="0">
                  <a:pos x="54" y="320"/>
                </a:cxn>
                <a:cxn ang="0">
                  <a:pos x="22" y="302"/>
                </a:cxn>
                <a:cxn ang="0">
                  <a:pos x="5" y="278"/>
                </a:cxn>
                <a:cxn ang="0">
                  <a:pos x="0" y="245"/>
                </a:cxn>
                <a:cxn ang="0">
                  <a:pos x="35" y="258"/>
                </a:cxn>
                <a:cxn ang="0">
                  <a:pos x="43" y="279"/>
                </a:cxn>
                <a:cxn ang="0">
                  <a:pos x="65" y="293"/>
                </a:cxn>
                <a:cxn ang="0">
                  <a:pos x="106" y="298"/>
                </a:cxn>
                <a:cxn ang="0">
                  <a:pos x="148" y="292"/>
                </a:cxn>
                <a:cxn ang="0">
                  <a:pos x="170" y="274"/>
                </a:cxn>
                <a:cxn ang="0">
                  <a:pos x="178" y="249"/>
                </a:cxn>
                <a:cxn ang="0">
                  <a:pos x="179" y="197"/>
                </a:cxn>
                <a:cxn ang="0">
                  <a:pos x="160" y="221"/>
                </a:cxn>
                <a:cxn ang="0">
                  <a:pos x="124" y="235"/>
                </a:cxn>
                <a:cxn ang="0">
                  <a:pos x="71" y="235"/>
                </a:cxn>
                <a:cxn ang="0">
                  <a:pos x="33" y="220"/>
                </a:cxn>
                <a:cxn ang="0">
                  <a:pos x="12" y="191"/>
                </a:cxn>
                <a:cxn ang="0">
                  <a:pos x="4" y="150"/>
                </a:cxn>
                <a:cxn ang="0">
                  <a:pos x="3" y="0"/>
                </a:cxn>
              </a:cxnLst>
              <a:rect l="0" t="0" r="r" b="b"/>
              <a:pathLst>
                <a:path w="213" h="326">
                  <a:moveTo>
                    <a:pt x="3" y="0"/>
                  </a:moveTo>
                  <a:lnTo>
                    <a:pt x="37" y="0"/>
                  </a:lnTo>
                  <a:lnTo>
                    <a:pt x="37" y="129"/>
                  </a:lnTo>
                  <a:lnTo>
                    <a:pt x="38" y="149"/>
                  </a:lnTo>
                  <a:lnTo>
                    <a:pt x="41" y="167"/>
                  </a:lnTo>
                  <a:lnTo>
                    <a:pt x="46" y="180"/>
                  </a:lnTo>
                  <a:lnTo>
                    <a:pt x="54" y="192"/>
                  </a:lnTo>
                  <a:lnTo>
                    <a:pt x="67" y="201"/>
                  </a:lnTo>
                  <a:lnTo>
                    <a:pt x="84" y="206"/>
                  </a:lnTo>
                  <a:lnTo>
                    <a:pt x="106" y="207"/>
                  </a:lnTo>
                  <a:lnTo>
                    <a:pt x="129" y="206"/>
                  </a:lnTo>
                  <a:lnTo>
                    <a:pt x="147" y="201"/>
                  </a:lnTo>
                  <a:lnTo>
                    <a:pt x="160" y="192"/>
                  </a:lnTo>
                  <a:lnTo>
                    <a:pt x="170" y="180"/>
                  </a:lnTo>
                  <a:lnTo>
                    <a:pt x="175" y="165"/>
                  </a:lnTo>
                  <a:lnTo>
                    <a:pt x="178" y="148"/>
                  </a:lnTo>
                  <a:lnTo>
                    <a:pt x="179" y="127"/>
                  </a:lnTo>
                  <a:lnTo>
                    <a:pt x="179" y="0"/>
                  </a:lnTo>
                  <a:lnTo>
                    <a:pt x="213" y="0"/>
                  </a:lnTo>
                  <a:lnTo>
                    <a:pt x="213" y="233"/>
                  </a:lnTo>
                  <a:lnTo>
                    <a:pt x="210" y="263"/>
                  </a:lnTo>
                  <a:lnTo>
                    <a:pt x="205" y="277"/>
                  </a:lnTo>
                  <a:lnTo>
                    <a:pt x="198" y="290"/>
                  </a:lnTo>
                  <a:lnTo>
                    <a:pt x="189" y="302"/>
                  </a:lnTo>
                  <a:lnTo>
                    <a:pt x="174" y="312"/>
                  </a:lnTo>
                  <a:lnTo>
                    <a:pt x="156" y="319"/>
                  </a:lnTo>
                  <a:lnTo>
                    <a:pt x="133" y="324"/>
                  </a:lnTo>
                  <a:lnTo>
                    <a:pt x="106" y="326"/>
                  </a:lnTo>
                  <a:lnTo>
                    <a:pt x="77" y="324"/>
                  </a:lnTo>
                  <a:lnTo>
                    <a:pt x="54" y="320"/>
                  </a:lnTo>
                  <a:lnTo>
                    <a:pt x="37" y="312"/>
                  </a:lnTo>
                  <a:lnTo>
                    <a:pt x="22" y="302"/>
                  </a:lnTo>
                  <a:lnTo>
                    <a:pt x="12" y="292"/>
                  </a:lnTo>
                  <a:lnTo>
                    <a:pt x="5" y="278"/>
                  </a:lnTo>
                  <a:lnTo>
                    <a:pt x="1" y="262"/>
                  </a:lnTo>
                  <a:lnTo>
                    <a:pt x="0" y="245"/>
                  </a:lnTo>
                  <a:lnTo>
                    <a:pt x="34" y="245"/>
                  </a:lnTo>
                  <a:lnTo>
                    <a:pt x="35" y="258"/>
                  </a:lnTo>
                  <a:lnTo>
                    <a:pt x="38" y="269"/>
                  </a:lnTo>
                  <a:lnTo>
                    <a:pt x="43" y="279"/>
                  </a:lnTo>
                  <a:lnTo>
                    <a:pt x="53" y="288"/>
                  </a:lnTo>
                  <a:lnTo>
                    <a:pt x="65" y="293"/>
                  </a:lnTo>
                  <a:lnTo>
                    <a:pt x="83" y="297"/>
                  </a:lnTo>
                  <a:lnTo>
                    <a:pt x="106" y="298"/>
                  </a:lnTo>
                  <a:lnTo>
                    <a:pt x="129" y="297"/>
                  </a:lnTo>
                  <a:lnTo>
                    <a:pt x="148" y="292"/>
                  </a:lnTo>
                  <a:lnTo>
                    <a:pt x="162" y="283"/>
                  </a:lnTo>
                  <a:lnTo>
                    <a:pt x="170" y="274"/>
                  </a:lnTo>
                  <a:lnTo>
                    <a:pt x="175" y="263"/>
                  </a:lnTo>
                  <a:lnTo>
                    <a:pt x="178" y="249"/>
                  </a:lnTo>
                  <a:lnTo>
                    <a:pt x="179" y="236"/>
                  </a:lnTo>
                  <a:lnTo>
                    <a:pt x="179" y="197"/>
                  </a:lnTo>
                  <a:lnTo>
                    <a:pt x="171" y="210"/>
                  </a:lnTo>
                  <a:lnTo>
                    <a:pt x="160" y="221"/>
                  </a:lnTo>
                  <a:lnTo>
                    <a:pt x="144" y="229"/>
                  </a:lnTo>
                  <a:lnTo>
                    <a:pt x="124" y="235"/>
                  </a:lnTo>
                  <a:lnTo>
                    <a:pt x="98" y="236"/>
                  </a:lnTo>
                  <a:lnTo>
                    <a:pt x="71" y="235"/>
                  </a:lnTo>
                  <a:lnTo>
                    <a:pt x="50" y="228"/>
                  </a:lnTo>
                  <a:lnTo>
                    <a:pt x="33" y="220"/>
                  </a:lnTo>
                  <a:lnTo>
                    <a:pt x="20" y="206"/>
                  </a:lnTo>
                  <a:lnTo>
                    <a:pt x="12" y="191"/>
                  </a:lnTo>
                  <a:lnTo>
                    <a:pt x="7" y="172"/>
                  </a:lnTo>
                  <a:lnTo>
                    <a:pt x="4" y="150"/>
                  </a:lnTo>
                  <a:lnTo>
                    <a:pt x="3" y="12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82" name="Freeform 86"/>
            <p:cNvSpPr>
              <a:spLocks noEditPoints="1"/>
            </p:cNvSpPr>
            <p:nvPr/>
          </p:nvSpPr>
          <p:spPr bwMode="auto">
            <a:xfrm>
              <a:off x="1760" y="1676"/>
              <a:ext cx="2152" cy="645"/>
            </a:xfrm>
            <a:custGeom>
              <a:avLst/>
              <a:gdLst/>
              <a:ahLst/>
              <a:cxnLst>
                <a:cxn ang="0">
                  <a:pos x="2007" y="18"/>
                </a:cxn>
                <a:cxn ang="0">
                  <a:pos x="3057" y="18"/>
                </a:cxn>
                <a:cxn ang="0">
                  <a:pos x="1756" y="1277"/>
                </a:cxn>
                <a:cxn ang="0">
                  <a:pos x="630" y="6"/>
                </a:cxn>
                <a:cxn ang="0">
                  <a:pos x="857" y="54"/>
                </a:cxn>
                <a:cxn ang="0">
                  <a:pos x="1004" y="163"/>
                </a:cxn>
                <a:cxn ang="0">
                  <a:pos x="1081" y="319"/>
                </a:cxn>
                <a:cxn ang="0">
                  <a:pos x="915" y="374"/>
                </a:cxn>
                <a:cxn ang="0">
                  <a:pos x="847" y="245"/>
                </a:cxn>
                <a:cxn ang="0">
                  <a:pos x="710" y="167"/>
                </a:cxn>
                <a:cxn ang="0">
                  <a:pos x="496" y="151"/>
                </a:cxn>
                <a:cxn ang="0">
                  <a:pos x="323" y="188"/>
                </a:cxn>
                <a:cxn ang="0">
                  <a:pos x="232" y="262"/>
                </a:cxn>
                <a:cxn ang="0">
                  <a:pos x="208" y="361"/>
                </a:cxn>
                <a:cxn ang="0">
                  <a:pos x="254" y="454"/>
                </a:cxn>
                <a:cxn ang="0">
                  <a:pos x="372" y="512"/>
                </a:cxn>
                <a:cxn ang="0">
                  <a:pos x="534" y="554"/>
                </a:cxn>
                <a:cxn ang="0">
                  <a:pos x="762" y="605"/>
                </a:cxn>
                <a:cxn ang="0">
                  <a:pos x="930" y="662"/>
                </a:cxn>
                <a:cxn ang="0">
                  <a:pos x="1061" y="753"/>
                </a:cxn>
                <a:cxn ang="0">
                  <a:pos x="1126" y="890"/>
                </a:cxn>
                <a:cxn ang="0">
                  <a:pos x="1112" y="1033"/>
                </a:cxn>
                <a:cxn ang="0">
                  <a:pos x="1035" y="1153"/>
                </a:cxn>
                <a:cxn ang="0">
                  <a:pos x="888" y="1244"/>
                </a:cxn>
                <a:cxn ang="0">
                  <a:pos x="663" y="1289"/>
                </a:cxn>
                <a:cxn ang="0">
                  <a:pos x="371" y="1272"/>
                </a:cxn>
                <a:cxn ang="0">
                  <a:pos x="156" y="1183"/>
                </a:cxn>
                <a:cxn ang="0">
                  <a:pos x="34" y="1024"/>
                </a:cxn>
                <a:cxn ang="0">
                  <a:pos x="182" y="861"/>
                </a:cxn>
                <a:cxn ang="0">
                  <a:pos x="236" y="1015"/>
                </a:cxn>
                <a:cxn ang="0">
                  <a:pos x="369" y="1110"/>
                </a:cxn>
                <a:cxn ang="0">
                  <a:pos x="589" y="1143"/>
                </a:cxn>
                <a:cxn ang="0">
                  <a:pos x="788" y="1117"/>
                </a:cxn>
                <a:cxn ang="0">
                  <a:pos x="902" y="1050"/>
                </a:cxn>
                <a:cxn ang="0">
                  <a:pos x="945" y="965"/>
                </a:cxn>
                <a:cxn ang="0">
                  <a:pos x="925" y="860"/>
                </a:cxn>
                <a:cxn ang="0">
                  <a:pos x="826" y="785"/>
                </a:cxn>
                <a:cxn ang="0">
                  <a:pos x="674" y="739"/>
                </a:cxn>
                <a:cxn ang="0">
                  <a:pos x="354" y="670"/>
                </a:cxn>
                <a:cxn ang="0">
                  <a:pos x="190" y="611"/>
                </a:cxn>
                <a:cxn ang="0">
                  <a:pos x="71" y="516"/>
                </a:cxn>
                <a:cxn ang="0">
                  <a:pos x="23" y="371"/>
                </a:cxn>
                <a:cxn ang="0">
                  <a:pos x="56" y="213"/>
                </a:cxn>
                <a:cxn ang="0">
                  <a:pos x="164" y="94"/>
                </a:cxn>
                <a:cxn ang="0">
                  <a:pos x="356" y="21"/>
                </a:cxn>
                <a:cxn ang="0">
                  <a:pos x="3798" y="0"/>
                </a:cxn>
                <a:cxn ang="0">
                  <a:pos x="4033" y="34"/>
                </a:cxn>
                <a:cxn ang="0">
                  <a:pos x="4185" y="132"/>
                </a:cxn>
                <a:cxn ang="0">
                  <a:pos x="4270" y="284"/>
                </a:cxn>
                <a:cxn ang="0">
                  <a:pos x="4302" y="485"/>
                </a:cxn>
                <a:cxn ang="0">
                  <a:pos x="4121" y="1277"/>
                </a:cxn>
                <a:cxn ang="0">
                  <a:pos x="4108" y="404"/>
                </a:cxn>
                <a:cxn ang="0">
                  <a:pos x="4055" y="269"/>
                </a:cxn>
                <a:cxn ang="0">
                  <a:pos x="3942" y="185"/>
                </a:cxn>
                <a:cxn ang="0">
                  <a:pos x="3748" y="156"/>
                </a:cxn>
                <a:cxn ang="0">
                  <a:pos x="3542" y="189"/>
                </a:cxn>
                <a:cxn ang="0">
                  <a:pos x="3421" y="284"/>
                </a:cxn>
                <a:cxn ang="0">
                  <a:pos x="3366" y="435"/>
                </a:cxn>
                <a:cxn ang="0">
                  <a:pos x="3357" y="1277"/>
                </a:cxn>
                <a:cxn ang="0">
                  <a:pos x="3313" y="242"/>
                </a:cxn>
                <a:cxn ang="0">
                  <a:pos x="3385" y="131"/>
                </a:cxn>
                <a:cxn ang="0">
                  <a:pos x="3520" y="45"/>
                </a:cxn>
                <a:cxn ang="0">
                  <a:pos x="3732" y="2"/>
                </a:cxn>
              </a:cxnLst>
              <a:rect l="0" t="0" r="r" b="b"/>
              <a:pathLst>
                <a:path w="4306" h="1292">
                  <a:moveTo>
                    <a:pt x="1162" y="18"/>
                  </a:moveTo>
                  <a:lnTo>
                    <a:pt x="1365" y="18"/>
                  </a:lnTo>
                  <a:lnTo>
                    <a:pt x="1664" y="1072"/>
                  </a:lnTo>
                  <a:lnTo>
                    <a:pt x="2007" y="18"/>
                  </a:lnTo>
                  <a:lnTo>
                    <a:pt x="2188" y="18"/>
                  </a:lnTo>
                  <a:lnTo>
                    <a:pt x="2539" y="1077"/>
                  </a:lnTo>
                  <a:lnTo>
                    <a:pt x="2859" y="18"/>
                  </a:lnTo>
                  <a:lnTo>
                    <a:pt x="3057" y="18"/>
                  </a:lnTo>
                  <a:lnTo>
                    <a:pt x="2654" y="1277"/>
                  </a:lnTo>
                  <a:lnTo>
                    <a:pt x="2442" y="1277"/>
                  </a:lnTo>
                  <a:lnTo>
                    <a:pt x="2095" y="232"/>
                  </a:lnTo>
                  <a:lnTo>
                    <a:pt x="1756" y="1277"/>
                  </a:lnTo>
                  <a:lnTo>
                    <a:pt x="1558" y="1277"/>
                  </a:lnTo>
                  <a:lnTo>
                    <a:pt x="1162" y="18"/>
                  </a:lnTo>
                  <a:close/>
                  <a:moveTo>
                    <a:pt x="559" y="3"/>
                  </a:moveTo>
                  <a:lnTo>
                    <a:pt x="630" y="6"/>
                  </a:lnTo>
                  <a:lnTo>
                    <a:pt x="694" y="11"/>
                  </a:lnTo>
                  <a:lnTo>
                    <a:pt x="754" y="22"/>
                  </a:lnTo>
                  <a:lnTo>
                    <a:pt x="808" y="37"/>
                  </a:lnTo>
                  <a:lnTo>
                    <a:pt x="857" y="54"/>
                  </a:lnTo>
                  <a:lnTo>
                    <a:pt x="900" y="76"/>
                  </a:lnTo>
                  <a:lnTo>
                    <a:pt x="940" y="102"/>
                  </a:lnTo>
                  <a:lnTo>
                    <a:pt x="974" y="131"/>
                  </a:lnTo>
                  <a:lnTo>
                    <a:pt x="1004" y="163"/>
                  </a:lnTo>
                  <a:lnTo>
                    <a:pt x="1029" y="198"/>
                  </a:lnTo>
                  <a:lnTo>
                    <a:pt x="1050" y="237"/>
                  </a:lnTo>
                  <a:lnTo>
                    <a:pt x="1067" y="276"/>
                  </a:lnTo>
                  <a:lnTo>
                    <a:pt x="1081" y="319"/>
                  </a:lnTo>
                  <a:lnTo>
                    <a:pt x="1090" y="366"/>
                  </a:lnTo>
                  <a:lnTo>
                    <a:pt x="1096" y="413"/>
                  </a:lnTo>
                  <a:lnTo>
                    <a:pt x="922" y="413"/>
                  </a:lnTo>
                  <a:lnTo>
                    <a:pt x="915" y="374"/>
                  </a:lnTo>
                  <a:lnTo>
                    <a:pt x="903" y="337"/>
                  </a:lnTo>
                  <a:lnTo>
                    <a:pt x="889" y="303"/>
                  </a:lnTo>
                  <a:lnTo>
                    <a:pt x="870" y="272"/>
                  </a:lnTo>
                  <a:lnTo>
                    <a:pt x="847" y="245"/>
                  </a:lnTo>
                  <a:lnTo>
                    <a:pt x="820" y="220"/>
                  </a:lnTo>
                  <a:lnTo>
                    <a:pt x="789" y="200"/>
                  </a:lnTo>
                  <a:lnTo>
                    <a:pt x="752" y="182"/>
                  </a:lnTo>
                  <a:lnTo>
                    <a:pt x="710" y="167"/>
                  </a:lnTo>
                  <a:lnTo>
                    <a:pt x="663" y="158"/>
                  </a:lnTo>
                  <a:lnTo>
                    <a:pt x="611" y="152"/>
                  </a:lnTo>
                  <a:lnTo>
                    <a:pt x="553" y="150"/>
                  </a:lnTo>
                  <a:lnTo>
                    <a:pt x="496" y="151"/>
                  </a:lnTo>
                  <a:lnTo>
                    <a:pt x="444" y="156"/>
                  </a:lnTo>
                  <a:lnTo>
                    <a:pt x="398" y="165"/>
                  </a:lnTo>
                  <a:lnTo>
                    <a:pt x="357" y="174"/>
                  </a:lnTo>
                  <a:lnTo>
                    <a:pt x="323" y="188"/>
                  </a:lnTo>
                  <a:lnTo>
                    <a:pt x="293" y="203"/>
                  </a:lnTo>
                  <a:lnTo>
                    <a:pt x="268" y="220"/>
                  </a:lnTo>
                  <a:lnTo>
                    <a:pt x="249" y="241"/>
                  </a:lnTo>
                  <a:lnTo>
                    <a:pt x="232" y="262"/>
                  </a:lnTo>
                  <a:lnTo>
                    <a:pt x="220" y="285"/>
                  </a:lnTo>
                  <a:lnTo>
                    <a:pt x="213" y="310"/>
                  </a:lnTo>
                  <a:lnTo>
                    <a:pt x="209" y="334"/>
                  </a:lnTo>
                  <a:lnTo>
                    <a:pt x="208" y="361"/>
                  </a:lnTo>
                  <a:lnTo>
                    <a:pt x="212" y="389"/>
                  </a:lnTo>
                  <a:lnTo>
                    <a:pt x="220" y="413"/>
                  </a:lnTo>
                  <a:lnTo>
                    <a:pt x="235" y="435"/>
                  </a:lnTo>
                  <a:lnTo>
                    <a:pt x="254" y="454"/>
                  </a:lnTo>
                  <a:lnTo>
                    <a:pt x="278" y="470"/>
                  </a:lnTo>
                  <a:lnTo>
                    <a:pt x="306" y="486"/>
                  </a:lnTo>
                  <a:lnTo>
                    <a:pt x="337" y="500"/>
                  </a:lnTo>
                  <a:lnTo>
                    <a:pt x="372" y="512"/>
                  </a:lnTo>
                  <a:lnTo>
                    <a:pt x="409" y="524"/>
                  </a:lnTo>
                  <a:lnTo>
                    <a:pt x="449" y="534"/>
                  </a:lnTo>
                  <a:lnTo>
                    <a:pt x="490" y="545"/>
                  </a:lnTo>
                  <a:lnTo>
                    <a:pt x="534" y="554"/>
                  </a:lnTo>
                  <a:lnTo>
                    <a:pt x="579" y="564"/>
                  </a:lnTo>
                  <a:lnTo>
                    <a:pt x="625" y="573"/>
                  </a:lnTo>
                  <a:lnTo>
                    <a:pt x="669" y="583"/>
                  </a:lnTo>
                  <a:lnTo>
                    <a:pt x="762" y="605"/>
                  </a:lnTo>
                  <a:lnTo>
                    <a:pt x="805" y="617"/>
                  </a:lnTo>
                  <a:lnTo>
                    <a:pt x="849" y="630"/>
                  </a:lnTo>
                  <a:lnTo>
                    <a:pt x="891" y="645"/>
                  </a:lnTo>
                  <a:lnTo>
                    <a:pt x="930" y="662"/>
                  </a:lnTo>
                  <a:lnTo>
                    <a:pt x="968" y="681"/>
                  </a:lnTo>
                  <a:lnTo>
                    <a:pt x="1002" y="702"/>
                  </a:lnTo>
                  <a:lnTo>
                    <a:pt x="1033" y="726"/>
                  </a:lnTo>
                  <a:lnTo>
                    <a:pt x="1061" y="753"/>
                  </a:lnTo>
                  <a:lnTo>
                    <a:pt x="1084" y="781"/>
                  </a:lnTo>
                  <a:lnTo>
                    <a:pt x="1103" y="814"/>
                  </a:lnTo>
                  <a:lnTo>
                    <a:pt x="1116" y="850"/>
                  </a:lnTo>
                  <a:lnTo>
                    <a:pt x="1126" y="890"/>
                  </a:lnTo>
                  <a:lnTo>
                    <a:pt x="1128" y="933"/>
                  </a:lnTo>
                  <a:lnTo>
                    <a:pt x="1127" y="966"/>
                  </a:lnTo>
                  <a:lnTo>
                    <a:pt x="1122" y="1000"/>
                  </a:lnTo>
                  <a:lnTo>
                    <a:pt x="1112" y="1033"/>
                  </a:lnTo>
                  <a:lnTo>
                    <a:pt x="1099" y="1065"/>
                  </a:lnTo>
                  <a:lnTo>
                    <a:pt x="1082" y="1095"/>
                  </a:lnTo>
                  <a:lnTo>
                    <a:pt x="1061" y="1125"/>
                  </a:lnTo>
                  <a:lnTo>
                    <a:pt x="1035" y="1153"/>
                  </a:lnTo>
                  <a:lnTo>
                    <a:pt x="1005" y="1179"/>
                  </a:lnTo>
                  <a:lnTo>
                    <a:pt x="971" y="1204"/>
                  </a:lnTo>
                  <a:lnTo>
                    <a:pt x="932" y="1225"/>
                  </a:lnTo>
                  <a:lnTo>
                    <a:pt x="888" y="1244"/>
                  </a:lnTo>
                  <a:lnTo>
                    <a:pt x="839" y="1261"/>
                  </a:lnTo>
                  <a:lnTo>
                    <a:pt x="786" y="1274"/>
                  </a:lnTo>
                  <a:lnTo>
                    <a:pt x="727" y="1284"/>
                  </a:lnTo>
                  <a:lnTo>
                    <a:pt x="663" y="1289"/>
                  </a:lnTo>
                  <a:lnTo>
                    <a:pt x="593" y="1292"/>
                  </a:lnTo>
                  <a:lnTo>
                    <a:pt x="513" y="1289"/>
                  </a:lnTo>
                  <a:lnTo>
                    <a:pt x="439" y="1282"/>
                  </a:lnTo>
                  <a:lnTo>
                    <a:pt x="371" y="1272"/>
                  </a:lnTo>
                  <a:lnTo>
                    <a:pt x="308" y="1257"/>
                  </a:lnTo>
                  <a:lnTo>
                    <a:pt x="251" y="1236"/>
                  </a:lnTo>
                  <a:lnTo>
                    <a:pt x="201" y="1212"/>
                  </a:lnTo>
                  <a:lnTo>
                    <a:pt x="156" y="1183"/>
                  </a:lnTo>
                  <a:lnTo>
                    <a:pt x="117" y="1151"/>
                  </a:lnTo>
                  <a:lnTo>
                    <a:pt x="84" y="1113"/>
                  </a:lnTo>
                  <a:lnTo>
                    <a:pt x="56" y="1071"/>
                  </a:lnTo>
                  <a:lnTo>
                    <a:pt x="34" y="1024"/>
                  </a:lnTo>
                  <a:lnTo>
                    <a:pt x="18" y="974"/>
                  </a:lnTo>
                  <a:lnTo>
                    <a:pt x="5" y="920"/>
                  </a:lnTo>
                  <a:lnTo>
                    <a:pt x="0" y="861"/>
                  </a:lnTo>
                  <a:lnTo>
                    <a:pt x="182" y="861"/>
                  </a:lnTo>
                  <a:lnTo>
                    <a:pt x="189" y="905"/>
                  </a:lnTo>
                  <a:lnTo>
                    <a:pt x="200" y="946"/>
                  </a:lnTo>
                  <a:lnTo>
                    <a:pt x="216" y="981"/>
                  </a:lnTo>
                  <a:lnTo>
                    <a:pt x="236" y="1015"/>
                  </a:lnTo>
                  <a:lnTo>
                    <a:pt x="262" y="1043"/>
                  </a:lnTo>
                  <a:lnTo>
                    <a:pt x="293" y="1069"/>
                  </a:lnTo>
                  <a:lnTo>
                    <a:pt x="329" y="1092"/>
                  </a:lnTo>
                  <a:lnTo>
                    <a:pt x="369" y="1110"/>
                  </a:lnTo>
                  <a:lnTo>
                    <a:pt x="417" y="1124"/>
                  </a:lnTo>
                  <a:lnTo>
                    <a:pt x="469" y="1134"/>
                  </a:lnTo>
                  <a:lnTo>
                    <a:pt x="526" y="1140"/>
                  </a:lnTo>
                  <a:lnTo>
                    <a:pt x="589" y="1143"/>
                  </a:lnTo>
                  <a:lnTo>
                    <a:pt x="648" y="1141"/>
                  </a:lnTo>
                  <a:lnTo>
                    <a:pt x="699" y="1136"/>
                  </a:lnTo>
                  <a:lnTo>
                    <a:pt x="747" y="1128"/>
                  </a:lnTo>
                  <a:lnTo>
                    <a:pt x="788" y="1117"/>
                  </a:lnTo>
                  <a:lnTo>
                    <a:pt x="823" y="1103"/>
                  </a:lnTo>
                  <a:lnTo>
                    <a:pt x="854" y="1087"/>
                  </a:lnTo>
                  <a:lnTo>
                    <a:pt x="880" y="1069"/>
                  </a:lnTo>
                  <a:lnTo>
                    <a:pt x="902" y="1050"/>
                  </a:lnTo>
                  <a:lnTo>
                    <a:pt x="918" y="1030"/>
                  </a:lnTo>
                  <a:lnTo>
                    <a:pt x="932" y="1009"/>
                  </a:lnTo>
                  <a:lnTo>
                    <a:pt x="940" y="986"/>
                  </a:lnTo>
                  <a:lnTo>
                    <a:pt x="945" y="965"/>
                  </a:lnTo>
                  <a:lnTo>
                    <a:pt x="948" y="943"/>
                  </a:lnTo>
                  <a:lnTo>
                    <a:pt x="947" y="912"/>
                  </a:lnTo>
                  <a:lnTo>
                    <a:pt x="938" y="884"/>
                  </a:lnTo>
                  <a:lnTo>
                    <a:pt x="925" y="860"/>
                  </a:lnTo>
                  <a:lnTo>
                    <a:pt x="907" y="838"/>
                  </a:lnTo>
                  <a:lnTo>
                    <a:pt x="884" y="818"/>
                  </a:lnTo>
                  <a:lnTo>
                    <a:pt x="857" y="802"/>
                  </a:lnTo>
                  <a:lnTo>
                    <a:pt x="826" y="785"/>
                  </a:lnTo>
                  <a:lnTo>
                    <a:pt x="792" y="772"/>
                  </a:lnTo>
                  <a:lnTo>
                    <a:pt x="755" y="759"/>
                  </a:lnTo>
                  <a:lnTo>
                    <a:pt x="716" y="749"/>
                  </a:lnTo>
                  <a:lnTo>
                    <a:pt x="674" y="739"/>
                  </a:lnTo>
                  <a:lnTo>
                    <a:pt x="630" y="728"/>
                  </a:lnTo>
                  <a:lnTo>
                    <a:pt x="585" y="720"/>
                  </a:lnTo>
                  <a:lnTo>
                    <a:pt x="447" y="692"/>
                  </a:lnTo>
                  <a:lnTo>
                    <a:pt x="354" y="670"/>
                  </a:lnTo>
                  <a:lnTo>
                    <a:pt x="311" y="658"/>
                  </a:lnTo>
                  <a:lnTo>
                    <a:pt x="269" y="644"/>
                  </a:lnTo>
                  <a:lnTo>
                    <a:pt x="228" y="629"/>
                  </a:lnTo>
                  <a:lnTo>
                    <a:pt x="190" y="611"/>
                  </a:lnTo>
                  <a:lnTo>
                    <a:pt x="155" y="591"/>
                  </a:lnTo>
                  <a:lnTo>
                    <a:pt x="124" y="569"/>
                  </a:lnTo>
                  <a:lnTo>
                    <a:pt x="95" y="545"/>
                  </a:lnTo>
                  <a:lnTo>
                    <a:pt x="71" y="516"/>
                  </a:lnTo>
                  <a:lnTo>
                    <a:pt x="52" y="486"/>
                  </a:lnTo>
                  <a:lnTo>
                    <a:pt x="37" y="451"/>
                  </a:lnTo>
                  <a:lnTo>
                    <a:pt x="27" y="413"/>
                  </a:lnTo>
                  <a:lnTo>
                    <a:pt x="23" y="371"/>
                  </a:lnTo>
                  <a:lnTo>
                    <a:pt x="24" y="329"/>
                  </a:lnTo>
                  <a:lnTo>
                    <a:pt x="31" y="288"/>
                  </a:lnTo>
                  <a:lnTo>
                    <a:pt x="41" y="250"/>
                  </a:lnTo>
                  <a:lnTo>
                    <a:pt x="56" y="213"/>
                  </a:lnTo>
                  <a:lnTo>
                    <a:pt x="76" y="181"/>
                  </a:lnTo>
                  <a:lnTo>
                    <a:pt x="100" y="148"/>
                  </a:lnTo>
                  <a:lnTo>
                    <a:pt x="130" y="120"/>
                  </a:lnTo>
                  <a:lnTo>
                    <a:pt x="164" y="94"/>
                  </a:lnTo>
                  <a:lnTo>
                    <a:pt x="205" y="71"/>
                  </a:lnTo>
                  <a:lnTo>
                    <a:pt x="250" y="50"/>
                  </a:lnTo>
                  <a:lnTo>
                    <a:pt x="300" y="34"/>
                  </a:lnTo>
                  <a:lnTo>
                    <a:pt x="356" y="21"/>
                  </a:lnTo>
                  <a:lnTo>
                    <a:pt x="418" y="11"/>
                  </a:lnTo>
                  <a:lnTo>
                    <a:pt x="486" y="4"/>
                  </a:lnTo>
                  <a:lnTo>
                    <a:pt x="559" y="3"/>
                  </a:lnTo>
                  <a:close/>
                  <a:moveTo>
                    <a:pt x="3798" y="0"/>
                  </a:moveTo>
                  <a:lnTo>
                    <a:pt x="3866" y="3"/>
                  </a:lnTo>
                  <a:lnTo>
                    <a:pt x="3927" y="8"/>
                  </a:lnTo>
                  <a:lnTo>
                    <a:pt x="3983" y="19"/>
                  </a:lnTo>
                  <a:lnTo>
                    <a:pt x="4033" y="34"/>
                  </a:lnTo>
                  <a:lnTo>
                    <a:pt x="4079" y="53"/>
                  </a:lnTo>
                  <a:lnTo>
                    <a:pt x="4119" y="75"/>
                  </a:lnTo>
                  <a:lnTo>
                    <a:pt x="4154" y="102"/>
                  </a:lnTo>
                  <a:lnTo>
                    <a:pt x="4185" y="132"/>
                  </a:lnTo>
                  <a:lnTo>
                    <a:pt x="4211" y="165"/>
                  </a:lnTo>
                  <a:lnTo>
                    <a:pt x="4234" y="201"/>
                  </a:lnTo>
                  <a:lnTo>
                    <a:pt x="4253" y="242"/>
                  </a:lnTo>
                  <a:lnTo>
                    <a:pt x="4270" y="284"/>
                  </a:lnTo>
                  <a:lnTo>
                    <a:pt x="4282" y="330"/>
                  </a:lnTo>
                  <a:lnTo>
                    <a:pt x="4291" y="379"/>
                  </a:lnTo>
                  <a:lnTo>
                    <a:pt x="4298" y="431"/>
                  </a:lnTo>
                  <a:lnTo>
                    <a:pt x="4302" y="485"/>
                  </a:lnTo>
                  <a:lnTo>
                    <a:pt x="4305" y="542"/>
                  </a:lnTo>
                  <a:lnTo>
                    <a:pt x="4306" y="601"/>
                  </a:lnTo>
                  <a:lnTo>
                    <a:pt x="4306" y="1277"/>
                  </a:lnTo>
                  <a:lnTo>
                    <a:pt x="4121" y="1277"/>
                  </a:lnTo>
                  <a:lnTo>
                    <a:pt x="4121" y="535"/>
                  </a:lnTo>
                  <a:lnTo>
                    <a:pt x="4119" y="489"/>
                  </a:lnTo>
                  <a:lnTo>
                    <a:pt x="4115" y="444"/>
                  </a:lnTo>
                  <a:lnTo>
                    <a:pt x="4108" y="404"/>
                  </a:lnTo>
                  <a:lnTo>
                    <a:pt x="4100" y="366"/>
                  </a:lnTo>
                  <a:lnTo>
                    <a:pt x="4088" y="330"/>
                  </a:lnTo>
                  <a:lnTo>
                    <a:pt x="4074" y="299"/>
                  </a:lnTo>
                  <a:lnTo>
                    <a:pt x="4055" y="269"/>
                  </a:lnTo>
                  <a:lnTo>
                    <a:pt x="4033" y="243"/>
                  </a:lnTo>
                  <a:lnTo>
                    <a:pt x="4007" y="220"/>
                  </a:lnTo>
                  <a:lnTo>
                    <a:pt x="3978" y="201"/>
                  </a:lnTo>
                  <a:lnTo>
                    <a:pt x="3942" y="185"/>
                  </a:lnTo>
                  <a:lnTo>
                    <a:pt x="3901" y="173"/>
                  </a:lnTo>
                  <a:lnTo>
                    <a:pt x="3857" y="163"/>
                  </a:lnTo>
                  <a:lnTo>
                    <a:pt x="3805" y="158"/>
                  </a:lnTo>
                  <a:lnTo>
                    <a:pt x="3748" y="156"/>
                  </a:lnTo>
                  <a:lnTo>
                    <a:pt x="3687" y="159"/>
                  </a:lnTo>
                  <a:lnTo>
                    <a:pt x="3633" y="165"/>
                  </a:lnTo>
                  <a:lnTo>
                    <a:pt x="3584" y="175"/>
                  </a:lnTo>
                  <a:lnTo>
                    <a:pt x="3542" y="189"/>
                  </a:lnTo>
                  <a:lnTo>
                    <a:pt x="3504" y="207"/>
                  </a:lnTo>
                  <a:lnTo>
                    <a:pt x="3472" y="228"/>
                  </a:lnTo>
                  <a:lnTo>
                    <a:pt x="3444" y="254"/>
                  </a:lnTo>
                  <a:lnTo>
                    <a:pt x="3421" y="284"/>
                  </a:lnTo>
                  <a:lnTo>
                    <a:pt x="3402" y="317"/>
                  </a:lnTo>
                  <a:lnTo>
                    <a:pt x="3387" y="352"/>
                  </a:lnTo>
                  <a:lnTo>
                    <a:pt x="3376" y="393"/>
                  </a:lnTo>
                  <a:lnTo>
                    <a:pt x="3366" y="435"/>
                  </a:lnTo>
                  <a:lnTo>
                    <a:pt x="3361" y="482"/>
                  </a:lnTo>
                  <a:lnTo>
                    <a:pt x="3358" y="531"/>
                  </a:lnTo>
                  <a:lnTo>
                    <a:pt x="3357" y="584"/>
                  </a:lnTo>
                  <a:lnTo>
                    <a:pt x="3357" y="1277"/>
                  </a:lnTo>
                  <a:lnTo>
                    <a:pt x="3174" y="1277"/>
                  </a:lnTo>
                  <a:lnTo>
                    <a:pt x="3174" y="18"/>
                  </a:lnTo>
                  <a:lnTo>
                    <a:pt x="3259" y="18"/>
                  </a:lnTo>
                  <a:lnTo>
                    <a:pt x="3313" y="242"/>
                  </a:lnTo>
                  <a:lnTo>
                    <a:pt x="3326" y="212"/>
                  </a:lnTo>
                  <a:lnTo>
                    <a:pt x="3342" y="184"/>
                  </a:lnTo>
                  <a:lnTo>
                    <a:pt x="3362" y="156"/>
                  </a:lnTo>
                  <a:lnTo>
                    <a:pt x="3385" y="131"/>
                  </a:lnTo>
                  <a:lnTo>
                    <a:pt x="3413" y="106"/>
                  </a:lnTo>
                  <a:lnTo>
                    <a:pt x="3444" y="83"/>
                  </a:lnTo>
                  <a:lnTo>
                    <a:pt x="3481" y="63"/>
                  </a:lnTo>
                  <a:lnTo>
                    <a:pt x="3520" y="45"/>
                  </a:lnTo>
                  <a:lnTo>
                    <a:pt x="3566" y="30"/>
                  </a:lnTo>
                  <a:lnTo>
                    <a:pt x="3616" y="16"/>
                  </a:lnTo>
                  <a:lnTo>
                    <a:pt x="3671" y="8"/>
                  </a:lnTo>
                  <a:lnTo>
                    <a:pt x="3732" y="2"/>
                  </a:lnTo>
                  <a:lnTo>
                    <a:pt x="379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183" name="Freeform 87"/>
            <p:cNvSpPr>
              <a:spLocks noEditPoints="1"/>
            </p:cNvSpPr>
            <p:nvPr/>
          </p:nvSpPr>
          <p:spPr bwMode="auto">
            <a:xfrm>
              <a:off x="3928" y="2442"/>
              <a:ext cx="67" cy="67"/>
            </a:xfrm>
            <a:custGeom>
              <a:avLst/>
              <a:gdLst/>
              <a:ahLst/>
              <a:cxnLst>
                <a:cxn ang="0">
                  <a:pos x="53" y="63"/>
                </a:cxn>
                <a:cxn ang="0">
                  <a:pos x="82" y="60"/>
                </a:cxn>
                <a:cxn ang="0">
                  <a:pos x="86" y="53"/>
                </a:cxn>
                <a:cxn ang="0">
                  <a:pos x="84" y="42"/>
                </a:cxn>
                <a:cxn ang="0">
                  <a:pos x="53" y="38"/>
                </a:cxn>
                <a:cxn ang="0">
                  <a:pos x="71" y="29"/>
                </a:cxn>
                <a:cxn ang="0">
                  <a:pos x="91" y="34"/>
                </a:cxn>
                <a:cxn ang="0">
                  <a:pos x="98" y="51"/>
                </a:cxn>
                <a:cxn ang="0">
                  <a:pos x="96" y="60"/>
                </a:cxn>
                <a:cxn ang="0">
                  <a:pos x="91" y="67"/>
                </a:cxn>
                <a:cxn ang="0">
                  <a:pos x="101" y="105"/>
                </a:cxn>
                <a:cxn ang="0">
                  <a:pos x="67" y="72"/>
                </a:cxn>
                <a:cxn ang="0">
                  <a:pos x="53" y="105"/>
                </a:cxn>
                <a:cxn ang="0">
                  <a:pos x="42" y="29"/>
                </a:cxn>
                <a:cxn ang="0">
                  <a:pos x="50" y="14"/>
                </a:cxn>
                <a:cxn ang="0">
                  <a:pos x="23" y="34"/>
                </a:cxn>
                <a:cxn ang="0">
                  <a:pos x="14" y="67"/>
                </a:cxn>
                <a:cxn ang="0">
                  <a:pos x="23" y="101"/>
                </a:cxn>
                <a:cxn ang="0">
                  <a:pos x="50" y="120"/>
                </a:cxn>
                <a:cxn ang="0">
                  <a:pos x="86" y="120"/>
                </a:cxn>
                <a:cxn ang="0">
                  <a:pos x="111" y="101"/>
                </a:cxn>
                <a:cxn ang="0">
                  <a:pos x="121" y="67"/>
                </a:cxn>
                <a:cxn ang="0">
                  <a:pos x="111" y="34"/>
                </a:cxn>
                <a:cxn ang="0">
                  <a:pos x="86" y="14"/>
                </a:cxn>
                <a:cxn ang="0">
                  <a:pos x="68" y="0"/>
                </a:cxn>
                <a:cxn ang="0">
                  <a:pos x="106" y="13"/>
                </a:cxn>
                <a:cxn ang="0">
                  <a:pos x="130" y="45"/>
                </a:cxn>
                <a:cxn ang="0">
                  <a:pos x="130" y="89"/>
                </a:cxn>
                <a:cxn ang="0">
                  <a:pos x="106" y="121"/>
                </a:cxn>
                <a:cxn ang="0">
                  <a:pos x="68" y="133"/>
                </a:cxn>
                <a:cxn ang="0">
                  <a:pos x="29" y="121"/>
                </a:cxn>
                <a:cxn ang="0">
                  <a:pos x="4" y="89"/>
                </a:cxn>
                <a:cxn ang="0">
                  <a:pos x="4" y="45"/>
                </a:cxn>
                <a:cxn ang="0">
                  <a:pos x="29" y="13"/>
                </a:cxn>
                <a:cxn ang="0">
                  <a:pos x="68" y="0"/>
                </a:cxn>
              </a:cxnLst>
              <a:rect l="0" t="0" r="r" b="b"/>
              <a:pathLst>
                <a:path w="134" h="133">
                  <a:moveTo>
                    <a:pt x="53" y="38"/>
                  </a:moveTo>
                  <a:lnTo>
                    <a:pt x="53" y="63"/>
                  </a:lnTo>
                  <a:lnTo>
                    <a:pt x="76" y="63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86" y="53"/>
                  </a:lnTo>
                  <a:lnTo>
                    <a:pt x="86" y="45"/>
                  </a:lnTo>
                  <a:lnTo>
                    <a:pt x="84" y="42"/>
                  </a:lnTo>
                  <a:lnTo>
                    <a:pt x="76" y="38"/>
                  </a:lnTo>
                  <a:lnTo>
                    <a:pt x="53" y="38"/>
                  </a:lnTo>
                  <a:close/>
                  <a:moveTo>
                    <a:pt x="42" y="29"/>
                  </a:moveTo>
                  <a:lnTo>
                    <a:pt x="71" y="29"/>
                  </a:lnTo>
                  <a:lnTo>
                    <a:pt x="83" y="30"/>
                  </a:lnTo>
                  <a:lnTo>
                    <a:pt x="91" y="34"/>
                  </a:lnTo>
                  <a:lnTo>
                    <a:pt x="96" y="41"/>
                  </a:lnTo>
                  <a:lnTo>
                    <a:pt x="98" y="51"/>
                  </a:lnTo>
                  <a:lnTo>
                    <a:pt x="98" y="56"/>
                  </a:lnTo>
                  <a:lnTo>
                    <a:pt x="96" y="60"/>
                  </a:lnTo>
                  <a:lnTo>
                    <a:pt x="94" y="64"/>
                  </a:lnTo>
                  <a:lnTo>
                    <a:pt x="91" y="67"/>
                  </a:lnTo>
                  <a:lnTo>
                    <a:pt x="79" y="71"/>
                  </a:lnTo>
                  <a:lnTo>
                    <a:pt x="101" y="105"/>
                  </a:lnTo>
                  <a:lnTo>
                    <a:pt x="87" y="105"/>
                  </a:lnTo>
                  <a:lnTo>
                    <a:pt x="67" y="72"/>
                  </a:lnTo>
                  <a:lnTo>
                    <a:pt x="53" y="72"/>
                  </a:lnTo>
                  <a:lnTo>
                    <a:pt x="53" y="105"/>
                  </a:lnTo>
                  <a:lnTo>
                    <a:pt x="42" y="105"/>
                  </a:lnTo>
                  <a:lnTo>
                    <a:pt x="42" y="29"/>
                  </a:lnTo>
                  <a:close/>
                  <a:moveTo>
                    <a:pt x="68" y="11"/>
                  </a:moveTo>
                  <a:lnTo>
                    <a:pt x="50" y="14"/>
                  </a:lnTo>
                  <a:lnTo>
                    <a:pt x="35" y="22"/>
                  </a:lnTo>
                  <a:lnTo>
                    <a:pt x="23" y="34"/>
                  </a:lnTo>
                  <a:lnTo>
                    <a:pt x="16" y="49"/>
                  </a:lnTo>
                  <a:lnTo>
                    <a:pt x="14" y="67"/>
                  </a:lnTo>
                  <a:lnTo>
                    <a:pt x="16" y="85"/>
                  </a:lnTo>
                  <a:lnTo>
                    <a:pt x="23" y="101"/>
                  </a:lnTo>
                  <a:lnTo>
                    <a:pt x="35" y="112"/>
                  </a:lnTo>
                  <a:lnTo>
                    <a:pt x="50" y="120"/>
                  </a:lnTo>
                  <a:lnTo>
                    <a:pt x="68" y="123"/>
                  </a:lnTo>
                  <a:lnTo>
                    <a:pt x="86" y="120"/>
                  </a:lnTo>
                  <a:lnTo>
                    <a:pt x="99" y="112"/>
                  </a:lnTo>
                  <a:lnTo>
                    <a:pt x="111" y="101"/>
                  </a:lnTo>
                  <a:lnTo>
                    <a:pt x="118" y="85"/>
                  </a:lnTo>
                  <a:lnTo>
                    <a:pt x="121" y="67"/>
                  </a:lnTo>
                  <a:lnTo>
                    <a:pt x="118" y="49"/>
                  </a:lnTo>
                  <a:lnTo>
                    <a:pt x="111" y="34"/>
                  </a:lnTo>
                  <a:lnTo>
                    <a:pt x="99" y="22"/>
                  </a:lnTo>
                  <a:lnTo>
                    <a:pt x="86" y="14"/>
                  </a:lnTo>
                  <a:lnTo>
                    <a:pt x="68" y="11"/>
                  </a:lnTo>
                  <a:close/>
                  <a:moveTo>
                    <a:pt x="68" y="0"/>
                  </a:moveTo>
                  <a:lnTo>
                    <a:pt x="88" y="3"/>
                  </a:lnTo>
                  <a:lnTo>
                    <a:pt x="106" y="13"/>
                  </a:lnTo>
                  <a:lnTo>
                    <a:pt x="121" y="28"/>
                  </a:lnTo>
                  <a:lnTo>
                    <a:pt x="130" y="45"/>
                  </a:lnTo>
                  <a:lnTo>
                    <a:pt x="134" y="67"/>
                  </a:lnTo>
                  <a:lnTo>
                    <a:pt x="130" y="89"/>
                  </a:lnTo>
                  <a:lnTo>
                    <a:pt x="121" y="106"/>
                  </a:lnTo>
                  <a:lnTo>
                    <a:pt x="106" y="121"/>
                  </a:lnTo>
                  <a:lnTo>
                    <a:pt x="88" y="131"/>
                  </a:lnTo>
                  <a:lnTo>
                    <a:pt x="68" y="133"/>
                  </a:lnTo>
                  <a:lnTo>
                    <a:pt x="46" y="131"/>
                  </a:lnTo>
                  <a:lnTo>
                    <a:pt x="29" y="121"/>
                  </a:lnTo>
                  <a:lnTo>
                    <a:pt x="14" y="106"/>
                  </a:lnTo>
                  <a:lnTo>
                    <a:pt x="4" y="89"/>
                  </a:lnTo>
                  <a:lnTo>
                    <a:pt x="0" y="67"/>
                  </a:lnTo>
                  <a:lnTo>
                    <a:pt x="4" y="45"/>
                  </a:lnTo>
                  <a:lnTo>
                    <a:pt x="14" y="28"/>
                  </a:lnTo>
                  <a:lnTo>
                    <a:pt x="29" y="13"/>
                  </a:lnTo>
                  <a:lnTo>
                    <a:pt x="46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305C"/>
              </a:gs>
              <a:gs pos="100000">
                <a:srgbClr val="00A6D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0"/>
            <a:ext cx="73596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04900"/>
            <a:ext cx="82296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050" y="6562725"/>
            <a:ext cx="38893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1" smtClean="0">
                <a:solidFill>
                  <a:srgbClr val="013668"/>
                </a:solidFill>
              </a:defRPr>
            </a:lvl1pPr>
          </a:lstStyle>
          <a:p>
            <a:pPr>
              <a:defRPr/>
            </a:pPr>
            <a:fld id="{E9EFECB6-BB33-4C6C-BB24-DD7ED2919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8285163" y="6384925"/>
            <a:ext cx="728662" cy="361950"/>
            <a:chOff x="1480" y="1464"/>
            <a:chExt cx="2800" cy="1392"/>
          </a:xfrm>
        </p:grpSpPr>
        <p:sp>
          <p:nvSpPr>
            <p:cNvPr id="1034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480" y="1464"/>
              <a:ext cx="280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3951" y="1647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511" y="1720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511" y="175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3011" y="1781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3585" y="1824"/>
              <a:ext cx="1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4091" y="182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3456" y="188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3060" y="1971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3011" y="200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2871" y="2026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2572" y="209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2889" y="211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2889" y="212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2114" y="2136"/>
              <a:ext cx="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3377" y="2136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3487" y="2142"/>
              <a:ext cx="12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3377" y="2154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1919" y="2160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3377" y="2160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>
              <a:off x="3365" y="217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Rectangle 31"/>
            <p:cNvSpPr>
              <a:spLocks noChangeArrowheads="1"/>
            </p:cNvSpPr>
            <p:nvPr/>
          </p:nvSpPr>
          <p:spPr bwMode="auto">
            <a:xfrm>
              <a:off x="3334" y="221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Rectangle 32"/>
            <p:cNvSpPr>
              <a:spLocks noChangeArrowheads="1"/>
            </p:cNvSpPr>
            <p:nvPr/>
          </p:nvSpPr>
          <p:spPr bwMode="auto">
            <a:xfrm>
              <a:off x="1480" y="222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2224" y="2227"/>
              <a:ext cx="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3328" y="223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Rectangle 35"/>
            <p:cNvSpPr>
              <a:spLocks noChangeArrowheads="1"/>
            </p:cNvSpPr>
            <p:nvPr/>
          </p:nvSpPr>
          <p:spPr bwMode="auto">
            <a:xfrm>
              <a:off x="2066" y="223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Rectangle 36"/>
            <p:cNvSpPr>
              <a:spLocks noChangeArrowheads="1"/>
            </p:cNvSpPr>
            <p:nvPr/>
          </p:nvSpPr>
          <p:spPr bwMode="auto">
            <a:xfrm>
              <a:off x="1962" y="2245"/>
              <a:ext cx="0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1992" y="2252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2072" y="225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3322" y="2252"/>
              <a:ext cx="6" cy="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1877" y="2258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1950" y="225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Rectangle 42"/>
            <p:cNvSpPr>
              <a:spLocks noChangeArrowheads="1"/>
            </p:cNvSpPr>
            <p:nvPr/>
          </p:nvSpPr>
          <p:spPr bwMode="auto">
            <a:xfrm>
              <a:off x="3316" y="226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Rectangle 43"/>
            <p:cNvSpPr>
              <a:spLocks noChangeArrowheads="1"/>
            </p:cNvSpPr>
            <p:nvPr/>
          </p:nvSpPr>
          <p:spPr bwMode="auto">
            <a:xfrm>
              <a:off x="3322" y="2276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Rectangle 44"/>
            <p:cNvSpPr>
              <a:spLocks noChangeArrowheads="1"/>
            </p:cNvSpPr>
            <p:nvPr/>
          </p:nvSpPr>
          <p:spPr bwMode="auto">
            <a:xfrm>
              <a:off x="1919" y="234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3377" y="2508"/>
              <a:ext cx="6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3353" y="2526"/>
              <a:ext cx="12" cy="1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3371" y="2532"/>
              <a:ext cx="6" cy="1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3365" y="2545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1846" y="2557"/>
              <a:ext cx="12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1840" y="256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2029" y="258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3182" y="2587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3328" y="261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3292" y="2691"/>
              <a:ext cx="6" cy="1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 noEditPoints="1"/>
            </p:cNvSpPr>
            <p:nvPr/>
          </p:nvSpPr>
          <p:spPr bwMode="auto">
            <a:xfrm>
              <a:off x="3688" y="1592"/>
              <a:ext cx="427" cy="464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 noEditPoints="1"/>
            </p:cNvSpPr>
            <p:nvPr/>
          </p:nvSpPr>
          <p:spPr bwMode="auto">
            <a:xfrm>
              <a:off x="1645" y="1598"/>
              <a:ext cx="384" cy="537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 noEditPoints="1"/>
            </p:cNvSpPr>
            <p:nvPr/>
          </p:nvSpPr>
          <p:spPr bwMode="auto">
            <a:xfrm>
              <a:off x="2029" y="1617"/>
              <a:ext cx="329" cy="244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 noEditPoints="1"/>
            </p:cNvSpPr>
            <p:nvPr/>
          </p:nvSpPr>
          <p:spPr bwMode="auto">
            <a:xfrm>
              <a:off x="2999" y="1665"/>
              <a:ext cx="671" cy="1044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3572" y="1873"/>
              <a:ext cx="24" cy="31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121" y="1781"/>
              <a:ext cx="24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3816" y="1910"/>
              <a:ext cx="12" cy="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 noEditPoints="1"/>
            </p:cNvSpPr>
            <p:nvPr/>
          </p:nvSpPr>
          <p:spPr bwMode="auto">
            <a:xfrm>
              <a:off x="2377" y="1946"/>
              <a:ext cx="628" cy="330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792" y="2001"/>
              <a:ext cx="18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3" y="2099"/>
              <a:ext cx="12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 noEditPoints="1"/>
            </p:cNvSpPr>
            <p:nvPr/>
          </p:nvSpPr>
          <p:spPr bwMode="auto">
            <a:xfrm>
              <a:off x="1480" y="2136"/>
              <a:ext cx="848" cy="128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359" y="2142"/>
              <a:ext cx="12" cy="1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341" y="2178"/>
              <a:ext cx="24" cy="3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 noEditPoints="1"/>
            </p:cNvSpPr>
            <p:nvPr/>
          </p:nvSpPr>
          <p:spPr bwMode="auto">
            <a:xfrm>
              <a:off x="1578" y="2325"/>
              <a:ext cx="451" cy="531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 noEditPoints="1"/>
            </p:cNvSpPr>
            <p:nvPr/>
          </p:nvSpPr>
          <p:spPr bwMode="auto">
            <a:xfrm>
              <a:off x="4109" y="1470"/>
              <a:ext cx="171" cy="165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 userDrawn="1"/>
        </p:nvGrpSpPr>
        <p:grpSpPr bwMode="auto">
          <a:xfrm>
            <a:off x="7699375" y="230188"/>
            <a:ext cx="1114425" cy="485775"/>
            <a:chOff x="1760" y="1676"/>
            <a:chExt cx="2235" cy="972"/>
          </a:xfrm>
        </p:grpSpPr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1776" y="2451"/>
              <a:ext cx="124" cy="149"/>
            </a:xfrm>
            <a:custGeom>
              <a:avLst/>
              <a:gdLst/>
              <a:ahLst/>
              <a:cxnLst>
                <a:cxn ang="0">
                  <a:pos x="155" y="3"/>
                </a:cxn>
                <a:cxn ang="0">
                  <a:pos x="204" y="19"/>
                </a:cxn>
                <a:cxn ang="0">
                  <a:pos x="233" y="53"/>
                </a:cxn>
                <a:cxn ang="0">
                  <a:pos x="244" y="102"/>
                </a:cxn>
                <a:cxn ang="0">
                  <a:pos x="206" y="79"/>
                </a:cxn>
                <a:cxn ang="0">
                  <a:pos x="185" y="47"/>
                </a:cxn>
                <a:cxn ang="0">
                  <a:pos x="148" y="31"/>
                </a:cxn>
                <a:cxn ang="0">
                  <a:pos x="95" y="32"/>
                </a:cxn>
                <a:cxn ang="0">
                  <a:pos x="57" y="50"/>
                </a:cxn>
                <a:cxn ang="0">
                  <a:pos x="43" y="84"/>
                </a:cxn>
                <a:cxn ang="0">
                  <a:pos x="56" y="107"/>
                </a:cxn>
                <a:cxn ang="0">
                  <a:pos x="84" y="121"/>
                </a:cxn>
                <a:cxn ang="0">
                  <a:pos x="168" y="138"/>
                </a:cxn>
                <a:cxn ang="0">
                  <a:pos x="208" y="152"/>
                </a:cxn>
                <a:cxn ang="0">
                  <a:pos x="238" y="174"/>
                </a:cxn>
                <a:cxn ang="0">
                  <a:pos x="248" y="209"/>
                </a:cxn>
                <a:cxn ang="0">
                  <a:pos x="243" y="240"/>
                </a:cxn>
                <a:cxn ang="0">
                  <a:pos x="224" y="267"/>
                </a:cxn>
                <a:cxn ang="0">
                  <a:pos x="187" y="288"/>
                </a:cxn>
                <a:cxn ang="0">
                  <a:pos x="129" y="296"/>
                </a:cxn>
                <a:cxn ang="0">
                  <a:pos x="69" y="288"/>
                </a:cxn>
                <a:cxn ang="0">
                  <a:pos x="28" y="266"/>
                </a:cxn>
                <a:cxn ang="0">
                  <a:pos x="7" y="232"/>
                </a:cxn>
                <a:cxn ang="0">
                  <a:pos x="0" y="189"/>
                </a:cxn>
                <a:cxn ang="0">
                  <a:pos x="35" y="206"/>
                </a:cxn>
                <a:cxn ang="0">
                  <a:pos x="50" y="236"/>
                </a:cxn>
                <a:cxn ang="0">
                  <a:pos x="79" y="257"/>
                </a:cxn>
                <a:cxn ang="0">
                  <a:pos x="128" y="265"/>
                </a:cxn>
                <a:cxn ang="0">
                  <a:pos x="174" y="259"/>
                </a:cxn>
                <a:cxn ang="0">
                  <a:pos x="201" y="244"/>
                </a:cxn>
                <a:cxn ang="0">
                  <a:pos x="212" y="223"/>
                </a:cxn>
                <a:cxn ang="0">
                  <a:pos x="212" y="198"/>
                </a:cxn>
                <a:cxn ang="0">
                  <a:pos x="194" y="178"/>
                </a:cxn>
                <a:cxn ang="0">
                  <a:pos x="161" y="167"/>
                </a:cxn>
                <a:cxn ang="0">
                  <a:pos x="103" y="156"/>
                </a:cxn>
                <a:cxn ang="0">
                  <a:pos x="64" y="146"/>
                </a:cxn>
                <a:cxn ang="0">
                  <a:pos x="31" y="130"/>
                </a:cxn>
                <a:cxn ang="0">
                  <a:pos x="12" y="104"/>
                </a:cxn>
                <a:cxn ang="0">
                  <a:pos x="11" y="64"/>
                </a:cxn>
                <a:cxn ang="0">
                  <a:pos x="30" y="30"/>
                </a:cxn>
                <a:cxn ang="0">
                  <a:pos x="68" y="8"/>
                </a:cxn>
                <a:cxn ang="0">
                  <a:pos x="123" y="0"/>
                </a:cxn>
              </a:cxnLst>
              <a:rect l="0" t="0" r="r" b="b"/>
              <a:pathLst>
                <a:path w="248" h="296">
                  <a:moveTo>
                    <a:pt x="123" y="0"/>
                  </a:moveTo>
                  <a:lnTo>
                    <a:pt x="155" y="3"/>
                  </a:lnTo>
                  <a:lnTo>
                    <a:pt x="180" y="8"/>
                  </a:lnTo>
                  <a:lnTo>
                    <a:pt x="204" y="19"/>
                  </a:lnTo>
                  <a:lnTo>
                    <a:pt x="221" y="34"/>
                  </a:lnTo>
                  <a:lnTo>
                    <a:pt x="233" y="53"/>
                  </a:lnTo>
                  <a:lnTo>
                    <a:pt x="242" y="74"/>
                  </a:lnTo>
                  <a:lnTo>
                    <a:pt x="244" y="102"/>
                  </a:lnTo>
                  <a:lnTo>
                    <a:pt x="209" y="102"/>
                  </a:lnTo>
                  <a:lnTo>
                    <a:pt x="206" y="79"/>
                  </a:lnTo>
                  <a:lnTo>
                    <a:pt x="198" y="61"/>
                  </a:lnTo>
                  <a:lnTo>
                    <a:pt x="185" y="47"/>
                  </a:lnTo>
                  <a:lnTo>
                    <a:pt x="168" y="38"/>
                  </a:lnTo>
                  <a:lnTo>
                    <a:pt x="148" y="31"/>
                  </a:lnTo>
                  <a:lnTo>
                    <a:pt x="123" y="30"/>
                  </a:lnTo>
                  <a:lnTo>
                    <a:pt x="95" y="32"/>
                  </a:lnTo>
                  <a:lnTo>
                    <a:pt x="73" y="39"/>
                  </a:lnTo>
                  <a:lnTo>
                    <a:pt x="57" y="50"/>
                  </a:lnTo>
                  <a:lnTo>
                    <a:pt x="46" y="65"/>
                  </a:lnTo>
                  <a:lnTo>
                    <a:pt x="43" y="84"/>
                  </a:lnTo>
                  <a:lnTo>
                    <a:pt x="46" y="98"/>
                  </a:lnTo>
                  <a:lnTo>
                    <a:pt x="56" y="107"/>
                  </a:lnTo>
                  <a:lnTo>
                    <a:pt x="68" y="115"/>
                  </a:lnTo>
                  <a:lnTo>
                    <a:pt x="84" y="121"/>
                  </a:lnTo>
                  <a:lnTo>
                    <a:pt x="103" y="126"/>
                  </a:lnTo>
                  <a:lnTo>
                    <a:pt x="168" y="138"/>
                  </a:lnTo>
                  <a:lnTo>
                    <a:pt x="189" y="145"/>
                  </a:lnTo>
                  <a:lnTo>
                    <a:pt x="208" y="152"/>
                  </a:lnTo>
                  <a:lnTo>
                    <a:pt x="224" y="161"/>
                  </a:lnTo>
                  <a:lnTo>
                    <a:pt x="238" y="174"/>
                  </a:lnTo>
                  <a:lnTo>
                    <a:pt x="246" y="190"/>
                  </a:lnTo>
                  <a:lnTo>
                    <a:pt x="248" y="209"/>
                  </a:lnTo>
                  <a:lnTo>
                    <a:pt x="247" y="224"/>
                  </a:lnTo>
                  <a:lnTo>
                    <a:pt x="243" y="240"/>
                  </a:lnTo>
                  <a:lnTo>
                    <a:pt x="235" y="254"/>
                  </a:lnTo>
                  <a:lnTo>
                    <a:pt x="224" y="267"/>
                  </a:lnTo>
                  <a:lnTo>
                    <a:pt x="208" y="280"/>
                  </a:lnTo>
                  <a:lnTo>
                    <a:pt x="187" y="288"/>
                  </a:lnTo>
                  <a:lnTo>
                    <a:pt x="161" y="293"/>
                  </a:lnTo>
                  <a:lnTo>
                    <a:pt x="129" y="296"/>
                  </a:lnTo>
                  <a:lnTo>
                    <a:pt x="96" y="293"/>
                  </a:lnTo>
                  <a:lnTo>
                    <a:pt x="69" y="288"/>
                  </a:lnTo>
                  <a:lnTo>
                    <a:pt x="46" y="278"/>
                  </a:lnTo>
                  <a:lnTo>
                    <a:pt x="28" y="266"/>
                  </a:lnTo>
                  <a:lnTo>
                    <a:pt x="16" y="250"/>
                  </a:lnTo>
                  <a:lnTo>
                    <a:pt x="7" y="232"/>
                  </a:lnTo>
                  <a:lnTo>
                    <a:pt x="1" y="212"/>
                  </a:lnTo>
                  <a:lnTo>
                    <a:pt x="0" y="189"/>
                  </a:lnTo>
                  <a:lnTo>
                    <a:pt x="34" y="189"/>
                  </a:lnTo>
                  <a:lnTo>
                    <a:pt x="35" y="206"/>
                  </a:lnTo>
                  <a:lnTo>
                    <a:pt x="41" y="223"/>
                  </a:lnTo>
                  <a:lnTo>
                    <a:pt x="50" y="236"/>
                  </a:lnTo>
                  <a:lnTo>
                    <a:pt x="62" y="248"/>
                  </a:lnTo>
                  <a:lnTo>
                    <a:pt x="79" y="257"/>
                  </a:lnTo>
                  <a:lnTo>
                    <a:pt x="100" y="263"/>
                  </a:lnTo>
                  <a:lnTo>
                    <a:pt x="128" y="265"/>
                  </a:lnTo>
                  <a:lnTo>
                    <a:pt x="153" y="263"/>
                  </a:lnTo>
                  <a:lnTo>
                    <a:pt x="174" y="259"/>
                  </a:lnTo>
                  <a:lnTo>
                    <a:pt x="190" y="252"/>
                  </a:lnTo>
                  <a:lnTo>
                    <a:pt x="201" y="244"/>
                  </a:lnTo>
                  <a:lnTo>
                    <a:pt x="208" y="233"/>
                  </a:lnTo>
                  <a:lnTo>
                    <a:pt x="212" y="223"/>
                  </a:lnTo>
                  <a:lnTo>
                    <a:pt x="213" y="212"/>
                  </a:lnTo>
                  <a:lnTo>
                    <a:pt x="212" y="198"/>
                  </a:lnTo>
                  <a:lnTo>
                    <a:pt x="205" y="187"/>
                  </a:lnTo>
                  <a:lnTo>
                    <a:pt x="194" y="178"/>
                  </a:lnTo>
                  <a:lnTo>
                    <a:pt x="179" y="171"/>
                  </a:lnTo>
                  <a:lnTo>
                    <a:pt x="161" y="167"/>
                  </a:lnTo>
                  <a:lnTo>
                    <a:pt x="123" y="159"/>
                  </a:lnTo>
                  <a:lnTo>
                    <a:pt x="103" y="156"/>
                  </a:lnTo>
                  <a:lnTo>
                    <a:pt x="83" y="151"/>
                  </a:lnTo>
                  <a:lnTo>
                    <a:pt x="64" y="146"/>
                  </a:lnTo>
                  <a:lnTo>
                    <a:pt x="46" y="140"/>
                  </a:lnTo>
                  <a:lnTo>
                    <a:pt x="31" y="130"/>
                  </a:lnTo>
                  <a:lnTo>
                    <a:pt x="19" y="118"/>
                  </a:lnTo>
                  <a:lnTo>
                    <a:pt x="12" y="104"/>
                  </a:lnTo>
                  <a:lnTo>
                    <a:pt x="9" y="85"/>
                  </a:lnTo>
                  <a:lnTo>
                    <a:pt x="11" y="64"/>
                  </a:lnTo>
                  <a:lnTo>
                    <a:pt x="18" y="45"/>
                  </a:lnTo>
                  <a:lnTo>
                    <a:pt x="30" y="30"/>
                  </a:lnTo>
                  <a:lnTo>
                    <a:pt x="46" y="17"/>
                  </a:lnTo>
                  <a:lnTo>
                    <a:pt x="68" y="8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 noEditPoints="1"/>
            </p:cNvSpPr>
            <p:nvPr/>
          </p:nvSpPr>
          <p:spPr bwMode="auto">
            <a:xfrm>
              <a:off x="1913" y="2480"/>
              <a:ext cx="111" cy="121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56" y="49"/>
                </a:cxn>
                <a:cxn ang="0">
                  <a:pos x="40" y="80"/>
                </a:cxn>
                <a:cxn ang="0">
                  <a:pos x="35" y="119"/>
                </a:cxn>
                <a:cxn ang="0">
                  <a:pos x="40" y="159"/>
                </a:cxn>
                <a:cxn ang="0">
                  <a:pos x="56" y="189"/>
                </a:cxn>
                <a:cxn ang="0">
                  <a:pos x="88" y="206"/>
                </a:cxn>
                <a:cxn ang="0">
                  <a:pos x="135" y="206"/>
                </a:cxn>
                <a:cxn ang="0">
                  <a:pos x="167" y="189"/>
                </a:cxn>
                <a:cxn ang="0">
                  <a:pos x="185" y="159"/>
                </a:cxn>
                <a:cxn ang="0">
                  <a:pos x="189" y="119"/>
                </a:cxn>
                <a:cxn ang="0">
                  <a:pos x="181" y="69"/>
                </a:cxn>
                <a:cxn ang="0">
                  <a:pos x="163" y="45"/>
                </a:cxn>
                <a:cxn ang="0">
                  <a:pos x="133" y="30"/>
                </a:cxn>
                <a:cxn ang="0">
                  <a:pos x="112" y="0"/>
                </a:cxn>
                <a:cxn ang="0">
                  <a:pos x="162" y="8"/>
                </a:cxn>
                <a:cxn ang="0">
                  <a:pos x="194" y="30"/>
                </a:cxn>
                <a:cxn ang="0">
                  <a:pos x="213" y="61"/>
                </a:cxn>
                <a:cxn ang="0">
                  <a:pos x="222" y="99"/>
                </a:cxn>
                <a:cxn ang="0">
                  <a:pos x="222" y="140"/>
                </a:cxn>
                <a:cxn ang="0">
                  <a:pos x="213" y="178"/>
                </a:cxn>
                <a:cxn ang="0">
                  <a:pos x="194" y="209"/>
                </a:cxn>
                <a:cxn ang="0">
                  <a:pos x="162" y="229"/>
                </a:cxn>
                <a:cxn ang="0">
                  <a:pos x="112" y="238"/>
                </a:cxn>
                <a:cxn ang="0">
                  <a:pos x="61" y="229"/>
                </a:cxn>
                <a:cxn ang="0">
                  <a:pos x="29" y="209"/>
                </a:cxn>
                <a:cxn ang="0">
                  <a:pos x="10" y="178"/>
                </a:cxn>
                <a:cxn ang="0">
                  <a:pos x="2" y="140"/>
                </a:cxn>
                <a:cxn ang="0">
                  <a:pos x="2" y="99"/>
                </a:cxn>
                <a:cxn ang="0">
                  <a:pos x="10" y="61"/>
                </a:cxn>
                <a:cxn ang="0">
                  <a:pos x="29" y="30"/>
                </a:cxn>
                <a:cxn ang="0">
                  <a:pos x="63" y="8"/>
                </a:cxn>
                <a:cxn ang="0">
                  <a:pos x="112" y="0"/>
                </a:cxn>
              </a:cxnLst>
              <a:rect l="0" t="0" r="r" b="b"/>
              <a:pathLst>
                <a:path w="223" h="238">
                  <a:moveTo>
                    <a:pt x="112" y="28"/>
                  </a:moveTo>
                  <a:lnTo>
                    <a:pt x="88" y="31"/>
                  </a:lnTo>
                  <a:lnTo>
                    <a:pt x="69" y="38"/>
                  </a:lnTo>
                  <a:lnTo>
                    <a:pt x="56" y="49"/>
                  </a:lnTo>
                  <a:lnTo>
                    <a:pt x="46" y="64"/>
                  </a:lnTo>
                  <a:lnTo>
                    <a:pt x="40" y="80"/>
                  </a:lnTo>
                  <a:lnTo>
                    <a:pt x="37" y="99"/>
                  </a:lnTo>
                  <a:lnTo>
                    <a:pt x="35" y="119"/>
                  </a:lnTo>
                  <a:lnTo>
                    <a:pt x="37" y="140"/>
                  </a:lnTo>
                  <a:lnTo>
                    <a:pt x="40" y="159"/>
                  </a:lnTo>
                  <a:lnTo>
                    <a:pt x="46" y="175"/>
                  </a:lnTo>
                  <a:lnTo>
                    <a:pt x="56" y="189"/>
                  </a:lnTo>
                  <a:lnTo>
                    <a:pt x="69" y="200"/>
                  </a:lnTo>
                  <a:lnTo>
                    <a:pt x="88" y="206"/>
                  </a:lnTo>
                  <a:lnTo>
                    <a:pt x="112" y="209"/>
                  </a:lnTo>
                  <a:lnTo>
                    <a:pt x="135" y="206"/>
                  </a:lnTo>
                  <a:lnTo>
                    <a:pt x="154" y="200"/>
                  </a:lnTo>
                  <a:lnTo>
                    <a:pt x="167" y="189"/>
                  </a:lnTo>
                  <a:lnTo>
                    <a:pt x="178" y="175"/>
                  </a:lnTo>
                  <a:lnTo>
                    <a:pt x="185" y="159"/>
                  </a:lnTo>
                  <a:lnTo>
                    <a:pt x="188" y="140"/>
                  </a:lnTo>
                  <a:lnTo>
                    <a:pt x="189" y="119"/>
                  </a:lnTo>
                  <a:lnTo>
                    <a:pt x="186" y="84"/>
                  </a:lnTo>
                  <a:lnTo>
                    <a:pt x="181" y="69"/>
                  </a:lnTo>
                  <a:lnTo>
                    <a:pt x="174" y="56"/>
                  </a:lnTo>
                  <a:lnTo>
                    <a:pt x="163" y="45"/>
                  </a:lnTo>
                  <a:lnTo>
                    <a:pt x="150" y="35"/>
                  </a:lnTo>
                  <a:lnTo>
                    <a:pt x="133" y="30"/>
                  </a:lnTo>
                  <a:lnTo>
                    <a:pt x="112" y="28"/>
                  </a:lnTo>
                  <a:close/>
                  <a:moveTo>
                    <a:pt x="112" y="0"/>
                  </a:moveTo>
                  <a:lnTo>
                    <a:pt x="139" y="3"/>
                  </a:lnTo>
                  <a:lnTo>
                    <a:pt x="162" y="8"/>
                  </a:lnTo>
                  <a:lnTo>
                    <a:pt x="179" y="17"/>
                  </a:lnTo>
                  <a:lnTo>
                    <a:pt x="194" y="30"/>
                  </a:lnTo>
                  <a:lnTo>
                    <a:pt x="205" y="45"/>
                  </a:lnTo>
                  <a:lnTo>
                    <a:pt x="213" y="61"/>
                  </a:lnTo>
                  <a:lnTo>
                    <a:pt x="219" y="80"/>
                  </a:lnTo>
                  <a:lnTo>
                    <a:pt x="222" y="99"/>
                  </a:lnTo>
                  <a:lnTo>
                    <a:pt x="223" y="119"/>
                  </a:lnTo>
                  <a:lnTo>
                    <a:pt x="222" y="140"/>
                  </a:lnTo>
                  <a:lnTo>
                    <a:pt x="219" y="159"/>
                  </a:lnTo>
                  <a:lnTo>
                    <a:pt x="213" y="178"/>
                  </a:lnTo>
                  <a:lnTo>
                    <a:pt x="205" y="194"/>
                  </a:lnTo>
                  <a:lnTo>
                    <a:pt x="194" y="209"/>
                  </a:lnTo>
                  <a:lnTo>
                    <a:pt x="179" y="220"/>
                  </a:lnTo>
                  <a:lnTo>
                    <a:pt x="162" y="229"/>
                  </a:lnTo>
                  <a:lnTo>
                    <a:pt x="139" y="235"/>
                  </a:lnTo>
                  <a:lnTo>
                    <a:pt x="112" y="238"/>
                  </a:lnTo>
                  <a:lnTo>
                    <a:pt x="84" y="235"/>
                  </a:lnTo>
                  <a:lnTo>
                    <a:pt x="61" y="229"/>
                  </a:lnTo>
                  <a:lnTo>
                    <a:pt x="44" y="220"/>
                  </a:lnTo>
                  <a:lnTo>
                    <a:pt x="29" y="209"/>
                  </a:lnTo>
                  <a:lnTo>
                    <a:pt x="18" y="194"/>
                  </a:lnTo>
                  <a:lnTo>
                    <a:pt x="10" y="178"/>
                  </a:lnTo>
                  <a:lnTo>
                    <a:pt x="4" y="159"/>
                  </a:lnTo>
                  <a:lnTo>
                    <a:pt x="2" y="140"/>
                  </a:lnTo>
                  <a:lnTo>
                    <a:pt x="0" y="119"/>
                  </a:lnTo>
                  <a:lnTo>
                    <a:pt x="2" y="99"/>
                  </a:lnTo>
                  <a:lnTo>
                    <a:pt x="4" y="80"/>
                  </a:lnTo>
                  <a:lnTo>
                    <a:pt x="10" y="61"/>
                  </a:lnTo>
                  <a:lnTo>
                    <a:pt x="18" y="45"/>
                  </a:lnTo>
                  <a:lnTo>
                    <a:pt x="29" y="30"/>
                  </a:lnTo>
                  <a:lnTo>
                    <a:pt x="44" y="17"/>
                  </a:lnTo>
                  <a:lnTo>
                    <a:pt x="63" y="8"/>
                  </a:lnTo>
                  <a:lnTo>
                    <a:pt x="84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037" y="2483"/>
              <a:ext cx="10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9"/>
                </a:cxn>
                <a:cxn ang="0">
                  <a:pos x="35" y="149"/>
                </a:cxn>
                <a:cxn ang="0">
                  <a:pos x="36" y="165"/>
                </a:cxn>
                <a:cxn ang="0">
                  <a:pos x="42" y="180"/>
                </a:cxn>
                <a:cxn ang="0">
                  <a:pos x="50" y="191"/>
                </a:cxn>
                <a:cxn ang="0">
                  <a:pos x="64" y="199"/>
                </a:cxn>
                <a:cxn ang="0">
                  <a:pos x="80" y="205"/>
                </a:cxn>
                <a:cxn ang="0">
                  <a:pos x="103" y="206"/>
                </a:cxn>
                <a:cxn ang="0">
                  <a:pos x="126" y="205"/>
                </a:cxn>
                <a:cxn ang="0">
                  <a:pos x="144" y="199"/>
                </a:cxn>
                <a:cxn ang="0">
                  <a:pos x="157" y="191"/>
                </a:cxn>
                <a:cxn ang="0">
                  <a:pos x="167" y="179"/>
                </a:cxn>
                <a:cxn ang="0">
                  <a:pos x="172" y="165"/>
                </a:cxn>
                <a:cxn ang="0">
                  <a:pos x="175" y="148"/>
                </a:cxn>
                <a:cxn ang="0">
                  <a:pos x="176" y="127"/>
                </a:cxn>
                <a:cxn ang="0">
                  <a:pos x="176" y="0"/>
                </a:cxn>
                <a:cxn ang="0">
                  <a:pos x="210" y="0"/>
                </a:cxn>
                <a:cxn ang="0">
                  <a:pos x="210" y="233"/>
                </a:cxn>
                <a:cxn ang="0">
                  <a:pos x="191" y="233"/>
                </a:cxn>
                <a:cxn ang="0">
                  <a:pos x="184" y="191"/>
                </a:cxn>
                <a:cxn ang="0">
                  <a:pos x="179" y="202"/>
                </a:cxn>
                <a:cxn ang="0">
                  <a:pos x="170" y="213"/>
                </a:cxn>
                <a:cxn ang="0">
                  <a:pos x="157" y="222"/>
                </a:cxn>
                <a:cxn ang="0">
                  <a:pos x="141" y="229"/>
                </a:cxn>
                <a:cxn ang="0">
                  <a:pos x="121" y="235"/>
                </a:cxn>
                <a:cxn ang="0">
                  <a:pos x="95" y="236"/>
                </a:cxn>
                <a:cxn ang="0">
                  <a:pos x="68" y="235"/>
                </a:cxn>
                <a:cxn ang="0">
                  <a:pos x="47" y="228"/>
                </a:cxn>
                <a:cxn ang="0">
                  <a:pos x="30" y="218"/>
                </a:cxn>
                <a:cxn ang="0">
                  <a:pos x="17" y="206"/>
                </a:cxn>
                <a:cxn ang="0">
                  <a:pos x="9" y="190"/>
                </a:cxn>
                <a:cxn ang="0">
                  <a:pos x="4" y="171"/>
                </a:cxn>
                <a:cxn ang="0">
                  <a:pos x="1" y="150"/>
                </a:cxn>
                <a:cxn ang="0">
                  <a:pos x="0" y="126"/>
                </a:cxn>
                <a:cxn ang="0">
                  <a:pos x="0" y="0"/>
                </a:cxn>
              </a:cxnLst>
              <a:rect l="0" t="0" r="r" b="b"/>
              <a:pathLst>
                <a:path w="210" h="236">
                  <a:moveTo>
                    <a:pt x="0" y="0"/>
                  </a:moveTo>
                  <a:lnTo>
                    <a:pt x="34" y="0"/>
                  </a:lnTo>
                  <a:lnTo>
                    <a:pt x="34" y="129"/>
                  </a:lnTo>
                  <a:lnTo>
                    <a:pt x="35" y="149"/>
                  </a:lnTo>
                  <a:lnTo>
                    <a:pt x="36" y="165"/>
                  </a:lnTo>
                  <a:lnTo>
                    <a:pt x="42" y="180"/>
                  </a:lnTo>
                  <a:lnTo>
                    <a:pt x="50" y="191"/>
                  </a:lnTo>
                  <a:lnTo>
                    <a:pt x="64" y="199"/>
                  </a:lnTo>
                  <a:lnTo>
                    <a:pt x="80" y="205"/>
                  </a:lnTo>
                  <a:lnTo>
                    <a:pt x="103" y="206"/>
                  </a:lnTo>
                  <a:lnTo>
                    <a:pt x="126" y="205"/>
                  </a:lnTo>
                  <a:lnTo>
                    <a:pt x="144" y="199"/>
                  </a:lnTo>
                  <a:lnTo>
                    <a:pt x="157" y="191"/>
                  </a:lnTo>
                  <a:lnTo>
                    <a:pt x="167" y="179"/>
                  </a:lnTo>
                  <a:lnTo>
                    <a:pt x="172" y="165"/>
                  </a:lnTo>
                  <a:lnTo>
                    <a:pt x="175" y="148"/>
                  </a:lnTo>
                  <a:lnTo>
                    <a:pt x="176" y="127"/>
                  </a:lnTo>
                  <a:lnTo>
                    <a:pt x="176" y="0"/>
                  </a:lnTo>
                  <a:lnTo>
                    <a:pt x="210" y="0"/>
                  </a:lnTo>
                  <a:lnTo>
                    <a:pt x="210" y="233"/>
                  </a:lnTo>
                  <a:lnTo>
                    <a:pt x="191" y="233"/>
                  </a:lnTo>
                  <a:lnTo>
                    <a:pt x="184" y="191"/>
                  </a:lnTo>
                  <a:lnTo>
                    <a:pt x="179" y="202"/>
                  </a:lnTo>
                  <a:lnTo>
                    <a:pt x="170" y="213"/>
                  </a:lnTo>
                  <a:lnTo>
                    <a:pt x="157" y="222"/>
                  </a:lnTo>
                  <a:lnTo>
                    <a:pt x="141" y="229"/>
                  </a:lnTo>
                  <a:lnTo>
                    <a:pt x="121" y="235"/>
                  </a:lnTo>
                  <a:lnTo>
                    <a:pt x="95" y="236"/>
                  </a:lnTo>
                  <a:lnTo>
                    <a:pt x="68" y="235"/>
                  </a:lnTo>
                  <a:lnTo>
                    <a:pt x="47" y="228"/>
                  </a:lnTo>
                  <a:lnTo>
                    <a:pt x="30" y="218"/>
                  </a:lnTo>
                  <a:lnTo>
                    <a:pt x="17" y="206"/>
                  </a:lnTo>
                  <a:lnTo>
                    <a:pt x="9" y="190"/>
                  </a:lnTo>
                  <a:lnTo>
                    <a:pt x="4" y="171"/>
                  </a:lnTo>
                  <a:lnTo>
                    <a:pt x="1" y="150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155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9" y="57"/>
                </a:cxn>
                <a:cxn ang="0">
                  <a:pos x="139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9" y="263"/>
                </a:cxn>
                <a:cxn ang="0">
                  <a:pos x="139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9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9" y="57"/>
                  </a:lnTo>
                  <a:lnTo>
                    <a:pt x="139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9" y="263"/>
                  </a:lnTo>
                  <a:lnTo>
                    <a:pt x="139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41" y="2438"/>
              <a:ext cx="105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7"/>
                </a:cxn>
                <a:cxn ang="0">
                  <a:pos x="39" y="114"/>
                </a:cxn>
                <a:cxn ang="0">
                  <a:pos x="47" y="105"/>
                </a:cxn>
                <a:cxn ang="0">
                  <a:pos x="60" y="97"/>
                </a:cxn>
                <a:cxn ang="0">
                  <a:pos x="75" y="90"/>
                </a:cxn>
                <a:cxn ang="0">
                  <a:pos x="92" y="86"/>
                </a:cxn>
                <a:cxn ang="0">
                  <a:pos x="115" y="84"/>
                </a:cxn>
                <a:cxn ang="0">
                  <a:pos x="142" y="86"/>
                </a:cxn>
                <a:cxn ang="0">
                  <a:pos x="163" y="93"/>
                </a:cxn>
                <a:cxn ang="0">
                  <a:pos x="179" y="101"/>
                </a:cxn>
                <a:cxn ang="0">
                  <a:pos x="191" y="114"/>
                </a:cxn>
                <a:cxn ang="0">
                  <a:pos x="199" y="129"/>
                </a:cxn>
                <a:cxn ang="0">
                  <a:pos x="205" y="148"/>
                </a:cxn>
                <a:cxn ang="0">
                  <a:pos x="208" y="170"/>
                </a:cxn>
                <a:cxn ang="0">
                  <a:pos x="209" y="195"/>
                </a:cxn>
                <a:cxn ang="0">
                  <a:pos x="209" y="322"/>
                </a:cxn>
                <a:cxn ang="0">
                  <a:pos x="175" y="322"/>
                </a:cxn>
                <a:cxn ang="0">
                  <a:pos x="175" y="192"/>
                </a:cxn>
                <a:cxn ang="0">
                  <a:pos x="174" y="171"/>
                </a:cxn>
                <a:cxn ang="0">
                  <a:pos x="172" y="154"/>
                </a:cxn>
                <a:cxn ang="0">
                  <a:pos x="167" y="139"/>
                </a:cxn>
                <a:cxn ang="0">
                  <a:pos x="159" y="128"/>
                </a:cxn>
                <a:cxn ang="0">
                  <a:pos x="145" y="120"/>
                </a:cxn>
                <a:cxn ang="0">
                  <a:pos x="129" y="116"/>
                </a:cxn>
                <a:cxn ang="0">
                  <a:pos x="106" y="114"/>
                </a:cxn>
                <a:cxn ang="0">
                  <a:pos x="84" y="116"/>
                </a:cxn>
                <a:cxn ang="0">
                  <a:pos x="66" y="120"/>
                </a:cxn>
                <a:cxn ang="0">
                  <a:pos x="53" y="128"/>
                </a:cxn>
                <a:cxn ang="0">
                  <a:pos x="43" y="139"/>
                </a:cxn>
                <a:cxn ang="0">
                  <a:pos x="38" y="152"/>
                </a:cxn>
                <a:cxn ang="0">
                  <a:pos x="35" y="170"/>
                </a:cxn>
                <a:cxn ang="0">
                  <a:pos x="34" y="192"/>
                </a:cxn>
                <a:cxn ang="0">
                  <a:pos x="34" y="322"/>
                </a:cxn>
                <a:cxn ang="0">
                  <a:pos x="0" y="322"/>
                </a:cxn>
                <a:cxn ang="0">
                  <a:pos x="0" y="0"/>
                </a:cxn>
              </a:cxnLst>
              <a:rect l="0" t="0" r="r" b="b"/>
              <a:pathLst>
                <a:path w="209" h="322">
                  <a:moveTo>
                    <a:pt x="0" y="0"/>
                  </a:moveTo>
                  <a:lnTo>
                    <a:pt x="34" y="0"/>
                  </a:lnTo>
                  <a:lnTo>
                    <a:pt x="34" y="127"/>
                  </a:lnTo>
                  <a:lnTo>
                    <a:pt x="39" y="114"/>
                  </a:lnTo>
                  <a:lnTo>
                    <a:pt x="47" y="105"/>
                  </a:lnTo>
                  <a:lnTo>
                    <a:pt x="60" y="97"/>
                  </a:lnTo>
                  <a:lnTo>
                    <a:pt x="75" y="90"/>
                  </a:lnTo>
                  <a:lnTo>
                    <a:pt x="92" y="86"/>
                  </a:lnTo>
                  <a:lnTo>
                    <a:pt x="115" y="84"/>
                  </a:lnTo>
                  <a:lnTo>
                    <a:pt x="142" y="86"/>
                  </a:lnTo>
                  <a:lnTo>
                    <a:pt x="163" y="93"/>
                  </a:lnTo>
                  <a:lnTo>
                    <a:pt x="179" y="101"/>
                  </a:lnTo>
                  <a:lnTo>
                    <a:pt x="191" y="114"/>
                  </a:lnTo>
                  <a:lnTo>
                    <a:pt x="199" y="129"/>
                  </a:lnTo>
                  <a:lnTo>
                    <a:pt x="205" y="148"/>
                  </a:lnTo>
                  <a:lnTo>
                    <a:pt x="208" y="170"/>
                  </a:lnTo>
                  <a:lnTo>
                    <a:pt x="209" y="195"/>
                  </a:lnTo>
                  <a:lnTo>
                    <a:pt x="209" y="322"/>
                  </a:lnTo>
                  <a:lnTo>
                    <a:pt x="175" y="322"/>
                  </a:lnTo>
                  <a:lnTo>
                    <a:pt x="175" y="192"/>
                  </a:lnTo>
                  <a:lnTo>
                    <a:pt x="174" y="171"/>
                  </a:lnTo>
                  <a:lnTo>
                    <a:pt x="172" y="154"/>
                  </a:lnTo>
                  <a:lnTo>
                    <a:pt x="167" y="139"/>
                  </a:lnTo>
                  <a:lnTo>
                    <a:pt x="159" y="128"/>
                  </a:lnTo>
                  <a:lnTo>
                    <a:pt x="145" y="120"/>
                  </a:lnTo>
                  <a:lnTo>
                    <a:pt x="129" y="116"/>
                  </a:lnTo>
                  <a:lnTo>
                    <a:pt x="106" y="114"/>
                  </a:lnTo>
                  <a:lnTo>
                    <a:pt x="84" y="116"/>
                  </a:lnTo>
                  <a:lnTo>
                    <a:pt x="66" y="120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8" y="152"/>
                  </a:lnTo>
                  <a:lnTo>
                    <a:pt x="35" y="170"/>
                  </a:lnTo>
                  <a:lnTo>
                    <a:pt x="34" y="192"/>
                  </a:lnTo>
                  <a:lnTo>
                    <a:pt x="34" y="322"/>
                  </a:lnTo>
                  <a:lnTo>
                    <a:pt x="0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352" y="2483"/>
              <a:ext cx="17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92" y="195"/>
                </a:cxn>
                <a:cxn ang="0">
                  <a:pos x="156" y="0"/>
                </a:cxn>
                <a:cxn ang="0">
                  <a:pos x="190" y="0"/>
                </a:cxn>
                <a:cxn ang="0">
                  <a:pos x="255" y="197"/>
                </a:cxn>
                <a:cxn ang="0">
                  <a:pos x="314" y="0"/>
                </a:cxn>
                <a:cxn ang="0">
                  <a:pos x="350" y="0"/>
                </a:cxn>
                <a:cxn ang="0">
                  <a:pos x="276" y="233"/>
                </a:cxn>
                <a:cxn ang="0">
                  <a:pos x="236" y="233"/>
                </a:cxn>
                <a:cxn ang="0">
                  <a:pos x="172" y="39"/>
                </a:cxn>
                <a:cxn ang="0">
                  <a:pos x="110" y="233"/>
                </a:cxn>
                <a:cxn ang="0">
                  <a:pos x="73" y="233"/>
                </a:cxn>
                <a:cxn ang="0">
                  <a:pos x="0" y="0"/>
                </a:cxn>
              </a:cxnLst>
              <a:rect l="0" t="0" r="r" b="b"/>
              <a:pathLst>
                <a:path w="350" h="233">
                  <a:moveTo>
                    <a:pt x="0" y="0"/>
                  </a:moveTo>
                  <a:lnTo>
                    <a:pt x="37" y="0"/>
                  </a:lnTo>
                  <a:lnTo>
                    <a:pt x="92" y="195"/>
                  </a:lnTo>
                  <a:lnTo>
                    <a:pt x="156" y="0"/>
                  </a:lnTo>
                  <a:lnTo>
                    <a:pt x="190" y="0"/>
                  </a:lnTo>
                  <a:lnTo>
                    <a:pt x="255" y="197"/>
                  </a:lnTo>
                  <a:lnTo>
                    <a:pt x="314" y="0"/>
                  </a:lnTo>
                  <a:lnTo>
                    <a:pt x="350" y="0"/>
                  </a:lnTo>
                  <a:lnTo>
                    <a:pt x="276" y="233"/>
                  </a:lnTo>
                  <a:lnTo>
                    <a:pt x="236" y="233"/>
                  </a:lnTo>
                  <a:lnTo>
                    <a:pt x="172" y="39"/>
                  </a:lnTo>
                  <a:lnTo>
                    <a:pt x="110" y="233"/>
                  </a:lnTo>
                  <a:lnTo>
                    <a:pt x="73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 noEditPoints="1"/>
            </p:cNvSpPr>
            <p:nvPr/>
          </p:nvSpPr>
          <p:spPr bwMode="auto">
            <a:xfrm>
              <a:off x="2530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8" y="45"/>
                </a:cxn>
                <a:cxn ang="0">
                  <a:pos x="42" y="72"/>
                </a:cxn>
                <a:cxn ang="0">
                  <a:pos x="35" y="106"/>
                </a:cxn>
                <a:cxn ang="0">
                  <a:pos x="184" y="87"/>
                </a:cxn>
                <a:cxn ang="0">
                  <a:pos x="173" y="56"/>
                </a:cxn>
                <a:cxn ang="0">
                  <a:pos x="150" y="35"/>
                </a:cxn>
                <a:cxn ang="0">
                  <a:pos x="112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7" y="47"/>
                </a:cxn>
                <a:cxn ang="0">
                  <a:pos x="220" y="87"/>
                </a:cxn>
                <a:cxn ang="0">
                  <a:pos x="221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5" y="212"/>
                </a:cxn>
                <a:cxn ang="0">
                  <a:pos x="154" y="205"/>
                </a:cxn>
                <a:cxn ang="0">
                  <a:pos x="176" y="186"/>
                </a:cxn>
                <a:cxn ang="0">
                  <a:pos x="186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6" y="238"/>
                </a:cxn>
                <a:cxn ang="0">
                  <a:pos x="63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2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8" y="45"/>
                  </a:lnTo>
                  <a:lnTo>
                    <a:pt x="49" y="57"/>
                  </a:lnTo>
                  <a:lnTo>
                    <a:pt x="42" y="72"/>
                  </a:lnTo>
                  <a:lnTo>
                    <a:pt x="38" y="88"/>
                  </a:lnTo>
                  <a:lnTo>
                    <a:pt x="35" y="106"/>
                  </a:lnTo>
                  <a:lnTo>
                    <a:pt x="186" y="106"/>
                  </a:lnTo>
                  <a:lnTo>
                    <a:pt x="184" y="87"/>
                  </a:lnTo>
                  <a:lnTo>
                    <a:pt x="180" y="70"/>
                  </a:lnTo>
                  <a:lnTo>
                    <a:pt x="173" y="56"/>
                  </a:lnTo>
                  <a:lnTo>
                    <a:pt x="164" y="43"/>
                  </a:lnTo>
                  <a:lnTo>
                    <a:pt x="150" y="35"/>
                  </a:lnTo>
                  <a:lnTo>
                    <a:pt x="134" y="28"/>
                  </a:lnTo>
                  <a:lnTo>
                    <a:pt x="112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7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1" y="110"/>
                  </a:lnTo>
                  <a:lnTo>
                    <a:pt x="221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3" y="210"/>
                  </a:lnTo>
                  <a:lnTo>
                    <a:pt x="115" y="212"/>
                  </a:lnTo>
                  <a:lnTo>
                    <a:pt x="137" y="210"/>
                  </a:lnTo>
                  <a:lnTo>
                    <a:pt x="154" y="205"/>
                  </a:lnTo>
                  <a:lnTo>
                    <a:pt x="167" y="197"/>
                  </a:lnTo>
                  <a:lnTo>
                    <a:pt x="176" y="186"/>
                  </a:lnTo>
                  <a:lnTo>
                    <a:pt x="183" y="175"/>
                  </a:lnTo>
                  <a:lnTo>
                    <a:pt x="186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5" y="235"/>
                  </a:lnTo>
                  <a:lnTo>
                    <a:pt x="116" y="238"/>
                  </a:lnTo>
                  <a:lnTo>
                    <a:pt x="88" y="235"/>
                  </a:lnTo>
                  <a:lnTo>
                    <a:pt x="63" y="229"/>
                  </a:lnTo>
                  <a:lnTo>
                    <a:pt x="44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2658" y="2480"/>
              <a:ext cx="105" cy="121"/>
            </a:xfrm>
            <a:custGeom>
              <a:avLst/>
              <a:gdLst/>
              <a:ahLst/>
              <a:cxnLst>
                <a:cxn ang="0">
                  <a:pos x="133" y="3"/>
                </a:cxn>
                <a:cxn ang="0">
                  <a:pos x="174" y="17"/>
                </a:cxn>
                <a:cxn ang="0">
                  <a:pos x="197" y="47"/>
                </a:cxn>
                <a:cxn ang="0">
                  <a:pos x="204" y="87"/>
                </a:cxn>
                <a:cxn ang="0">
                  <a:pos x="170" y="69"/>
                </a:cxn>
                <a:cxn ang="0">
                  <a:pos x="156" y="43"/>
                </a:cxn>
                <a:cxn ang="0">
                  <a:pos x="127" y="28"/>
                </a:cxn>
                <a:cxn ang="0">
                  <a:pos x="82" y="28"/>
                </a:cxn>
                <a:cxn ang="0">
                  <a:pos x="53" y="39"/>
                </a:cxn>
                <a:cxn ang="0">
                  <a:pos x="41" y="56"/>
                </a:cxn>
                <a:cxn ang="0">
                  <a:pos x="42" y="77"/>
                </a:cxn>
                <a:cxn ang="0">
                  <a:pos x="63" y="92"/>
                </a:cxn>
                <a:cxn ang="0">
                  <a:pos x="97" y="102"/>
                </a:cxn>
                <a:cxn ang="0">
                  <a:pos x="136" y="110"/>
                </a:cxn>
                <a:cxn ang="0">
                  <a:pos x="173" y="122"/>
                </a:cxn>
                <a:cxn ang="0">
                  <a:pos x="200" y="141"/>
                </a:cxn>
                <a:cxn ang="0">
                  <a:pos x="211" y="172"/>
                </a:cxn>
                <a:cxn ang="0">
                  <a:pos x="204" y="200"/>
                </a:cxn>
                <a:cxn ang="0">
                  <a:pos x="180" y="223"/>
                </a:cxn>
                <a:cxn ang="0">
                  <a:pos x="139" y="238"/>
                </a:cxn>
                <a:cxn ang="0">
                  <a:pos x="80" y="238"/>
                </a:cxn>
                <a:cxn ang="0">
                  <a:pos x="36" y="223"/>
                </a:cxn>
                <a:cxn ang="0">
                  <a:pos x="8" y="193"/>
                </a:cxn>
                <a:cxn ang="0">
                  <a:pos x="0" y="149"/>
                </a:cxn>
                <a:cxn ang="0">
                  <a:pos x="36" y="167"/>
                </a:cxn>
                <a:cxn ang="0">
                  <a:pos x="52" y="194"/>
                </a:cxn>
                <a:cxn ang="0">
                  <a:pos x="86" y="209"/>
                </a:cxn>
                <a:cxn ang="0">
                  <a:pos x="132" y="209"/>
                </a:cxn>
                <a:cxn ang="0">
                  <a:pos x="162" y="198"/>
                </a:cxn>
                <a:cxn ang="0">
                  <a:pos x="175" y="183"/>
                </a:cxn>
                <a:cxn ang="0">
                  <a:pos x="174" y="161"/>
                </a:cxn>
                <a:cxn ang="0">
                  <a:pos x="155" y="145"/>
                </a:cxn>
                <a:cxn ang="0">
                  <a:pos x="122" y="136"/>
                </a:cxn>
                <a:cxn ang="0">
                  <a:pos x="83" y="128"/>
                </a:cxn>
                <a:cxn ang="0">
                  <a:pos x="30" y="109"/>
                </a:cxn>
                <a:cxn ang="0">
                  <a:pos x="8" y="85"/>
                </a:cxn>
                <a:cxn ang="0">
                  <a:pos x="7" y="51"/>
                </a:cxn>
                <a:cxn ang="0">
                  <a:pos x="22" y="24"/>
                </a:cxn>
                <a:cxn ang="0">
                  <a:pos x="55" y="7"/>
                </a:cxn>
                <a:cxn ang="0">
                  <a:pos x="105" y="0"/>
                </a:cxn>
              </a:cxnLst>
              <a:rect l="0" t="0" r="r" b="b"/>
              <a:pathLst>
                <a:path w="211" h="239">
                  <a:moveTo>
                    <a:pt x="105" y="0"/>
                  </a:moveTo>
                  <a:lnTo>
                    <a:pt x="133" y="3"/>
                  </a:lnTo>
                  <a:lnTo>
                    <a:pt x="156" y="8"/>
                  </a:lnTo>
                  <a:lnTo>
                    <a:pt x="174" y="17"/>
                  </a:lnTo>
                  <a:lnTo>
                    <a:pt x="188" y="31"/>
                  </a:lnTo>
                  <a:lnTo>
                    <a:pt x="197" y="47"/>
                  </a:lnTo>
                  <a:lnTo>
                    <a:pt x="203" y="65"/>
                  </a:lnTo>
                  <a:lnTo>
                    <a:pt x="204" y="87"/>
                  </a:lnTo>
                  <a:lnTo>
                    <a:pt x="173" y="87"/>
                  </a:lnTo>
                  <a:lnTo>
                    <a:pt x="170" y="69"/>
                  </a:lnTo>
                  <a:lnTo>
                    <a:pt x="166" y="56"/>
                  </a:lnTo>
                  <a:lnTo>
                    <a:pt x="156" y="43"/>
                  </a:lnTo>
                  <a:lnTo>
                    <a:pt x="143" y="34"/>
                  </a:lnTo>
                  <a:lnTo>
                    <a:pt x="127" y="28"/>
                  </a:lnTo>
                  <a:lnTo>
                    <a:pt x="103" y="27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53" y="39"/>
                  </a:lnTo>
                  <a:lnTo>
                    <a:pt x="45" y="46"/>
                  </a:lnTo>
                  <a:lnTo>
                    <a:pt x="41" y="56"/>
                  </a:lnTo>
                  <a:lnTo>
                    <a:pt x="40" y="66"/>
                  </a:lnTo>
                  <a:lnTo>
                    <a:pt x="42" y="77"/>
                  </a:lnTo>
                  <a:lnTo>
                    <a:pt x="51" y="85"/>
                  </a:lnTo>
                  <a:lnTo>
                    <a:pt x="63" y="92"/>
                  </a:lnTo>
                  <a:lnTo>
                    <a:pt x="79" y="98"/>
                  </a:lnTo>
                  <a:lnTo>
                    <a:pt x="97" y="102"/>
                  </a:lnTo>
                  <a:lnTo>
                    <a:pt x="116" y="106"/>
                  </a:lnTo>
                  <a:lnTo>
                    <a:pt x="136" y="110"/>
                  </a:lnTo>
                  <a:lnTo>
                    <a:pt x="155" y="115"/>
                  </a:lnTo>
                  <a:lnTo>
                    <a:pt x="173" y="122"/>
                  </a:lnTo>
                  <a:lnTo>
                    <a:pt x="188" y="130"/>
                  </a:lnTo>
                  <a:lnTo>
                    <a:pt x="200" y="141"/>
                  </a:lnTo>
                  <a:lnTo>
                    <a:pt x="208" y="155"/>
                  </a:lnTo>
                  <a:lnTo>
                    <a:pt x="211" y="172"/>
                  </a:lnTo>
                  <a:lnTo>
                    <a:pt x="209" y="186"/>
                  </a:lnTo>
                  <a:lnTo>
                    <a:pt x="204" y="200"/>
                  </a:lnTo>
                  <a:lnTo>
                    <a:pt x="194" y="212"/>
                  </a:lnTo>
                  <a:lnTo>
                    <a:pt x="180" y="223"/>
                  </a:lnTo>
                  <a:lnTo>
                    <a:pt x="162" y="231"/>
                  </a:lnTo>
                  <a:lnTo>
                    <a:pt x="139" y="238"/>
                  </a:lnTo>
                  <a:lnTo>
                    <a:pt x="110" y="239"/>
                  </a:lnTo>
                  <a:lnTo>
                    <a:pt x="80" y="238"/>
                  </a:lnTo>
                  <a:lnTo>
                    <a:pt x="55" y="231"/>
                  </a:lnTo>
                  <a:lnTo>
                    <a:pt x="36" y="223"/>
                  </a:lnTo>
                  <a:lnTo>
                    <a:pt x="19" y="209"/>
                  </a:lnTo>
                  <a:lnTo>
                    <a:pt x="8" y="193"/>
                  </a:lnTo>
                  <a:lnTo>
                    <a:pt x="3" y="172"/>
                  </a:lnTo>
                  <a:lnTo>
                    <a:pt x="0" y="149"/>
                  </a:lnTo>
                  <a:lnTo>
                    <a:pt x="34" y="149"/>
                  </a:lnTo>
                  <a:lnTo>
                    <a:pt x="36" y="167"/>
                  </a:lnTo>
                  <a:lnTo>
                    <a:pt x="42" y="183"/>
                  </a:lnTo>
                  <a:lnTo>
                    <a:pt x="52" y="194"/>
                  </a:lnTo>
                  <a:lnTo>
                    <a:pt x="67" y="204"/>
                  </a:lnTo>
                  <a:lnTo>
                    <a:pt x="86" y="209"/>
                  </a:lnTo>
                  <a:lnTo>
                    <a:pt x="110" y="210"/>
                  </a:lnTo>
                  <a:lnTo>
                    <a:pt x="132" y="209"/>
                  </a:lnTo>
                  <a:lnTo>
                    <a:pt x="150" y="205"/>
                  </a:lnTo>
                  <a:lnTo>
                    <a:pt x="162" y="198"/>
                  </a:lnTo>
                  <a:lnTo>
                    <a:pt x="170" y="191"/>
                  </a:lnTo>
                  <a:lnTo>
                    <a:pt x="175" y="183"/>
                  </a:lnTo>
                  <a:lnTo>
                    <a:pt x="177" y="174"/>
                  </a:lnTo>
                  <a:lnTo>
                    <a:pt x="174" y="161"/>
                  </a:lnTo>
                  <a:lnTo>
                    <a:pt x="167" y="152"/>
                  </a:lnTo>
                  <a:lnTo>
                    <a:pt x="155" y="145"/>
                  </a:lnTo>
                  <a:lnTo>
                    <a:pt x="140" y="140"/>
                  </a:lnTo>
                  <a:lnTo>
                    <a:pt x="122" y="136"/>
                  </a:lnTo>
                  <a:lnTo>
                    <a:pt x="102" y="132"/>
                  </a:lnTo>
                  <a:lnTo>
                    <a:pt x="83" y="128"/>
                  </a:lnTo>
                  <a:lnTo>
                    <a:pt x="45" y="117"/>
                  </a:lnTo>
                  <a:lnTo>
                    <a:pt x="30" y="109"/>
                  </a:lnTo>
                  <a:lnTo>
                    <a:pt x="17" y="98"/>
                  </a:lnTo>
                  <a:lnTo>
                    <a:pt x="8" y="85"/>
                  </a:lnTo>
                  <a:lnTo>
                    <a:pt x="6" y="68"/>
                  </a:lnTo>
                  <a:lnTo>
                    <a:pt x="7" y="51"/>
                  </a:lnTo>
                  <a:lnTo>
                    <a:pt x="12" y="37"/>
                  </a:lnTo>
                  <a:lnTo>
                    <a:pt x="22" y="24"/>
                  </a:lnTo>
                  <a:lnTo>
                    <a:pt x="36" y="15"/>
                  </a:lnTo>
                  <a:lnTo>
                    <a:pt x="55" y="7"/>
                  </a:lnTo>
                  <a:lnTo>
                    <a:pt x="78" y="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2769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8" y="57"/>
                </a:cxn>
                <a:cxn ang="0">
                  <a:pos x="138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8" y="263"/>
                </a:cxn>
                <a:cxn ang="0">
                  <a:pos x="138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8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8" y="57"/>
                  </a:lnTo>
                  <a:lnTo>
                    <a:pt x="138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8" y="263"/>
                  </a:lnTo>
                  <a:lnTo>
                    <a:pt x="138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 noEditPoints="1"/>
            </p:cNvSpPr>
            <p:nvPr/>
          </p:nvSpPr>
          <p:spPr bwMode="auto">
            <a:xfrm>
              <a:off x="2849" y="2480"/>
              <a:ext cx="108" cy="121"/>
            </a:xfrm>
            <a:custGeom>
              <a:avLst/>
              <a:gdLst/>
              <a:ahLst/>
              <a:cxnLst>
                <a:cxn ang="0">
                  <a:pos x="91" y="30"/>
                </a:cxn>
                <a:cxn ang="0">
                  <a:pos x="59" y="45"/>
                </a:cxn>
                <a:cxn ang="0">
                  <a:pos x="43" y="72"/>
                </a:cxn>
                <a:cxn ang="0">
                  <a:pos x="37" y="106"/>
                </a:cxn>
                <a:cxn ang="0">
                  <a:pos x="185" y="87"/>
                </a:cxn>
                <a:cxn ang="0">
                  <a:pos x="174" y="56"/>
                </a:cxn>
                <a:cxn ang="0">
                  <a:pos x="153" y="35"/>
                </a:cxn>
                <a:cxn ang="0">
                  <a:pos x="115" y="27"/>
                </a:cxn>
                <a:cxn ang="0">
                  <a:pos x="144" y="3"/>
                </a:cxn>
                <a:cxn ang="0">
                  <a:pos x="185" y="19"/>
                </a:cxn>
                <a:cxn ang="0">
                  <a:pos x="210" y="47"/>
                </a:cxn>
                <a:cxn ang="0">
                  <a:pos x="220" y="87"/>
                </a:cxn>
                <a:cxn ang="0">
                  <a:pos x="222" y="133"/>
                </a:cxn>
                <a:cxn ang="0">
                  <a:pos x="39" y="152"/>
                </a:cxn>
                <a:cxn ang="0">
                  <a:pos x="51" y="183"/>
                </a:cxn>
                <a:cxn ang="0">
                  <a:pos x="77" y="204"/>
                </a:cxn>
                <a:cxn ang="0">
                  <a:pos x="116" y="212"/>
                </a:cxn>
                <a:cxn ang="0">
                  <a:pos x="155" y="205"/>
                </a:cxn>
                <a:cxn ang="0">
                  <a:pos x="177" y="186"/>
                </a:cxn>
                <a:cxn ang="0">
                  <a:pos x="187" y="163"/>
                </a:cxn>
                <a:cxn ang="0">
                  <a:pos x="219" y="179"/>
                </a:cxn>
                <a:cxn ang="0">
                  <a:pos x="203" y="209"/>
                </a:cxn>
                <a:cxn ang="0">
                  <a:pos x="170" y="229"/>
                </a:cxn>
                <a:cxn ang="0">
                  <a:pos x="117" y="238"/>
                </a:cxn>
                <a:cxn ang="0">
                  <a:pos x="64" y="229"/>
                </a:cxn>
                <a:cxn ang="0">
                  <a:pos x="29" y="208"/>
                </a:cxn>
                <a:cxn ang="0">
                  <a:pos x="10" y="176"/>
                </a:cxn>
                <a:cxn ang="0">
                  <a:pos x="2" y="138"/>
                </a:cxn>
                <a:cxn ang="0">
                  <a:pos x="2" y="98"/>
                </a:cxn>
                <a:cxn ang="0">
                  <a:pos x="10" y="60"/>
                </a:cxn>
                <a:cxn ang="0">
                  <a:pos x="30" y="28"/>
                </a:cxn>
                <a:cxn ang="0">
                  <a:pos x="64" y="8"/>
                </a:cxn>
                <a:cxn ang="0">
                  <a:pos x="117" y="0"/>
                </a:cxn>
              </a:cxnLst>
              <a:rect l="0" t="0" r="r" b="b"/>
              <a:pathLst>
                <a:path w="222" h="238">
                  <a:moveTo>
                    <a:pt x="115" y="27"/>
                  </a:moveTo>
                  <a:lnTo>
                    <a:pt x="91" y="30"/>
                  </a:lnTo>
                  <a:lnTo>
                    <a:pt x="74" y="35"/>
                  </a:lnTo>
                  <a:lnTo>
                    <a:pt x="59" y="45"/>
                  </a:lnTo>
                  <a:lnTo>
                    <a:pt x="49" y="57"/>
                  </a:lnTo>
                  <a:lnTo>
                    <a:pt x="43" y="72"/>
                  </a:lnTo>
                  <a:lnTo>
                    <a:pt x="39" y="88"/>
                  </a:lnTo>
                  <a:lnTo>
                    <a:pt x="37" y="106"/>
                  </a:lnTo>
                  <a:lnTo>
                    <a:pt x="187" y="106"/>
                  </a:lnTo>
                  <a:lnTo>
                    <a:pt x="185" y="87"/>
                  </a:lnTo>
                  <a:lnTo>
                    <a:pt x="181" y="70"/>
                  </a:lnTo>
                  <a:lnTo>
                    <a:pt x="174" y="56"/>
                  </a:lnTo>
                  <a:lnTo>
                    <a:pt x="165" y="43"/>
                  </a:lnTo>
                  <a:lnTo>
                    <a:pt x="153" y="35"/>
                  </a:lnTo>
                  <a:lnTo>
                    <a:pt x="135" y="28"/>
                  </a:lnTo>
                  <a:lnTo>
                    <a:pt x="115" y="27"/>
                  </a:lnTo>
                  <a:close/>
                  <a:moveTo>
                    <a:pt x="117" y="0"/>
                  </a:moveTo>
                  <a:lnTo>
                    <a:pt x="144" y="3"/>
                  </a:lnTo>
                  <a:lnTo>
                    <a:pt x="166" y="8"/>
                  </a:lnTo>
                  <a:lnTo>
                    <a:pt x="185" y="19"/>
                  </a:lnTo>
                  <a:lnTo>
                    <a:pt x="199" y="31"/>
                  </a:lnTo>
                  <a:lnTo>
                    <a:pt x="210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2" y="110"/>
                  </a:lnTo>
                  <a:lnTo>
                    <a:pt x="222" y="133"/>
                  </a:lnTo>
                  <a:lnTo>
                    <a:pt x="37" y="133"/>
                  </a:lnTo>
                  <a:lnTo>
                    <a:pt x="39" y="152"/>
                  </a:lnTo>
                  <a:lnTo>
                    <a:pt x="44" y="168"/>
                  </a:lnTo>
                  <a:lnTo>
                    <a:pt x="51" y="183"/>
                  </a:lnTo>
                  <a:lnTo>
                    <a:pt x="62" y="195"/>
                  </a:lnTo>
                  <a:lnTo>
                    <a:pt x="77" y="204"/>
                  </a:lnTo>
                  <a:lnTo>
                    <a:pt x="94" y="210"/>
                  </a:lnTo>
                  <a:lnTo>
                    <a:pt x="116" y="212"/>
                  </a:lnTo>
                  <a:lnTo>
                    <a:pt x="138" y="210"/>
                  </a:lnTo>
                  <a:lnTo>
                    <a:pt x="155" y="205"/>
                  </a:lnTo>
                  <a:lnTo>
                    <a:pt x="168" y="197"/>
                  </a:lnTo>
                  <a:lnTo>
                    <a:pt x="177" y="186"/>
                  </a:lnTo>
                  <a:lnTo>
                    <a:pt x="184" y="175"/>
                  </a:lnTo>
                  <a:lnTo>
                    <a:pt x="187" y="163"/>
                  </a:lnTo>
                  <a:lnTo>
                    <a:pt x="222" y="163"/>
                  </a:lnTo>
                  <a:lnTo>
                    <a:pt x="219" y="179"/>
                  </a:lnTo>
                  <a:lnTo>
                    <a:pt x="212" y="195"/>
                  </a:lnTo>
                  <a:lnTo>
                    <a:pt x="203" y="209"/>
                  </a:lnTo>
                  <a:lnTo>
                    <a:pt x="188" y="220"/>
                  </a:lnTo>
                  <a:lnTo>
                    <a:pt x="170" y="229"/>
                  </a:lnTo>
                  <a:lnTo>
                    <a:pt x="146" y="235"/>
                  </a:lnTo>
                  <a:lnTo>
                    <a:pt x="117" y="238"/>
                  </a:lnTo>
                  <a:lnTo>
                    <a:pt x="89" y="235"/>
                  </a:lnTo>
                  <a:lnTo>
                    <a:pt x="64" y="229"/>
                  </a:lnTo>
                  <a:lnTo>
                    <a:pt x="45" y="220"/>
                  </a:lnTo>
                  <a:lnTo>
                    <a:pt x="29" y="208"/>
                  </a:lnTo>
                  <a:lnTo>
                    <a:pt x="18" y="194"/>
                  </a:lnTo>
                  <a:lnTo>
                    <a:pt x="10" y="176"/>
                  </a:lnTo>
                  <a:lnTo>
                    <a:pt x="5" y="159"/>
                  </a:lnTo>
                  <a:lnTo>
                    <a:pt x="2" y="138"/>
                  </a:lnTo>
                  <a:lnTo>
                    <a:pt x="0" y="118"/>
                  </a:lnTo>
                  <a:lnTo>
                    <a:pt x="2" y="98"/>
                  </a:lnTo>
                  <a:lnTo>
                    <a:pt x="5" y="79"/>
                  </a:lnTo>
                  <a:lnTo>
                    <a:pt x="10" y="60"/>
                  </a:lnTo>
                  <a:lnTo>
                    <a:pt x="18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9" y="3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2983" y="2480"/>
              <a:ext cx="54" cy="121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114" y="30"/>
                </a:cxn>
                <a:cxn ang="0">
                  <a:pos x="91" y="30"/>
                </a:cxn>
                <a:cxn ang="0">
                  <a:pos x="73" y="34"/>
                </a:cxn>
                <a:cxn ang="0">
                  <a:pos x="58" y="41"/>
                </a:cxn>
                <a:cxn ang="0">
                  <a:pos x="49" y="49"/>
                </a:cxn>
                <a:cxn ang="0">
                  <a:pos x="40" y="61"/>
                </a:cxn>
                <a:cxn ang="0">
                  <a:pos x="36" y="75"/>
                </a:cxn>
                <a:cxn ang="0">
                  <a:pos x="34" y="91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5" y="43"/>
                </a:cxn>
                <a:cxn ang="0">
                  <a:pos x="31" y="32"/>
                </a:cxn>
                <a:cxn ang="0">
                  <a:pos x="39" y="22"/>
                </a:cxn>
                <a:cxn ang="0">
                  <a:pos x="51" y="12"/>
                </a:cxn>
                <a:cxn ang="0">
                  <a:pos x="68" y="5"/>
                </a:cxn>
                <a:cxn ang="0">
                  <a:pos x="88" y="1"/>
                </a:cxn>
                <a:cxn ang="0">
                  <a:pos x="114" y="0"/>
                </a:cxn>
              </a:cxnLst>
              <a:rect l="0" t="0" r="r" b="b"/>
              <a:pathLst>
                <a:path w="114" h="236">
                  <a:moveTo>
                    <a:pt x="114" y="0"/>
                  </a:moveTo>
                  <a:lnTo>
                    <a:pt x="114" y="30"/>
                  </a:lnTo>
                  <a:lnTo>
                    <a:pt x="91" y="30"/>
                  </a:lnTo>
                  <a:lnTo>
                    <a:pt x="73" y="34"/>
                  </a:lnTo>
                  <a:lnTo>
                    <a:pt x="58" y="41"/>
                  </a:lnTo>
                  <a:lnTo>
                    <a:pt x="49" y="49"/>
                  </a:lnTo>
                  <a:lnTo>
                    <a:pt x="40" y="61"/>
                  </a:lnTo>
                  <a:lnTo>
                    <a:pt x="36" y="75"/>
                  </a:lnTo>
                  <a:lnTo>
                    <a:pt x="34" y="91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5" y="43"/>
                  </a:lnTo>
                  <a:lnTo>
                    <a:pt x="31" y="32"/>
                  </a:lnTo>
                  <a:lnTo>
                    <a:pt x="39" y="22"/>
                  </a:lnTo>
                  <a:lnTo>
                    <a:pt x="51" y="12"/>
                  </a:lnTo>
                  <a:lnTo>
                    <a:pt x="68" y="5"/>
                  </a:lnTo>
                  <a:lnTo>
                    <a:pt x="88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053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09" y="110"/>
                </a:cxn>
                <a:cxn ang="0">
                  <a:pos x="209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09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09" y="110"/>
                  </a:lnTo>
                  <a:lnTo>
                    <a:pt x="209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247" y="2454"/>
              <a:ext cx="99" cy="1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8" y="0"/>
                </a:cxn>
                <a:cxn ang="0">
                  <a:pos x="198" y="29"/>
                </a:cxn>
                <a:cxn ang="0">
                  <a:pos x="35" y="29"/>
                </a:cxn>
                <a:cxn ang="0">
                  <a:pos x="35" y="127"/>
                </a:cxn>
                <a:cxn ang="0">
                  <a:pos x="184" y="127"/>
                </a:cxn>
                <a:cxn ang="0">
                  <a:pos x="184" y="156"/>
                </a:cxn>
                <a:cxn ang="0">
                  <a:pos x="35" y="156"/>
                </a:cxn>
                <a:cxn ang="0">
                  <a:pos x="35" y="260"/>
                </a:cxn>
                <a:cxn ang="0">
                  <a:pos x="198" y="260"/>
                </a:cxn>
                <a:cxn ang="0">
                  <a:pos x="198" y="290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98" h="290">
                  <a:moveTo>
                    <a:pt x="0" y="0"/>
                  </a:moveTo>
                  <a:lnTo>
                    <a:pt x="198" y="0"/>
                  </a:lnTo>
                  <a:lnTo>
                    <a:pt x="198" y="29"/>
                  </a:lnTo>
                  <a:lnTo>
                    <a:pt x="35" y="29"/>
                  </a:lnTo>
                  <a:lnTo>
                    <a:pt x="35" y="127"/>
                  </a:lnTo>
                  <a:lnTo>
                    <a:pt x="184" y="127"/>
                  </a:lnTo>
                  <a:lnTo>
                    <a:pt x="184" y="156"/>
                  </a:lnTo>
                  <a:lnTo>
                    <a:pt x="35" y="156"/>
                  </a:lnTo>
                  <a:lnTo>
                    <a:pt x="35" y="260"/>
                  </a:lnTo>
                  <a:lnTo>
                    <a:pt x="198" y="260"/>
                  </a:lnTo>
                  <a:lnTo>
                    <a:pt x="19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368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10" y="110"/>
                </a:cxn>
                <a:cxn ang="0">
                  <a:pos x="210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10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10" y="110"/>
                  </a:lnTo>
                  <a:lnTo>
                    <a:pt x="210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Freeform 85"/>
            <p:cNvSpPr>
              <a:spLocks noEditPoints="1"/>
            </p:cNvSpPr>
            <p:nvPr/>
          </p:nvSpPr>
          <p:spPr bwMode="auto">
            <a:xfrm>
              <a:off x="3489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7" y="45"/>
                </a:cxn>
                <a:cxn ang="0">
                  <a:pos x="41" y="72"/>
                </a:cxn>
                <a:cxn ang="0">
                  <a:pos x="35" y="106"/>
                </a:cxn>
                <a:cxn ang="0">
                  <a:pos x="183" y="87"/>
                </a:cxn>
                <a:cxn ang="0">
                  <a:pos x="174" y="56"/>
                </a:cxn>
                <a:cxn ang="0">
                  <a:pos x="151" y="35"/>
                </a:cxn>
                <a:cxn ang="0">
                  <a:pos x="113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8" y="47"/>
                </a:cxn>
                <a:cxn ang="0">
                  <a:pos x="218" y="87"/>
                </a:cxn>
                <a:cxn ang="0">
                  <a:pos x="220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4" y="212"/>
                </a:cxn>
                <a:cxn ang="0">
                  <a:pos x="153" y="205"/>
                </a:cxn>
                <a:cxn ang="0">
                  <a:pos x="175" y="186"/>
                </a:cxn>
                <a:cxn ang="0">
                  <a:pos x="184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5" y="238"/>
                </a:cxn>
                <a:cxn ang="0">
                  <a:pos x="62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3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7" y="45"/>
                  </a:lnTo>
                  <a:lnTo>
                    <a:pt x="47" y="57"/>
                  </a:lnTo>
                  <a:lnTo>
                    <a:pt x="41" y="72"/>
                  </a:lnTo>
                  <a:lnTo>
                    <a:pt x="36" y="88"/>
                  </a:lnTo>
                  <a:lnTo>
                    <a:pt x="35" y="106"/>
                  </a:lnTo>
                  <a:lnTo>
                    <a:pt x="184" y="106"/>
                  </a:lnTo>
                  <a:lnTo>
                    <a:pt x="183" y="87"/>
                  </a:lnTo>
                  <a:lnTo>
                    <a:pt x="180" y="70"/>
                  </a:lnTo>
                  <a:lnTo>
                    <a:pt x="174" y="56"/>
                  </a:lnTo>
                  <a:lnTo>
                    <a:pt x="164" y="43"/>
                  </a:lnTo>
                  <a:lnTo>
                    <a:pt x="151" y="35"/>
                  </a:lnTo>
                  <a:lnTo>
                    <a:pt x="133" y="28"/>
                  </a:lnTo>
                  <a:lnTo>
                    <a:pt x="113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8" y="47"/>
                  </a:lnTo>
                  <a:lnTo>
                    <a:pt x="214" y="66"/>
                  </a:lnTo>
                  <a:lnTo>
                    <a:pt x="218" y="87"/>
                  </a:lnTo>
                  <a:lnTo>
                    <a:pt x="220" y="110"/>
                  </a:lnTo>
                  <a:lnTo>
                    <a:pt x="220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2" y="210"/>
                  </a:lnTo>
                  <a:lnTo>
                    <a:pt x="114" y="212"/>
                  </a:lnTo>
                  <a:lnTo>
                    <a:pt x="136" y="210"/>
                  </a:lnTo>
                  <a:lnTo>
                    <a:pt x="153" y="205"/>
                  </a:lnTo>
                  <a:lnTo>
                    <a:pt x="165" y="197"/>
                  </a:lnTo>
                  <a:lnTo>
                    <a:pt x="175" y="186"/>
                  </a:lnTo>
                  <a:lnTo>
                    <a:pt x="182" y="175"/>
                  </a:lnTo>
                  <a:lnTo>
                    <a:pt x="184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4" y="235"/>
                  </a:lnTo>
                  <a:lnTo>
                    <a:pt x="115" y="238"/>
                  </a:lnTo>
                  <a:lnTo>
                    <a:pt x="87" y="235"/>
                  </a:lnTo>
                  <a:lnTo>
                    <a:pt x="62" y="229"/>
                  </a:lnTo>
                  <a:lnTo>
                    <a:pt x="43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3616" y="2480"/>
              <a:ext cx="57" cy="121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15" y="30"/>
                </a:cxn>
                <a:cxn ang="0">
                  <a:pos x="92" y="30"/>
                </a:cxn>
                <a:cxn ang="0">
                  <a:pos x="75" y="34"/>
                </a:cxn>
                <a:cxn ang="0">
                  <a:pos x="60" y="41"/>
                </a:cxn>
                <a:cxn ang="0">
                  <a:pos x="50" y="49"/>
                </a:cxn>
                <a:cxn ang="0">
                  <a:pos x="42" y="61"/>
                </a:cxn>
                <a:cxn ang="0">
                  <a:pos x="38" y="75"/>
                </a:cxn>
                <a:cxn ang="0">
                  <a:pos x="35" y="91"/>
                </a:cxn>
                <a:cxn ang="0">
                  <a:pos x="35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6" y="3"/>
                </a:cxn>
                <a:cxn ang="0">
                  <a:pos x="27" y="43"/>
                </a:cxn>
                <a:cxn ang="0">
                  <a:pos x="33" y="32"/>
                </a:cxn>
                <a:cxn ang="0">
                  <a:pos x="41" y="22"/>
                </a:cxn>
                <a:cxn ang="0">
                  <a:pos x="53" y="12"/>
                </a:cxn>
                <a:cxn ang="0">
                  <a:pos x="69" y="5"/>
                </a:cxn>
                <a:cxn ang="0">
                  <a:pos x="90" y="1"/>
                </a:cxn>
                <a:cxn ang="0">
                  <a:pos x="115" y="0"/>
                </a:cxn>
              </a:cxnLst>
              <a:rect l="0" t="0" r="r" b="b"/>
              <a:pathLst>
                <a:path w="115" h="236">
                  <a:moveTo>
                    <a:pt x="115" y="0"/>
                  </a:moveTo>
                  <a:lnTo>
                    <a:pt x="115" y="30"/>
                  </a:lnTo>
                  <a:lnTo>
                    <a:pt x="92" y="30"/>
                  </a:lnTo>
                  <a:lnTo>
                    <a:pt x="75" y="34"/>
                  </a:lnTo>
                  <a:lnTo>
                    <a:pt x="60" y="41"/>
                  </a:lnTo>
                  <a:lnTo>
                    <a:pt x="50" y="49"/>
                  </a:lnTo>
                  <a:lnTo>
                    <a:pt x="42" y="61"/>
                  </a:lnTo>
                  <a:lnTo>
                    <a:pt x="38" y="75"/>
                  </a:lnTo>
                  <a:lnTo>
                    <a:pt x="35" y="91"/>
                  </a:lnTo>
                  <a:lnTo>
                    <a:pt x="35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6" y="3"/>
                  </a:lnTo>
                  <a:lnTo>
                    <a:pt x="27" y="43"/>
                  </a:lnTo>
                  <a:lnTo>
                    <a:pt x="33" y="32"/>
                  </a:lnTo>
                  <a:lnTo>
                    <a:pt x="41" y="22"/>
                  </a:lnTo>
                  <a:lnTo>
                    <a:pt x="53" y="12"/>
                  </a:lnTo>
                  <a:lnTo>
                    <a:pt x="69" y="5"/>
                  </a:lnTo>
                  <a:lnTo>
                    <a:pt x="90" y="1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1" name="Freeform 87"/>
            <p:cNvSpPr>
              <a:spLocks noEditPoints="1"/>
            </p:cNvSpPr>
            <p:nvPr/>
          </p:nvSpPr>
          <p:spPr bwMode="auto">
            <a:xfrm>
              <a:off x="3677" y="2483"/>
              <a:ext cx="115" cy="165"/>
            </a:xfrm>
            <a:custGeom>
              <a:avLst/>
              <a:gdLst/>
              <a:ahLst/>
              <a:cxnLst>
                <a:cxn ang="0">
                  <a:pos x="89" y="29"/>
                </a:cxn>
                <a:cxn ang="0">
                  <a:pos x="61" y="39"/>
                </a:cxn>
                <a:cxn ang="0">
                  <a:pos x="47" y="58"/>
                </a:cxn>
                <a:cxn ang="0">
                  <a:pos x="43" y="82"/>
                </a:cxn>
                <a:cxn ang="0">
                  <a:pos x="47" y="108"/>
                </a:cxn>
                <a:cxn ang="0">
                  <a:pos x="61" y="129"/>
                </a:cxn>
                <a:cxn ang="0">
                  <a:pos x="89" y="139"/>
                </a:cxn>
                <a:cxn ang="0">
                  <a:pos x="131" y="139"/>
                </a:cxn>
                <a:cxn ang="0">
                  <a:pos x="160" y="129"/>
                </a:cxn>
                <a:cxn ang="0">
                  <a:pos x="173" y="108"/>
                </a:cxn>
                <a:cxn ang="0">
                  <a:pos x="177" y="82"/>
                </a:cxn>
                <a:cxn ang="0">
                  <a:pos x="173" y="58"/>
                </a:cxn>
                <a:cxn ang="0">
                  <a:pos x="160" y="40"/>
                </a:cxn>
                <a:cxn ang="0">
                  <a:pos x="133" y="29"/>
                </a:cxn>
                <a:cxn ang="0">
                  <a:pos x="116" y="0"/>
                </a:cxn>
                <a:cxn ang="0">
                  <a:pos x="218" y="17"/>
                </a:cxn>
                <a:cxn ang="0">
                  <a:pos x="195" y="31"/>
                </a:cxn>
                <a:cxn ang="0">
                  <a:pos x="211" y="63"/>
                </a:cxn>
                <a:cxn ang="0">
                  <a:pos x="213" y="101"/>
                </a:cxn>
                <a:cxn ang="0">
                  <a:pos x="203" y="131"/>
                </a:cxn>
                <a:cxn ang="0">
                  <a:pos x="180" y="154"/>
                </a:cxn>
                <a:cxn ang="0">
                  <a:pos x="139" y="167"/>
                </a:cxn>
                <a:cxn ang="0">
                  <a:pos x="92" y="167"/>
                </a:cxn>
                <a:cxn ang="0">
                  <a:pos x="63" y="161"/>
                </a:cxn>
                <a:cxn ang="0">
                  <a:pos x="43" y="168"/>
                </a:cxn>
                <a:cxn ang="0">
                  <a:pos x="38" y="176"/>
                </a:cxn>
                <a:cxn ang="0">
                  <a:pos x="50" y="188"/>
                </a:cxn>
                <a:cxn ang="0">
                  <a:pos x="81" y="195"/>
                </a:cxn>
                <a:cxn ang="0">
                  <a:pos x="122" y="201"/>
                </a:cxn>
                <a:cxn ang="0">
                  <a:pos x="184" y="214"/>
                </a:cxn>
                <a:cxn ang="0">
                  <a:pos x="216" y="233"/>
                </a:cxn>
                <a:cxn ang="0">
                  <a:pos x="228" y="263"/>
                </a:cxn>
                <a:cxn ang="0">
                  <a:pos x="222" y="288"/>
                </a:cxn>
                <a:cxn ang="0">
                  <a:pos x="205" y="309"/>
                </a:cxn>
                <a:cxn ang="0">
                  <a:pos x="169" y="326"/>
                </a:cxn>
                <a:cxn ang="0">
                  <a:pos x="115" y="331"/>
                </a:cxn>
                <a:cxn ang="0">
                  <a:pos x="58" y="324"/>
                </a:cxn>
                <a:cxn ang="0">
                  <a:pos x="23" y="308"/>
                </a:cxn>
                <a:cxn ang="0">
                  <a:pos x="5" y="279"/>
                </a:cxn>
                <a:cxn ang="0">
                  <a:pos x="0" y="244"/>
                </a:cxn>
                <a:cxn ang="0">
                  <a:pos x="36" y="259"/>
                </a:cxn>
                <a:cxn ang="0">
                  <a:pos x="46" y="282"/>
                </a:cxn>
                <a:cxn ang="0">
                  <a:pos x="70" y="297"/>
                </a:cxn>
                <a:cxn ang="0">
                  <a:pos x="115" y="302"/>
                </a:cxn>
                <a:cxn ang="0">
                  <a:pos x="158" y="298"/>
                </a:cxn>
                <a:cxn ang="0">
                  <a:pos x="182" y="288"/>
                </a:cxn>
                <a:cxn ang="0">
                  <a:pos x="190" y="273"/>
                </a:cxn>
                <a:cxn ang="0">
                  <a:pos x="188" y="254"/>
                </a:cxn>
                <a:cxn ang="0">
                  <a:pos x="165" y="237"/>
                </a:cxn>
                <a:cxn ang="0">
                  <a:pos x="108" y="225"/>
                </a:cxn>
                <a:cxn ang="0">
                  <a:pos x="66" y="220"/>
                </a:cxn>
                <a:cxn ang="0">
                  <a:pos x="29" y="209"/>
                </a:cxn>
                <a:cxn ang="0">
                  <a:pos x="6" y="191"/>
                </a:cxn>
                <a:cxn ang="0">
                  <a:pos x="6" y="167"/>
                </a:cxn>
                <a:cxn ang="0">
                  <a:pos x="25" y="152"/>
                </a:cxn>
                <a:cxn ang="0">
                  <a:pos x="25" y="134"/>
                </a:cxn>
                <a:cxn ang="0">
                  <a:pos x="9" y="100"/>
                </a:cxn>
                <a:cxn ang="0">
                  <a:pos x="9" y="65"/>
                </a:cxn>
                <a:cxn ang="0">
                  <a:pos x="19" y="35"/>
                </a:cxn>
                <a:cxn ang="0">
                  <a:pos x="43" y="13"/>
                </a:cxn>
                <a:cxn ang="0">
                  <a:pos x="87" y="1"/>
                </a:cxn>
              </a:cxnLst>
              <a:rect l="0" t="0" r="r" b="b"/>
              <a:pathLst>
                <a:path w="228" h="331">
                  <a:moveTo>
                    <a:pt x="111" y="28"/>
                  </a:moveTo>
                  <a:lnTo>
                    <a:pt x="89" y="29"/>
                  </a:lnTo>
                  <a:lnTo>
                    <a:pt x="73" y="34"/>
                  </a:lnTo>
                  <a:lnTo>
                    <a:pt x="61" y="39"/>
                  </a:lnTo>
                  <a:lnTo>
                    <a:pt x="53" y="47"/>
                  </a:lnTo>
                  <a:lnTo>
                    <a:pt x="47" y="58"/>
                  </a:lnTo>
                  <a:lnTo>
                    <a:pt x="44" y="69"/>
                  </a:lnTo>
                  <a:lnTo>
                    <a:pt x="43" y="82"/>
                  </a:lnTo>
                  <a:lnTo>
                    <a:pt x="44" y="96"/>
                  </a:lnTo>
                  <a:lnTo>
                    <a:pt x="47" y="108"/>
                  </a:lnTo>
                  <a:lnTo>
                    <a:pt x="51" y="119"/>
                  </a:lnTo>
                  <a:lnTo>
                    <a:pt x="61" y="129"/>
                  </a:lnTo>
                  <a:lnTo>
                    <a:pt x="73" y="135"/>
                  </a:lnTo>
                  <a:lnTo>
                    <a:pt x="89" y="139"/>
                  </a:lnTo>
                  <a:lnTo>
                    <a:pt x="111" y="141"/>
                  </a:lnTo>
                  <a:lnTo>
                    <a:pt x="131" y="139"/>
                  </a:lnTo>
                  <a:lnTo>
                    <a:pt x="148" y="135"/>
                  </a:lnTo>
                  <a:lnTo>
                    <a:pt x="160" y="129"/>
                  </a:lnTo>
                  <a:lnTo>
                    <a:pt x="168" y="119"/>
                  </a:lnTo>
                  <a:lnTo>
                    <a:pt x="173" y="108"/>
                  </a:lnTo>
                  <a:lnTo>
                    <a:pt x="176" y="96"/>
                  </a:lnTo>
                  <a:lnTo>
                    <a:pt x="177" y="82"/>
                  </a:lnTo>
                  <a:lnTo>
                    <a:pt x="176" y="70"/>
                  </a:lnTo>
                  <a:lnTo>
                    <a:pt x="173" y="58"/>
                  </a:lnTo>
                  <a:lnTo>
                    <a:pt x="169" y="48"/>
                  </a:lnTo>
                  <a:lnTo>
                    <a:pt x="160" y="40"/>
                  </a:lnTo>
                  <a:lnTo>
                    <a:pt x="149" y="34"/>
                  </a:lnTo>
                  <a:lnTo>
                    <a:pt x="133" y="29"/>
                  </a:lnTo>
                  <a:lnTo>
                    <a:pt x="111" y="28"/>
                  </a:lnTo>
                  <a:close/>
                  <a:moveTo>
                    <a:pt x="116" y="0"/>
                  </a:moveTo>
                  <a:lnTo>
                    <a:pt x="218" y="0"/>
                  </a:lnTo>
                  <a:lnTo>
                    <a:pt x="218" y="17"/>
                  </a:lnTo>
                  <a:lnTo>
                    <a:pt x="180" y="23"/>
                  </a:lnTo>
                  <a:lnTo>
                    <a:pt x="195" y="31"/>
                  </a:lnTo>
                  <a:lnTo>
                    <a:pt x="206" y="46"/>
                  </a:lnTo>
                  <a:lnTo>
                    <a:pt x="211" y="63"/>
                  </a:lnTo>
                  <a:lnTo>
                    <a:pt x="214" y="84"/>
                  </a:lnTo>
                  <a:lnTo>
                    <a:pt x="213" y="101"/>
                  </a:lnTo>
                  <a:lnTo>
                    <a:pt x="210" y="118"/>
                  </a:lnTo>
                  <a:lnTo>
                    <a:pt x="203" y="131"/>
                  </a:lnTo>
                  <a:lnTo>
                    <a:pt x="194" y="145"/>
                  </a:lnTo>
                  <a:lnTo>
                    <a:pt x="180" y="154"/>
                  </a:lnTo>
                  <a:lnTo>
                    <a:pt x="163" y="161"/>
                  </a:lnTo>
                  <a:lnTo>
                    <a:pt x="139" y="167"/>
                  </a:lnTo>
                  <a:lnTo>
                    <a:pt x="111" y="168"/>
                  </a:lnTo>
                  <a:lnTo>
                    <a:pt x="92" y="167"/>
                  </a:lnTo>
                  <a:lnTo>
                    <a:pt x="76" y="165"/>
                  </a:lnTo>
                  <a:lnTo>
                    <a:pt x="63" y="161"/>
                  </a:lnTo>
                  <a:lnTo>
                    <a:pt x="50" y="164"/>
                  </a:lnTo>
                  <a:lnTo>
                    <a:pt x="43" y="168"/>
                  </a:lnTo>
                  <a:lnTo>
                    <a:pt x="39" y="172"/>
                  </a:lnTo>
                  <a:lnTo>
                    <a:pt x="38" y="176"/>
                  </a:lnTo>
                  <a:lnTo>
                    <a:pt x="40" y="183"/>
                  </a:lnTo>
                  <a:lnTo>
                    <a:pt x="50" y="188"/>
                  </a:lnTo>
                  <a:lnTo>
                    <a:pt x="63" y="192"/>
                  </a:lnTo>
                  <a:lnTo>
                    <a:pt x="81" y="195"/>
                  </a:lnTo>
                  <a:lnTo>
                    <a:pt x="100" y="198"/>
                  </a:lnTo>
                  <a:lnTo>
                    <a:pt x="122" y="201"/>
                  </a:lnTo>
                  <a:lnTo>
                    <a:pt x="165" y="209"/>
                  </a:lnTo>
                  <a:lnTo>
                    <a:pt x="184" y="214"/>
                  </a:lnTo>
                  <a:lnTo>
                    <a:pt x="202" y="222"/>
                  </a:lnTo>
                  <a:lnTo>
                    <a:pt x="216" y="233"/>
                  </a:lnTo>
                  <a:lnTo>
                    <a:pt x="225" y="247"/>
                  </a:lnTo>
                  <a:lnTo>
                    <a:pt x="228" y="263"/>
                  </a:lnTo>
                  <a:lnTo>
                    <a:pt x="226" y="275"/>
                  </a:lnTo>
                  <a:lnTo>
                    <a:pt x="222" y="288"/>
                  </a:lnTo>
                  <a:lnTo>
                    <a:pt x="216" y="298"/>
                  </a:lnTo>
                  <a:lnTo>
                    <a:pt x="205" y="309"/>
                  </a:lnTo>
                  <a:lnTo>
                    <a:pt x="188" y="319"/>
                  </a:lnTo>
                  <a:lnTo>
                    <a:pt x="169" y="326"/>
                  </a:lnTo>
                  <a:lnTo>
                    <a:pt x="145" y="330"/>
                  </a:lnTo>
                  <a:lnTo>
                    <a:pt x="115" y="331"/>
                  </a:lnTo>
                  <a:lnTo>
                    <a:pt x="84" y="330"/>
                  </a:lnTo>
                  <a:lnTo>
                    <a:pt x="58" y="324"/>
                  </a:lnTo>
                  <a:lnTo>
                    <a:pt x="39" y="317"/>
                  </a:lnTo>
                  <a:lnTo>
                    <a:pt x="23" y="308"/>
                  </a:lnTo>
                  <a:lnTo>
                    <a:pt x="12" y="294"/>
                  </a:lnTo>
                  <a:lnTo>
                    <a:pt x="5" y="279"/>
                  </a:lnTo>
                  <a:lnTo>
                    <a:pt x="1" y="263"/>
                  </a:lnTo>
                  <a:lnTo>
                    <a:pt x="0" y="244"/>
                  </a:lnTo>
                  <a:lnTo>
                    <a:pt x="35" y="244"/>
                  </a:lnTo>
                  <a:lnTo>
                    <a:pt x="36" y="259"/>
                  </a:lnTo>
                  <a:lnTo>
                    <a:pt x="39" y="271"/>
                  </a:lnTo>
                  <a:lnTo>
                    <a:pt x="46" y="282"/>
                  </a:lnTo>
                  <a:lnTo>
                    <a:pt x="55" y="290"/>
                  </a:lnTo>
                  <a:lnTo>
                    <a:pt x="70" y="297"/>
                  </a:lnTo>
                  <a:lnTo>
                    <a:pt x="89" y="301"/>
                  </a:lnTo>
                  <a:lnTo>
                    <a:pt x="115" y="302"/>
                  </a:lnTo>
                  <a:lnTo>
                    <a:pt x="139" y="301"/>
                  </a:lnTo>
                  <a:lnTo>
                    <a:pt x="158" y="298"/>
                  </a:lnTo>
                  <a:lnTo>
                    <a:pt x="172" y="293"/>
                  </a:lnTo>
                  <a:lnTo>
                    <a:pt x="182" y="288"/>
                  </a:lnTo>
                  <a:lnTo>
                    <a:pt x="187" y="281"/>
                  </a:lnTo>
                  <a:lnTo>
                    <a:pt x="190" y="273"/>
                  </a:lnTo>
                  <a:lnTo>
                    <a:pt x="191" y="264"/>
                  </a:lnTo>
                  <a:lnTo>
                    <a:pt x="188" y="254"/>
                  </a:lnTo>
                  <a:lnTo>
                    <a:pt x="179" y="244"/>
                  </a:lnTo>
                  <a:lnTo>
                    <a:pt x="165" y="237"/>
                  </a:lnTo>
                  <a:lnTo>
                    <a:pt x="149" y="233"/>
                  </a:lnTo>
                  <a:lnTo>
                    <a:pt x="108" y="225"/>
                  </a:lnTo>
                  <a:lnTo>
                    <a:pt x="87" y="222"/>
                  </a:lnTo>
                  <a:lnTo>
                    <a:pt x="66" y="220"/>
                  </a:lnTo>
                  <a:lnTo>
                    <a:pt x="46" y="216"/>
                  </a:lnTo>
                  <a:lnTo>
                    <a:pt x="29" y="209"/>
                  </a:lnTo>
                  <a:lnTo>
                    <a:pt x="16" y="202"/>
                  </a:lnTo>
                  <a:lnTo>
                    <a:pt x="6" y="191"/>
                  </a:lnTo>
                  <a:lnTo>
                    <a:pt x="4" y="179"/>
                  </a:lnTo>
                  <a:lnTo>
                    <a:pt x="6" y="167"/>
                  </a:lnTo>
                  <a:lnTo>
                    <a:pt x="13" y="158"/>
                  </a:lnTo>
                  <a:lnTo>
                    <a:pt x="25" y="152"/>
                  </a:lnTo>
                  <a:lnTo>
                    <a:pt x="40" y="146"/>
                  </a:lnTo>
                  <a:lnTo>
                    <a:pt x="25" y="134"/>
                  </a:lnTo>
                  <a:lnTo>
                    <a:pt x="15" y="118"/>
                  </a:lnTo>
                  <a:lnTo>
                    <a:pt x="9" y="100"/>
                  </a:lnTo>
                  <a:lnTo>
                    <a:pt x="8" y="82"/>
                  </a:lnTo>
                  <a:lnTo>
                    <a:pt x="9" y="65"/>
                  </a:lnTo>
                  <a:lnTo>
                    <a:pt x="12" y="50"/>
                  </a:lnTo>
                  <a:lnTo>
                    <a:pt x="19" y="35"/>
                  </a:lnTo>
                  <a:lnTo>
                    <a:pt x="29" y="23"/>
                  </a:lnTo>
                  <a:lnTo>
                    <a:pt x="43" y="13"/>
                  </a:lnTo>
                  <a:lnTo>
                    <a:pt x="62" y="6"/>
                  </a:lnTo>
                  <a:lnTo>
                    <a:pt x="87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3807" y="2483"/>
              <a:ext cx="105" cy="16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8" y="149"/>
                </a:cxn>
                <a:cxn ang="0">
                  <a:pos x="46" y="180"/>
                </a:cxn>
                <a:cxn ang="0">
                  <a:pos x="67" y="201"/>
                </a:cxn>
                <a:cxn ang="0">
                  <a:pos x="106" y="207"/>
                </a:cxn>
                <a:cxn ang="0">
                  <a:pos x="147" y="201"/>
                </a:cxn>
                <a:cxn ang="0">
                  <a:pos x="170" y="180"/>
                </a:cxn>
                <a:cxn ang="0">
                  <a:pos x="178" y="148"/>
                </a:cxn>
                <a:cxn ang="0">
                  <a:pos x="179" y="0"/>
                </a:cxn>
                <a:cxn ang="0">
                  <a:pos x="213" y="233"/>
                </a:cxn>
                <a:cxn ang="0">
                  <a:pos x="205" y="277"/>
                </a:cxn>
                <a:cxn ang="0">
                  <a:pos x="189" y="302"/>
                </a:cxn>
                <a:cxn ang="0">
                  <a:pos x="156" y="319"/>
                </a:cxn>
                <a:cxn ang="0">
                  <a:pos x="106" y="326"/>
                </a:cxn>
                <a:cxn ang="0">
                  <a:pos x="54" y="320"/>
                </a:cxn>
                <a:cxn ang="0">
                  <a:pos x="22" y="302"/>
                </a:cxn>
                <a:cxn ang="0">
                  <a:pos x="5" y="278"/>
                </a:cxn>
                <a:cxn ang="0">
                  <a:pos x="0" y="245"/>
                </a:cxn>
                <a:cxn ang="0">
                  <a:pos x="35" y="258"/>
                </a:cxn>
                <a:cxn ang="0">
                  <a:pos x="43" y="279"/>
                </a:cxn>
                <a:cxn ang="0">
                  <a:pos x="65" y="293"/>
                </a:cxn>
                <a:cxn ang="0">
                  <a:pos x="106" y="298"/>
                </a:cxn>
                <a:cxn ang="0">
                  <a:pos x="148" y="292"/>
                </a:cxn>
                <a:cxn ang="0">
                  <a:pos x="170" y="274"/>
                </a:cxn>
                <a:cxn ang="0">
                  <a:pos x="178" y="249"/>
                </a:cxn>
                <a:cxn ang="0">
                  <a:pos x="179" y="197"/>
                </a:cxn>
                <a:cxn ang="0">
                  <a:pos x="160" y="221"/>
                </a:cxn>
                <a:cxn ang="0">
                  <a:pos x="124" y="235"/>
                </a:cxn>
                <a:cxn ang="0">
                  <a:pos x="71" y="235"/>
                </a:cxn>
                <a:cxn ang="0">
                  <a:pos x="33" y="220"/>
                </a:cxn>
                <a:cxn ang="0">
                  <a:pos x="12" y="191"/>
                </a:cxn>
                <a:cxn ang="0">
                  <a:pos x="4" y="150"/>
                </a:cxn>
                <a:cxn ang="0">
                  <a:pos x="3" y="0"/>
                </a:cxn>
              </a:cxnLst>
              <a:rect l="0" t="0" r="r" b="b"/>
              <a:pathLst>
                <a:path w="213" h="326">
                  <a:moveTo>
                    <a:pt x="3" y="0"/>
                  </a:moveTo>
                  <a:lnTo>
                    <a:pt x="37" y="0"/>
                  </a:lnTo>
                  <a:lnTo>
                    <a:pt x="37" y="129"/>
                  </a:lnTo>
                  <a:lnTo>
                    <a:pt x="38" y="149"/>
                  </a:lnTo>
                  <a:lnTo>
                    <a:pt x="41" y="167"/>
                  </a:lnTo>
                  <a:lnTo>
                    <a:pt x="46" y="180"/>
                  </a:lnTo>
                  <a:lnTo>
                    <a:pt x="54" y="192"/>
                  </a:lnTo>
                  <a:lnTo>
                    <a:pt x="67" y="201"/>
                  </a:lnTo>
                  <a:lnTo>
                    <a:pt x="84" y="206"/>
                  </a:lnTo>
                  <a:lnTo>
                    <a:pt x="106" y="207"/>
                  </a:lnTo>
                  <a:lnTo>
                    <a:pt x="129" y="206"/>
                  </a:lnTo>
                  <a:lnTo>
                    <a:pt x="147" y="201"/>
                  </a:lnTo>
                  <a:lnTo>
                    <a:pt x="160" y="192"/>
                  </a:lnTo>
                  <a:lnTo>
                    <a:pt x="170" y="180"/>
                  </a:lnTo>
                  <a:lnTo>
                    <a:pt x="175" y="165"/>
                  </a:lnTo>
                  <a:lnTo>
                    <a:pt x="178" y="148"/>
                  </a:lnTo>
                  <a:lnTo>
                    <a:pt x="179" y="127"/>
                  </a:lnTo>
                  <a:lnTo>
                    <a:pt x="179" y="0"/>
                  </a:lnTo>
                  <a:lnTo>
                    <a:pt x="213" y="0"/>
                  </a:lnTo>
                  <a:lnTo>
                    <a:pt x="213" y="233"/>
                  </a:lnTo>
                  <a:lnTo>
                    <a:pt x="210" y="263"/>
                  </a:lnTo>
                  <a:lnTo>
                    <a:pt x="205" y="277"/>
                  </a:lnTo>
                  <a:lnTo>
                    <a:pt x="198" y="290"/>
                  </a:lnTo>
                  <a:lnTo>
                    <a:pt x="189" y="302"/>
                  </a:lnTo>
                  <a:lnTo>
                    <a:pt x="174" y="312"/>
                  </a:lnTo>
                  <a:lnTo>
                    <a:pt x="156" y="319"/>
                  </a:lnTo>
                  <a:lnTo>
                    <a:pt x="133" y="324"/>
                  </a:lnTo>
                  <a:lnTo>
                    <a:pt x="106" y="326"/>
                  </a:lnTo>
                  <a:lnTo>
                    <a:pt x="77" y="324"/>
                  </a:lnTo>
                  <a:lnTo>
                    <a:pt x="54" y="320"/>
                  </a:lnTo>
                  <a:lnTo>
                    <a:pt x="37" y="312"/>
                  </a:lnTo>
                  <a:lnTo>
                    <a:pt x="22" y="302"/>
                  </a:lnTo>
                  <a:lnTo>
                    <a:pt x="12" y="292"/>
                  </a:lnTo>
                  <a:lnTo>
                    <a:pt x="5" y="278"/>
                  </a:lnTo>
                  <a:lnTo>
                    <a:pt x="1" y="262"/>
                  </a:lnTo>
                  <a:lnTo>
                    <a:pt x="0" y="245"/>
                  </a:lnTo>
                  <a:lnTo>
                    <a:pt x="34" y="245"/>
                  </a:lnTo>
                  <a:lnTo>
                    <a:pt x="35" y="258"/>
                  </a:lnTo>
                  <a:lnTo>
                    <a:pt x="38" y="269"/>
                  </a:lnTo>
                  <a:lnTo>
                    <a:pt x="43" y="279"/>
                  </a:lnTo>
                  <a:lnTo>
                    <a:pt x="53" y="288"/>
                  </a:lnTo>
                  <a:lnTo>
                    <a:pt x="65" y="293"/>
                  </a:lnTo>
                  <a:lnTo>
                    <a:pt x="83" y="297"/>
                  </a:lnTo>
                  <a:lnTo>
                    <a:pt x="106" y="298"/>
                  </a:lnTo>
                  <a:lnTo>
                    <a:pt x="129" y="297"/>
                  </a:lnTo>
                  <a:lnTo>
                    <a:pt x="148" y="292"/>
                  </a:lnTo>
                  <a:lnTo>
                    <a:pt x="162" y="283"/>
                  </a:lnTo>
                  <a:lnTo>
                    <a:pt x="170" y="274"/>
                  </a:lnTo>
                  <a:lnTo>
                    <a:pt x="175" y="263"/>
                  </a:lnTo>
                  <a:lnTo>
                    <a:pt x="178" y="249"/>
                  </a:lnTo>
                  <a:lnTo>
                    <a:pt x="179" y="236"/>
                  </a:lnTo>
                  <a:lnTo>
                    <a:pt x="179" y="197"/>
                  </a:lnTo>
                  <a:lnTo>
                    <a:pt x="171" y="210"/>
                  </a:lnTo>
                  <a:lnTo>
                    <a:pt x="160" y="221"/>
                  </a:lnTo>
                  <a:lnTo>
                    <a:pt x="144" y="229"/>
                  </a:lnTo>
                  <a:lnTo>
                    <a:pt x="124" y="235"/>
                  </a:lnTo>
                  <a:lnTo>
                    <a:pt x="98" y="236"/>
                  </a:lnTo>
                  <a:lnTo>
                    <a:pt x="71" y="235"/>
                  </a:lnTo>
                  <a:lnTo>
                    <a:pt x="50" y="228"/>
                  </a:lnTo>
                  <a:lnTo>
                    <a:pt x="33" y="220"/>
                  </a:lnTo>
                  <a:lnTo>
                    <a:pt x="20" y="206"/>
                  </a:lnTo>
                  <a:lnTo>
                    <a:pt x="12" y="191"/>
                  </a:lnTo>
                  <a:lnTo>
                    <a:pt x="7" y="172"/>
                  </a:lnTo>
                  <a:lnTo>
                    <a:pt x="4" y="150"/>
                  </a:lnTo>
                  <a:lnTo>
                    <a:pt x="3" y="12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3" name="Freeform 89"/>
            <p:cNvSpPr>
              <a:spLocks noEditPoints="1"/>
            </p:cNvSpPr>
            <p:nvPr/>
          </p:nvSpPr>
          <p:spPr bwMode="auto">
            <a:xfrm>
              <a:off x="1760" y="1676"/>
              <a:ext cx="2152" cy="645"/>
            </a:xfrm>
            <a:custGeom>
              <a:avLst/>
              <a:gdLst/>
              <a:ahLst/>
              <a:cxnLst>
                <a:cxn ang="0">
                  <a:pos x="2007" y="18"/>
                </a:cxn>
                <a:cxn ang="0">
                  <a:pos x="3057" y="18"/>
                </a:cxn>
                <a:cxn ang="0">
                  <a:pos x="1756" y="1277"/>
                </a:cxn>
                <a:cxn ang="0">
                  <a:pos x="630" y="6"/>
                </a:cxn>
                <a:cxn ang="0">
                  <a:pos x="857" y="54"/>
                </a:cxn>
                <a:cxn ang="0">
                  <a:pos x="1004" y="163"/>
                </a:cxn>
                <a:cxn ang="0">
                  <a:pos x="1081" y="319"/>
                </a:cxn>
                <a:cxn ang="0">
                  <a:pos x="915" y="374"/>
                </a:cxn>
                <a:cxn ang="0">
                  <a:pos x="847" y="245"/>
                </a:cxn>
                <a:cxn ang="0">
                  <a:pos x="710" y="167"/>
                </a:cxn>
                <a:cxn ang="0">
                  <a:pos x="496" y="151"/>
                </a:cxn>
                <a:cxn ang="0">
                  <a:pos x="323" y="188"/>
                </a:cxn>
                <a:cxn ang="0">
                  <a:pos x="232" y="262"/>
                </a:cxn>
                <a:cxn ang="0">
                  <a:pos x="208" y="361"/>
                </a:cxn>
                <a:cxn ang="0">
                  <a:pos x="254" y="454"/>
                </a:cxn>
                <a:cxn ang="0">
                  <a:pos x="372" y="512"/>
                </a:cxn>
                <a:cxn ang="0">
                  <a:pos x="534" y="554"/>
                </a:cxn>
                <a:cxn ang="0">
                  <a:pos x="762" y="605"/>
                </a:cxn>
                <a:cxn ang="0">
                  <a:pos x="930" y="662"/>
                </a:cxn>
                <a:cxn ang="0">
                  <a:pos x="1061" y="753"/>
                </a:cxn>
                <a:cxn ang="0">
                  <a:pos x="1126" y="890"/>
                </a:cxn>
                <a:cxn ang="0">
                  <a:pos x="1112" y="1033"/>
                </a:cxn>
                <a:cxn ang="0">
                  <a:pos x="1035" y="1153"/>
                </a:cxn>
                <a:cxn ang="0">
                  <a:pos x="888" y="1244"/>
                </a:cxn>
                <a:cxn ang="0">
                  <a:pos x="663" y="1289"/>
                </a:cxn>
                <a:cxn ang="0">
                  <a:pos x="371" y="1272"/>
                </a:cxn>
                <a:cxn ang="0">
                  <a:pos x="156" y="1183"/>
                </a:cxn>
                <a:cxn ang="0">
                  <a:pos x="34" y="1024"/>
                </a:cxn>
                <a:cxn ang="0">
                  <a:pos x="182" y="861"/>
                </a:cxn>
                <a:cxn ang="0">
                  <a:pos x="236" y="1015"/>
                </a:cxn>
                <a:cxn ang="0">
                  <a:pos x="369" y="1110"/>
                </a:cxn>
                <a:cxn ang="0">
                  <a:pos x="589" y="1143"/>
                </a:cxn>
                <a:cxn ang="0">
                  <a:pos x="788" y="1117"/>
                </a:cxn>
                <a:cxn ang="0">
                  <a:pos x="902" y="1050"/>
                </a:cxn>
                <a:cxn ang="0">
                  <a:pos x="945" y="965"/>
                </a:cxn>
                <a:cxn ang="0">
                  <a:pos x="925" y="860"/>
                </a:cxn>
                <a:cxn ang="0">
                  <a:pos x="826" y="785"/>
                </a:cxn>
                <a:cxn ang="0">
                  <a:pos x="674" y="739"/>
                </a:cxn>
                <a:cxn ang="0">
                  <a:pos x="354" y="670"/>
                </a:cxn>
                <a:cxn ang="0">
                  <a:pos x="190" y="611"/>
                </a:cxn>
                <a:cxn ang="0">
                  <a:pos x="71" y="516"/>
                </a:cxn>
                <a:cxn ang="0">
                  <a:pos x="23" y="371"/>
                </a:cxn>
                <a:cxn ang="0">
                  <a:pos x="56" y="213"/>
                </a:cxn>
                <a:cxn ang="0">
                  <a:pos x="164" y="94"/>
                </a:cxn>
                <a:cxn ang="0">
                  <a:pos x="356" y="21"/>
                </a:cxn>
                <a:cxn ang="0">
                  <a:pos x="3798" y="0"/>
                </a:cxn>
                <a:cxn ang="0">
                  <a:pos x="4033" y="34"/>
                </a:cxn>
                <a:cxn ang="0">
                  <a:pos x="4185" y="132"/>
                </a:cxn>
                <a:cxn ang="0">
                  <a:pos x="4270" y="284"/>
                </a:cxn>
                <a:cxn ang="0">
                  <a:pos x="4302" y="485"/>
                </a:cxn>
                <a:cxn ang="0">
                  <a:pos x="4121" y="1277"/>
                </a:cxn>
                <a:cxn ang="0">
                  <a:pos x="4108" y="404"/>
                </a:cxn>
                <a:cxn ang="0">
                  <a:pos x="4055" y="269"/>
                </a:cxn>
                <a:cxn ang="0">
                  <a:pos x="3942" y="185"/>
                </a:cxn>
                <a:cxn ang="0">
                  <a:pos x="3748" y="156"/>
                </a:cxn>
                <a:cxn ang="0">
                  <a:pos x="3542" y="189"/>
                </a:cxn>
                <a:cxn ang="0">
                  <a:pos x="3421" y="284"/>
                </a:cxn>
                <a:cxn ang="0">
                  <a:pos x="3366" y="435"/>
                </a:cxn>
                <a:cxn ang="0">
                  <a:pos x="3357" y="1277"/>
                </a:cxn>
                <a:cxn ang="0">
                  <a:pos x="3313" y="242"/>
                </a:cxn>
                <a:cxn ang="0">
                  <a:pos x="3385" y="131"/>
                </a:cxn>
                <a:cxn ang="0">
                  <a:pos x="3520" y="45"/>
                </a:cxn>
                <a:cxn ang="0">
                  <a:pos x="3732" y="2"/>
                </a:cxn>
              </a:cxnLst>
              <a:rect l="0" t="0" r="r" b="b"/>
              <a:pathLst>
                <a:path w="4306" h="1292">
                  <a:moveTo>
                    <a:pt x="1162" y="18"/>
                  </a:moveTo>
                  <a:lnTo>
                    <a:pt x="1365" y="18"/>
                  </a:lnTo>
                  <a:lnTo>
                    <a:pt x="1664" y="1072"/>
                  </a:lnTo>
                  <a:lnTo>
                    <a:pt x="2007" y="18"/>
                  </a:lnTo>
                  <a:lnTo>
                    <a:pt x="2188" y="18"/>
                  </a:lnTo>
                  <a:lnTo>
                    <a:pt x="2539" y="1077"/>
                  </a:lnTo>
                  <a:lnTo>
                    <a:pt x="2859" y="18"/>
                  </a:lnTo>
                  <a:lnTo>
                    <a:pt x="3057" y="18"/>
                  </a:lnTo>
                  <a:lnTo>
                    <a:pt x="2654" y="1277"/>
                  </a:lnTo>
                  <a:lnTo>
                    <a:pt x="2442" y="1277"/>
                  </a:lnTo>
                  <a:lnTo>
                    <a:pt x="2095" y="232"/>
                  </a:lnTo>
                  <a:lnTo>
                    <a:pt x="1756" y="1277"/>
                  </a:lnTo>
                  <a:lnTo>
                    <a:pt x="1558" y="1277"/>
                  </a:lnTo>
                  <a:lnTo>
                    <a:pt x="1162" y="18"/>
                  </a:lnTo>
                  <a:close/>
                  <a:moveTo>
                    <a:pt x="559" y="3"/>
                  </a:moveTo>
                  <a:lnTo>
                    <a:pt x="630" y="6"/>
                  </a:lnTo>
                  <a:lnTo>
                    <a:pt x="694" y="11"/>
                  </a:lnTo>
                  <a:lnTo>
                    <a:pt x="754" y="22"/>
                  </a:lnTo>
                  <a:lnTo>
                    <a:pt x="808" y="37"/>
                  </a:lnTo>
                  <a:lnTo>
                    <a:pt x="857" y="54"/>
                  </a:lnTo>
                  <a:lnTo>
                    <a:pt x="900" y="76"/>
                  </a:lnTo>
                  <a:lnTo>
                    <a:pt x="940" y="102"/>
                  </a:lnTo>
                  <a:lnTo>
                    <a:pt x="974" y="131"/>
                  </a:lnTo>
                  <a:lnTo>
                    <a:pt x="1004" y="163"/>
                  </a:lnTo>
                  <a:lnTo>
                    <a:pt x="1029" y="198"/>
                  </a:lnTo>
                  <a:lnTo>
                    <a:pt x="1050" y="237"/>
                  </a:lnTo>
                  <a:lnTo>
                    <a:pt x="1067" y="276"/>
                  </a:lnTo>
                  <a:lnTo>
                    <a:pt x="1081" y="319"/>
                  </a:lnTo>
                  <a:lnTo>
                    <a:pt x="1090" y="366"/>
                  </a:lnTo>
                  <a:lnTo>
                    <a:pt x="1096" y="413"/>
                  </a:lnTo>
                  <a:lnTo>
                    <a:pt x="922" y="413"/>
                  </a:lnTo>
                  <a:lnTo>
                    <a:pt x="915" y="374"/>
                  </a:lnTo>
                  <a:lnTo>
                    <a:pt x="903" y="337"/>
                  </a:lnTo>
                  <a:lnTo>
                    <a:pt x="889" y="303"/>
                  </a:lnTo>
                  <a:lnTo>
                    <a:pt x="870" y="272"/>
                  </a:lnTo>
                  <a:lnTo>
                    <a:pt x="847" y="245"/>
                  </a:lnTo>
                  <a:lnTo>
                    <a:pt x="820" y="220"/>
                  </a:lnTo>
                  <a:lnTo>
                    <a:pt x="789" y="200"/>
                  </a:lnTo>
                  <a:lnTo>
                    <a:pt x="752" y="182"/>
                  </a:lnTo>
                  <a:lnTo>
                    <a:pt x="710" y="167"/>
                  </a:lnTo>
                  <a:lnTo>
                    <a:pt x="663" y="158"/>
                  </a:lnTo>
                  <a:lnTo>
                    <a:pt x="611" y="152"/>
                  </a:lnTo>
                  <a:lnTo>
                    <a:pt x="553" y="150"/>
                  </a:lnTo>
                  <a:lnTo>
                    <a:pt x="496" y="151"/>
                  </a:lnTo>
                  <a:lnTo>
                    <a:pt x="444" y="156"/>
                  </a:lnTo>
                  <a:lnTo>
                    <a:pt x="398" y="165"/>
                  </a:lnTo>
                  <a:lnTo>
                    <a:pt x="357" y="174"/>
                  </a:lnTo>
                  <a:lnTo>
                    <a:pt x="323" y="188"/>
                  </a:lnTo>
                  <a:lnTo>
                    <a:pt x="293" y="203"/>
                  </a:lnTo>
                  <a:lnTo>
                    <a:pt x="268" y="220"/>
                  </a:lnTo>
                  <a:lnTo>
                    <a:pt x="249" y="241"/>
                  </a:lnTo>
                  <a:lnTo>
                    <a:pt x="232" y="262"/>
                  </a:lnTo>
                  <a:lnTo>
                    <a:pt x="220" y="285"/>
                  </a:lnTo>
                  <a:lnTo>
                    <a:pt x="213" y="310"/>
                  </a:lnTo>
                  <a:lnTo>
                    <a:pt x="209" y="334"/>
                  </a:lnTo>
                  <a:lnTo>
                    <a:pt x="208" y="361"/>
                  </a:lnTo>
                  <a:lnTo>
                    <a:pt x="212" y="389"/>
                  </a:lnTo>
                  <a:lnTo>
                    <a:pt x="220" y="413"/>
                  </a:lnTo>
                  <a:lnTo>
                    <a:pt x="235" y="435"/>
                  </a:lnTo>
                  <a:lnTo>
                    <a:pt x="254" y="454"/>
                  </a:lnTo>
                  <a:lnTo>
                    <a:pt x="278" y="470"/>
                  </a:lnTo>
                  <a:lnTo>
                    <a:pt x="306" y="486"/>
                  </a:lnTo>
                  <a:lnTo>
                    <a:pt x="337" y="500"/>
                  </a:lnTo>
                  <a:lnTo>
                    <a:pt x="372" y="512"/>
                  </a:lnTo>
                  <a:lnTo>
                    <a:pt x="409" y="524"/>
                  </a:lnTo>
                  <a:lnTo>
                    <a:pt x="449" y="534"/>
                  </a:lnTo>
                  <a:lnTo>
                    <a:pt x="490" y="545"/>
                  </a:lnTo>
                  <a:lnTo>
                    <a:pt x="534" y="554"/>
                  </a:lnTo>
                  <a:lnTo>
                    <a:pt x="579" y="564"/>
                  </a:lnTo>
                  <a:lnTo>
                    <a:pt x="625" y="573"/>
                  </a:lnTo>
                  <a:lnTo>
                    <a:pt x="669" y="583"/>
                  </a:lnTo>
                  <a:lnTo>
                    <a:pt x="762" y="605"/>
                  </a:lnTo>
                  <a:lnTo>
                    <a:pt x="805" y="617"/>
                  </a:lnTo>
                  <a:lnTo>
                    <a:pt x="849" y="630"/>
                  </a:lnTo>
                  <a:lnTo>
                    <a:pt x="891" y="645"/>
                  </a:lnTo>
                  <a:lnTo>
                    <a:pt x="930" y="662"/>
                  </a:lnTo>
                  <a:lnTo>
                    <a:pt x="968" y="681"/>
                  </a:lnTo>
                  <a:lnTo>
                    <a:pt x="1002" y="702"/>
                  </a:lnTo>
                  <a:lnTo>
                    <a:pt x="1033" y="726"/>
                  </a:lnTo>
                  <a:lnTo>
                    <a:pt x="1061" y="753"/>
                  </a:lnTo>
                  <a:lnTo>
                    <a:pt x="1084" y="781"/>
                  </a:lnTo>
                  <a:lnTo>
                    <a:pt x="1103" y="814"/>
                  </a:lnTo>
                  <a:lnTo>
                    <a:pt x="1116" y="850"/>
                  </a:lnTo>
                  <a:lnTo>
                    <a:pt x="1126" y="890"/>
                  </a:lnTo>
                  <a:lnTo>
                    <a:pt x="1128" y="933"/>
                  </a:lnTo>
                  <a:lnTo>
                    <a:pt x="1127" y="966"/>
                  </a:lnTo>
                  <a:lnTo>
                    <a:pt x="1122" y="1000"/>
                  </a:lnTo>
                  <a:lnTo>
                    <a:pt x="1112" y="1033"/>
                  </a:lnTo>
                  <a:lnTo>
                    <a:pt x="1099" y="1065"/>
                  </a:lnTo>
                  <a:lnTo>
                    <a:pt x="1082" y="1095"/>
                  </a:lnTo>
                  <a:lnTo>
                    <a:pt x="1061" y="1125"/>
                  </a:lnTo>
                  <a:lnTo>
                    <a:pt x="1035" y="1153"/>
                  </a:lnTo>
                  <a:lnTo>
                    <a:pt x="1005" y="1179"/>
                  </a:lnTo>
                  <a:lnTo>
                    <a:pt x="971" y="1204"/>
                  </a:lnTo>
                  <a:lnTo>
                    <a:pt x="932" y="1225"/>
                  </a:lnTo>
                  <a:lnTo>
                    <a:pt x="888" y="1244"/>
                  </a:lnTo>
                  <a:lnTo>
                    <a:pt x="839" y="1261"/>
                  </a:lnTo>
                  <a:lnTo>
                    <a:pt x="786" y="1274"/>
                  </a:lnTo>
                  <a:lnTo>
                    <a:pt x="727" y="1284"/>
                  </a:lnTo>
                  <a:lnTo>
                    <a:pt x="663" y="1289"/>
                  </a:lnTo>
                  <a:lnTo>
                    <a:pt x="593" y="1292"/>
                  </a:lnTo>
                  <a:lnTo>
                    <a:pt x="513" y="1289"/>
                  </a:lnTo>
                  <a:lnTo>
                    <a:pt x="439" y="1282"/>
                  </a:lnTo>
                  <a:lnTo>
                    <a:pt x="371" y="1272"/>
                  </a:lnTo>
                  <a:lnTo>
                    <a:pt x="308" y="1257"/>
                  </a:lnTo>
                  <a:lnTo>
                    <a:pt x="251" y="1236"/>
                  </a:lnTo>
                  <a:lnTo>
                    <a:pt x="201" y="1212"/>
                  </a:lnTo>
                  <a:lnTo>
                    <a:pt x="156" y="1183"/>
                  </a:lnTo>
                  <a:lnTo>
                    <a:pt x="117" y="1151"/>
                  </a:lnTo>
                  <a:lnTo>
                    <a:pt x="84" y="1113"/>
                  </a:lnTo>
                  <a:lnTo>
                    <a:pt x="56" y="1071"/>
                  </a:lnTo>
                  <a:lnTo>
                    <a:pt x="34" y="1024"/>
                  </a:lnTo>
                  <a:lnTo>
                    <a:pt x="18" y="974"/>
                  </a:lnTo>
                  <a:lnTo>
                    <a:pt x="5" y="920"/>
                  </a:lnTo>
                  <a:lnTo>
                    <a:pt x="0" y="861"/>
                  </a:lnTo>
                  <a:lnTo>
                    <a:pt x="182" y="861"/>
                  </a:lnTo>
                  <a:lnTo>
                    <a:pt x="189" y="905"/>
                  </a:lnTo>
                  <a:lnTo>
                    <a:pt x="200" y="946"/>
                  </a:lnTo>
                  <a:lnTo>
                    <a:pt x="216" y="981"/>
                  </a:lnTo>
                  <a:lnTo>
                    <a:pt x="236" y="1015"/>
                  </a:lnTo>
                  <a:lnTo>
                    <a:pt x="262" y="1043"/>
                  </a:lnTo>
                  <a:lnTo>
                    <a:pt x="293" y="1069"/>
                  </a:lnTo>
                  <a:lnTo>
                    <a:pt x="329" y="1092"/>
                  </a:lnTo>
                  <a:lnTo>
                    <a:pt x="369" y="1110"/>
                  </a:lnTo>
                  <a:lnTo>
                    <a:pt x="417" y="1124"/>
                  </a:lnTo>
                  <a:lnTo>
                    <a:pt x="469" y="1134"/>
                  </a:lnTo>
                  <a:lnTo>
                    <a:pt x="526" y="1140"/>
                  </a:lnTo>
                  <a:lnTo>
                    <a:pt x="589" y="1143"/>
                  </a:lnTo>
                  <a:lnTo>
                    <a:pt x="648" y="1141"/>
                  </a:lnTo>
                  <a:lnTo>
                    <a:pt x="699" y="1136"/>
                  </a:lnTo>
                  <a:lnTo>
                    <a:pt x="747" y="1128"/>
                  </a:lnTo>
                  <a:lnTo>
                    <a:pt x="788" y="1117"/>
                  </a:lnTo>
                  <a:lnTo>
                    <a:pt x="823" y="1103"/>
                  </a:lnTo>
                  <a:lnTo>
                    <a:pt x="854" y="1087"/>
                  </a:lnTo>
                  <a:lnTo>
                    <a:pt x="880" y="1069"/>
                  </a:lnTo>
                  <a:lnTo>
                    <a:pt x="902" y="1050"/>
                  </a:lnTo>
                  <a:lnTo>
                    <a:pt x="918" y="1030"/>
                  </a:lnTo>
                  <a:lnTo>
                    <a:pt x="932" y="1009"/>
                  </a:lnTo>
                  <a:lnTo>
                    <a:pt x="940" y="986"/>
                  </a:lnTo>
                  <a:lnTo>
                    <a:pt x="945" y="965"/>
                  </a:lnTo>
                  <a:lnTo>
                    <a:pt x="948" y="943"/>
                  </a:lnTo>
                  <a:lnTo>
                    <a:pt x="947" y="912"/>
                  </a:lnTo>
                  <a:lnTo>
                    <a:pt x="938" y="884"/>
                  </a:lnTo>
                  <a:lnTo>
                    <a:pt x="925" y="860"/>
                  </a:lnTo>
                  <a:lnTo>
                    <a:pt x="907" y="838"/>
                  </a:lnTo>
                  <a:lnTo>
                    <a:pt x="884" y="818"/>
                  </a:lnTo>
                  <a:lnTo>
                    <a:pt x="857" y="802"/>
                  </a:lnTo>
                  <a:lnTo>
                    <a:pt x="826" y="785"/>
                  </a:lnTo>
                  <a:lnTo>
                    <a:pt x="792" y="772"/>
                  </a:lnTo>
                  <a:lnTo>
                    <a:pt x="755" y="759"/>
                  </a:lnTo>
                  <a:lnTo>
                    <a:pt x="716" y="749"/>
                  </a:lnTo>
                  <a:lnTo>
                    <a:pt x="674" y="739"/>
                  </a:lnTo>
                  <a:lnTo>
                    <a:pt x="630" y="728"/>
                  </a:lnTo>
                  <a:lnTo>
                    <a:pt x="585" y="720"/>
                  </a:lnTo>
                  <a:lnTo>
                    <a:pt x="447" y="692"/>
                  </a:lnTo>
                  <a:lnTo>
                    <a:pt x="354" y="670"/>
                  </a:lnTo>
                  <a:lnTo>
                    <a:pt x="311" y="658"/>
                  </a:lnTo>
                  <a:lnTo>
                    <a:pt x="269" y="644"/>
                  </a:lnTo>
                  <a:lnTo>
                    <a:pt x="228" y="629"/>
                  </a:lnTo>
                  <a:lnTo>
                    <a:pt x="190" y="611"/>
                  </a:lnTo>
                  <a:lnTo>
                    <a:pt x="155" y="591"/>
                  </a:lnTo>
                  <a:lnTo>
                    <a:pt x="124" y="569"/>
                  </a:lnTo>
                  <a:lnTo>
                    <a:pt x="95" y="545"/>
                  </a:lnTo>
                  <a:lnTo>
                    <a:pt x="71" y="516"/>
                  </a:lnTo>
                  <a:lnTo>
                    <a:pt x="52" y="486"/>
                  </a:lnTo>
                  <a:lnTo>
                    <a:pt x="37" y="451"/>
                  </a:lnTo>
                  <a:lnTo>
                    <a:pt x="27" y="413"/>
                  </a:lnTo>
                  <a:lnTo>
                    <a:pt x="23" y="371"/>
                  </a:lnTo>
                  <a:lnTo>
                    <a:pt x="24" y="329"/>
                  </a:lnTo>
                  <a:lnTo>
                    <a:pt x="31" y="288"/>
                  </a:lnTo>
                  <a:lnTo>
                    <a:pt x="41" y="250"/>
                  </a:lnTo>
                  <a:lnTo>
                    <a:pt x="56" y="213"/>
                  </a:lnTo>
                  <a:lnTo>
                    <a:pt x="76" y="181"/>
                  </a:lnTo>
                  <a:lnTo>
                    <a:pt x="100" y="148"/>
                  </a:lnTo>
                  <a:lnTo>
                    <a:pt x="130" y="120"/>
                  </a:lnTo>
                  <a:lnTo>
                    <a:pt x="164" y="94"/>
                  </a:lnTo>
                  <a:lnTo>
                    <a:pt x="205" y="71"/>
                  </a:lnTo>
                  <a:lnTo>
                    <a:pt x="250" y="50"/>
                  </a:lnTo>
                  <a:lnTo>
                    <a:pt x="300" y="34"/>
                  </a:lnTo>
                  <a:lnTo>
                    <a:pt x="356" y="21"/>
                  </a:lnTo>
                  <a:lnTo>
                    <a:pt x="418" y="11"/>
                  </a:lnTo>
                  <a:lnTo>
                    <a:pt x="486" y="4"/>
                  </a:lnTo>
                  <a:lnTo>
                    <a:pt x="559" y="3"/>
                  </a:lnTo>
                  <a:close/>
                  <a:moveTo>
                    <a:pt x="3798" y="0"/>
                  </a:moveTo>
                  <a:lnTo>
                    <a:pt x="3866" y="3"/>
                  </a:lnTo>
                  <a:lnTo>
                    <a:pt x="3927" y="8"/>
                  </a:lnTo>
                  <a:lnTo>
                    <a:pt x="3983" y="19"/>
                  </a:lnTo>
                  <a:lnTo>
                    <a:pt x="4033" y="34"/>
                  </a:lnTo>
                  <a:lnTo>
                    <a:pt x="4079" y="53"/>
                  </a:lnTo>
                  <a:lnTo>
                    <a:pt x="4119" y="75"/>
                  </a:lnTo>
                  <a:lnTo>
                    <a:pt x="4154" y="102"/>
                  </a:lnTo>
                  <a:lnTo>
                    <a:pt x="4185" y="132"/>
                  </a:lnTo>
                  <a:lnTo>
                    <a:pt x="4211" y="165"/>
                  </a:lnTo>
                  <a:lnTo>
                    <a:pt x="4234" y="201"/>
                  </a:lnTo>
                  <a:lnTo>
                    <a:pt x="4253" y="242"/>
                  </a:lnTo>
                  <a:lnTo>
                    <a:pt x="4270" y="284"/>
                  </a:lnTo>
                  <a:lnTo>
                    <a:pt x="4282" y="330"/>
                  </a:lnTo>
                  <a:lnTo>
                    <a:pt x="4291" y="379"/>
                  </a:lnTo>
                  <a:lnTo>
                    <a:pt x="4298" y="431"/>
                  </a:lnTo>
                  <a:lnTo>
                    <a:pt x="4302" y="485"/>
                  </a:lnTo>
                  <a:lnTo>
                    <a:pt x="4305" y="542"/>
                  </a:lnTo>
                  <a:lnTo>
                    <a:pt x="4306" y="601"/>
                  </a:lnTo>
                  <a:lnTo>
                    <a:pt x="4306" y="1277"/>
                  </a:lnTo>
                  <a:lnTo>
                    <a:pt x="4121" y="1277"/>
                  </a:lnTo>
                  <a:lnTo>
                    <a:pt x="4121" y="535"/>
                  </a:lnTo>
                  <a:lnTo>
                    <a:pt x="4119" y="489"/>
                  </a:lnTo>
                  <a:lnTo>
                    <a:pt x="4115" y="444"/>
                  </a:lnTo>
                  <a:lnTo>
                    <a:pt x="4108" y="404"/>
                  </a:lnTo>
                  <a:lnTo>
                    <a:pt x="4100" y="366"/>
                  </a:lnTo>
                  <a:lnTo>
                    <a:pt x="4088" y="330"/>
                  </a:lnTo>
                  <a:lnTo>
                    <a:pt x="4074" y="299"/>
                  </a:lnTo>
                  <a:lnTo>
                    <a:pt x="4055" y="269"/>
                  </a:lnTo>
                  <a:lnTo>
                    <a:pt x="4033" y="243"/>
                  </a:lnTo>
                  <a:lnTo>
                    <a:pt x="4007" y="220"/>
                  </a:lnTo>
                  <a:lnTo>
                    <a:pt x="3978" y="201"/>
                  </a:lnTo>
                  <a:lnTo>
                    <a:pt x="3942" y="185"/>
                  </a:lnTo>
                  <a:lnTo>
                    <a:pt x="3901" y="173"/>
                  </a:lnTo>
                  <a:lnTo>
                    <a:pt x="3857" y="163"/>
                  </a:lnTo>
                  <a:lnTo>
                    <a:pt x="3805" y="158"/>
                  </a:lnTo>
                  <a:lnTo>
                    <a:pt x="3748" y="156"/>
                  </a:lnTo>
                  <a:lnTo>
                    <a:pt x="3687" y="159"/>
                  </a:lnTo>
                  <a:lnTo>
                    <a:pt x="3633" y="165"/>
                  </a:lnTo>
                  <a:lnTo>
                    <a:pt x="3584" y="175"/>
                  </a:lnTo>
                  <a:lnTo>
                    <a:pt x="3542" y="189"/>
                  </a:lnTo>
                  <a:lnTo>
                    <a:pt x="3504" y="207"/>
                  </a:lnTo>
                  <a:lnTo>
                    <a:pt x="3472" y="228"/>
                  </a:lnTo>
                  <a:lnTo>
                    <a:pt x="3444" y="254"/>
                  </a:lnTo>
                  <a:lnTo>
                    <a:pt x="3421" y="284"/>
                  </a:lnTo>
                  <a:lnTo>
                    <a:pt x="3402" y="317"/>
                  </a:lnTo>
                  <a:lnTo>
                    <a:pt x="3387" y="352"/>
                  </a:lnTo>
                  <a:lnTo>
                    <a:pt x="3376" y="393"/>
                  </a:lnTo>
                  <a:lnTo>
                    <a:pt x="3366" y="435"/>
                  </a:lnTo>
                  <a:lnTo>
                    <a:pt x="3361" y="482"/>
                  </a:lnTo>
                  <a:lnTo>
                    <a:pt x="3358" y="531"/>
                  </a:lnTo>
                  <a:lnTo>
                    <a:pt x="3357" y="584"/>
                  </a:lnTo>
                  <a:lnTo>
                    <a:pt x="3357" y="1277"/>
                  </a:lnTo>
                  <a:lnTo>
                    <a:pt x="3174" y="1277"/>
                  </a:lnTo>
                  <a:lnTo>
                    <a:pt x="3174" y="18"/>
                  </a:lnTo>
                  <a:lnTo>
                    <a:pt x="3259" y="18"/>
                  </a:lnTo>
                  <a:lnTo>
                    <a:pt x="3313" y="242"/>
                  </a:lnTo>
                  <a:lnTo>
                    <a:pt x="3326" y="212"/>
                  </a:lnTo>
                  <a:lnTo>
                    <a:pt x="3342" y="184"/>
                  </a:lnTo>
                  <a:lnTo>
                    <a:pt x="3362" y="156"/>
                  </a:lnTo>
                  <a:lnTo>
                    <a:pt x="3385" y="131"/>
                  </a:lnTo>
                  <a:lnTo>
                    <a:pt x="3413" y="106"/>
                  </a:lnTo>
                  <a:lnTo>
                    <a:pt x="3444" y="83"/>
                  </a:lnTo>
                  <a:lnTo>
                    <a:pt x="3481" y="63"/>
                  </a:lnTo>
                  <a:lnTo>
                    <a:pt x="3520" y="45"/>
                  </a:lnTo>
                  <a:lnTo>
                    <a:pt x="3566" y="30"/>
                  </a:lnTo>
                  <a:lnTo>
                    <a:pt x="3616" y="16"/>
                  </a:lnTo>
                  <a:lnTo>
                    <a:pt x="3671" y="8"/>
                  </a:lnTo>
                  <a:lnTo>
                    <a:pt x="3732" y="2"/>
                  </a:lnTo>
                  <a:lnTo>
                    <a:pt x="379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4" name="Freeform 90"/>
            <p:cNvSpPr>
              <a:spLocks noEditPoints="1"/>
            </p:cNvSpPr>
            <p:nvPr/>
          </p:nvSpPr>
          <p:spPr bwMode="auto">
            <a:xfrm>
              <a:off x="3928" y="2442"/>
              <a:ext cx="67" cy="67"/>
            </a:xfrm>
            <a:custGeom>
              <a:avLst/>
              <a:gdLst/>
              <a:ahLst/>
              <a:cxnLst>
                <a:cxn ang="0">
                  <a:pos x="53" y="63"/>
                </a:cxn>
                <a:cxn ang="0">
                  <a:pos x="82" y="60"/>
                </a:cxn>
                <a:cxn ang="0">
                  <a:pos x="86" y="53"/>
                </a:cxn>
                <a:cxn ang="0">
                  <a:pos x="84" y="42"/>
                </a:cxn>
                <a:cxn ang="0">
                  <a:pos x="53" y="38"/>
                </a:cxn>
                <a:cxn ang="0">
                  <a:pos x="71" y="29"/>
                </a:cxn>
                <a:cxn ang="0">
                  <a:pos x="91" y="34"/>
                </a:cxn>
                <a:cxn ang="0">
                  <a:pos x="98" y="51"/>
                </a:cxn>
                <a:cxn ang="0">
                  <a:pos x="96" y="60"/>
                </a:cxn>
                <a:cxn ang="0">
                  <a:pos x="91" y="67"/>
                </a:cxn>
                <a:cxn ang="0">
                  <a:pos x="101" y="105"/>
                </a:cxn>
                <a:cxn ang="0">
                  <a:pos x="67" y="72"/>
                </a:cxn>
                <a:cxn ang="0">
                  <a:pos x="53" y="105"/>
                </a:cxn>
                <a:cxn ang="0">
                  <a:pos x="42" y="29"/>
                </a:cxn>
                <a:cxn ang="0">
                  <a:pos x="50" y="14"/>
                </a:cxn>
                <a:cxn ang="0">
                  <a:pos x="23" y="34"/>
                </a:cxn>
                <a:cxn ang="0">
                  <a:pos x="14" y="67"/>
                </a:cxn>
                <a:cxn ang="0">
                  <a:pos x="23" y="101"/>
                </a:cxn>
                <a:cxn ang="0">
                  <a:pos x="50" y="120"/>
                </a:cxn>
                <a:cxn ang="0">
                  <a:pos x="86" y="120"/>
                </a:cxn>
                <a:cxn ang="0">
                  <a:pos x="111" y="101"/>
                </a:cxn>
                <a:cxn ang="0">
                  <a:pos x="121" y="67"/>
                </a:cxn>
                <a:cxn ang="0">
                  <a:pos x="111" y="34"/>
                </a:cxn>
                <a:cxn ang="0">
                  <a:pos x="86" y="14"/>
                </a:cxn>
                <a:cxn ang="0">
                  <a:pos x="68" y="0"/>
                </a:cxn>
                <a:cxn ang="0">
                  <a:pos x="106" y="13"/>
                </a:cxn>
                <a:cxn ang="0">
                  <a:pos x="130" y="45"/>
                </a:cxn>
                <a:cxn ang="0">
                  <a:pos x="130" y="89"/>
                </a:cxn>
                <a:cxn ang="0">
                  <a:pos x="106" y="121"/>
                </a:cxn>
                <a:cxn ang="0">
                  <a:pos x="68" y="133"/>
                </a:cxn>
                <a:cxn ang="0">
                  <a:pos x="29" y="121"/>
                </a:cxn>
                <a:cxn ang="0">
                  <a:pos x="4" y="89"/>
                </a:cxn>
                <a:cxn ang="0">
                  <a:pos x="4" y="45"/>
                </a:cxn>
                <a:cxn ang="0">
                  <a:pos x="29" y="13"/>
                </a:cxn>
                <a:cxn ang="0">
                  <a:pos x="68" y="0"/>
                </a:cxn>
              </a:cxnLst>
              <a:rect l="0" t="0" r="r" b="b"/>
              <a:pathLst>
                <a:path w="134" h="133">
                  <a:moveTo>
                    <a:pt x="53" y="38"/>
                  </a:moveTo>
                  <a:lnTo>
                    <a:pt x="53" y="63"/>
                  </a:lnTo>
                  <a:lnTo>
                    <a:pt x="76" y="63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86" y="53"/>
                  </a:lnTo>
                  <a:lnTo>
                    <a:pt x="86" y="45"/>
                  </a:lnTo>
                  <a:lnTo>
                    <a:pt x="84" y="42"/>
                  </a:lnTo>
                  <a:lnTo>
                    <a:pt x="76" y="38"/>
                  </a:lnTo>
                  <a:lnTo>
                    <a:pt x="53" y="38"/>
                  </a:lnTo>
                  <a:close/>
                  <a:moveTo>
                    <a:pt x="42" y="29"/>
                  </a:moveTo>
                  <a:lnTo>
                    <a:pt x="71" y="29"/>
                  </a:lnTo>
                  <a:lnTo>
                    <a:pt x="83" y="30"/>
                  </a:lnTo>
                  <a:lnTo>
                    <a:pt x="91" y="34"/>
                  </a:lnTo>
                  <a:lnTo>
                    <a:pt x="96" y="41"/>
                  </a:lnTo>
                  <a:lnTo>
                    <a:pt x="98" y="51"/>
                  </a:lnTo>
                  <a:lnTo>
                    <a:pt x="98" y="56"/>
                  </a:lnTo>
                  <a:lnTo>
                    <a:pt x="96" y="60"/>
                  </a:lnTo>
                  <a:lnTo>
                    <a:pt x="94" y="64"/>
                  </a:lnTo>
                  <a:lnTo>
                    <a:pt x="91" y="67"/>
                  </a:lnTo>
                  <a:lnTo>
                    <a:pt x="79" y="71"/>
                  </a:lnTo>
                  <a:lnTo>
                    <a:pt x="101" y="105"/>
                  </a:lnTo>
                  <a:lnTo>
                    <a:pt x="87" y="105"/>
                  </a:lnTo>
                  <a:lnTo>
                    <a:pt x="67" y="72"/>
                  </a:lnTo>
                  <a:lnTo>
                    <a:pt x="53" y="72"/>
                  </a:lnTo>
                  <a:lnTo>
                    <a:pt x="53" y="105"/>
                  </a:lnTo>
                  <a:lnTo>
                    <a:pt x="42" y="105"/>
                  </a:lnTo>
                  <a:lnTo>
                    <a:pt x="42" y="29"/>
                  </a:lnTo>
                  <a:close/>
                  <a:moveTo>
                    <a:pt x="68" y="11"/>
                  </a:moveTo>
                  <a:lnTo>
                    <a:pt x="50" y="14"/>
                  </a:lnTo>
                  <a:lnTo>
                    <a:pt x="35" y="22"/>
                  </a:lnTo>
                  <a:lnTo>
                    <a:pt x="23" y="34"/>
                  </a:lnTo>
                  <a:lnTo>
                    <a:pt x="16" y="49"/>
                  </a:lnTo>
                  <a:lnTo>
                    <a:pt x="14" y="67"/>
                  </a:lnTo>
                  <a:lnTo>
                    <a:pt x="16" y="85"/>
                  </a:lnTo>
                  <a:lnTo>
                    <a:pt x="23" y="101"/>
                  </a:lnTo>
                  <a:lnTo>
                    <a:pt x="35" y="112"/>
                  </a:lnTo>
                  <a:lnTo>
                    <a:pt x="50" y="120"/>
                  </a:lnTo>
                  <a:lnTo>
                    <a:pt x="68" y="123"/>
                  </a:lnTo>
                  <a:lnTo>
                    <a:pt x="86" y="120"/>
                  </a:lnTo>
                  <a:lnTo>
                    <a:pt x="99" y="112"/>
                  </a:lnTo>
                  <a:lnTo>
                    <a:pt x="111" y="101"/>
                  </a:lnTo>
                  <a:lnTo>
                    <a:pt x="118" y="85"/>
                  </a:lnTo>
                  <a:lnTo>
                    <a:pt x="121" y="67"/>
                  </a:lnTo>
                  <a:lnTo>
                    <a:pt x="118" y="49"/>
                  </a:lnTo>
                  <a:lnTo>
                    <a:pt x="111" y="34"/>
                  </a:lnTo>
                  <a:lnTo>
                    <a:pt x="99" y="22"/>
                  </a:lnTo>
                  <a:lnTo>
                    <a:pt x="86" y="14"/>
                  </a:lnTo>
                  <a:lnTo>
                    <a:pt x="68" y="11"/>
                  </a:lnTo>
                  <a:close/>
                  <a:moveTo>
                    <a:pt x="68" y="0"/>
                  </a:moveTo>
                  <a:lnTo>
                    <a:pt x="88" y="3"/>
                  </a:lnTo>
                  <a:lnTo>
                    <a:pt x="106" y="13"/>
                  </a:lnTo>
                  <a:lnTo>
                    <a:pt x="121" y="28"/>
                  </a:lnTo>
                  <a:lnTo>
                    <a:pt x="130" y="45"/>
                  </a:lnTo>
                  <a:lnTo>
                    <a:pt x="134" y="67"/>
                  </a:lnTo>
                  <a:lnTo>
                    <a:pt x="130" y="89"/>
                  </a:lnTo>
                  <a:lnTo>
                    <a:pt x="121" y="106"/>
                  </a:lnTo>
                  <a:lnTo>
                    <a:pt x="106" y="121"/>
                  </a:lnTo>
                  <a:lnTo>
                    <a:pt x="88" y="131"/>
                  </a:lnTo>
                  <a:lnTo>
                    <a:pt x="68" y="133"/>
                  </a:lnTo>
                  <a:lnTo>
                    <a:pt x="46" y="131"/>
                  </a:lnTo>
                  <a:lnTo>
                    <a:pt x="29" y="121"/>
                  </a:lnTo>
                  <a:lnTo>
                    <a:pt x="14" y="106"/>
                  </a:lnTo>
                  <a:lnTo>
                    <a:pt x="4" y="89"/>
                  </a:lnTo>
                  <a:lnTo>
                    <a:pt x="0" y="67"/>
                  </a:lnTo>
                  <a:lnTo>
                    <a:pt x="4" y="45"/>
                  </a:lnTo>
                  <a:lnTo>
                    <a:pt x="14" y="28"/>
                  </a:lnTo>
                  <a:lnTo>
                    <a:pt x="29" y="13"/>
                  </a:lnTo>
                  <a:lnTo>
                    <a:pt x="46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305C"/>
              </a:gs>
              <a:gs pos="100000">
                <a:srgbClr val="00A6D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0"/>
            <a:ext cx="73596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04900"/>
            <a:ext cx="82296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050" y="6562725"/>
            <a:ext cx="38893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1" smtClean="0">
                <a:solidFill>
                  <a:srgbClr val="013668"/>
                </a:solidFill>
              </a:defRPr>
            </a:lvl1pPr>
          </a:lstStyle>
          <a:p>
            <a:pPr>
              <a:defRPr/>
            </a:pPr>
            <a:fld id="{E9EFECB6-BB33-4C6C-BB24-DD7ED2919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8285163" y="6384925"/>
            <a:ext cx="728662" cy="361950"/>
            <a:chOff x="1480" y="1464"/>
            <a:chExt cx="2800" cy="1392"/>
          </a:xfrm>
        </p:grpSpPr>
        <p:sp>
          <p:nvSpPr>
            <p:cNvPr id="1034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480" y="1464"/>
              <a:ext cx="280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3951" y="1647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511" y="1720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19" y="7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511" y="175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3011" y="1781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1" y="20"/>
                </a:cxn>
                <a:cxn ang="0">
                  <a:pos x="14" y="18"/>
                </a:cxn>
                <a:cxn ang="0">
                  <a:pos x="9" y="15"/>
                </a:cxn>
                <a:cxn ang="0">
                  <a:pos x="2" y="5"/>
                </a:cxn>
                <a:cxn ang="0">
                  <a:pos x="0" y="0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3585" y="1824"/>
              <a:ext cx="1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6" y="10"/>
                </a:cxn>
                <a:cxn ang="0">
                  <a:pos x="29" y="13"/>
                </a:cxn>
                <a:cxn ang="0">
                  <a:pos x="34" y="17"/>
                </a:cxn>
                <a:cxn ang="0">
                  <a:pos x="41" y="18"/>
                </a:cxn>
                <a:cxn ang="0">
                  <a:pos x="40" y="25"/>
                </a:cxn>
                <a:cxn ang="0">
                  <a:pos x="36" y="30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21" y="39"/>
                </a:cxn>
                <a:cxn ang="0">
                  <a:pos x="23" y="29"/>
                </a:cxn>
                <a:cxn ang="0">
                  <a:pos x="19" y="22"/>
                </a:cxn>
                <a:cxn ang="0">
                  <a:pos x="14" y="17"/>
                </a:cxn>
                <a:cxn ang="0">
                  <a:pos x="7" y="13"/>
                </a:cxn>
                <a:cxn ang="0">
                  <a:pos x="0" y="0"/>
                </a:cxn>
              </a:cxnLst>
              <a:rect l="0" t="0" r="r" b="b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4091" y="182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3456" y="188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3060" y="1971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3011" y="200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2871" y="2026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2572" y="209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2889" y="211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2889" y="212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2114" y="2136"/>
              <a:ext cx="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7" y="8"/>
                </a:cxn>
                <a:cxn ang="0">
                  <a:pos x="20" y="17"/>
                </a:cxn>
                <a:cxn ang="0">
                  <a:pos x="20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3377" y="2136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3487" y="2142"/>
              <a:ext cx="12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3"/>
                </a:cxn>
                <a:cxn ang="0">
                  <a:pos x="21" y="9"/>
                </a:cxn>
                <a:cxn ang="0">
                  <a:pos x="19" y="17"/>
                </a:cxn>
                <a:cxn ang="0">
                  <a:pos x="16" y="24"/>
                </a:cxn>
                <a:cxn ang="0">
                  <a:pos x="9" y="29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2" y="15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1" y="0"/>
                </a:cxn>
              </a:cxnLst>
              <a:rect l="0" t="0" r="r" b="b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3377" y="2154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1919" y="2160"/>
              <a:ext cx="6" cy="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3377" y="2160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>
              <a:off x="3365" y="217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Rectangle 31"/>
            <p:cNvSpPr>
              <a:spLocks noChangeArrowheads="1"/>
            </p:cNvSpPr>
            <p:nvPr/>
          </p:nvSpPr>
          <p:spPr bwMode="auto">
            <a:xfrm>
              <a:off x="3334" y="2215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Rectangle 32"/>
            <p:cNvSpPr>
              <a:spLocks noChangeArrowheads="1"/>
            </p:cNvSpPr>
            <p:nvPr/>
          </p:nvSpPr>
          <p:spPr bwMode="auto">
            <a:xfrm>
              <a:off x="1480" y="2227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2224" y="2227"/>
              <a:ext cx="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5"/>
                </a:cxn>
                <a:cxn ang="0">
                  <a:pos x="11" y="12"/>
                </a:cxn>
                <a:cxn ang="0">
                  <a:pos x="15" y="22"/>
                </a:cxn>
                <a:cxn ang="0">
                  <a:pos x="18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3328" y="223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Rectangle 35"/>
            <p:cNvSpPr>
              <a:spLocks noChangeArrowheads="1"/>
            </p:cNvSpPr>
            <p:nvPr/>
          </p:nvSpPr>
          <p:spPr bwMode="auto">
            <a:xfrm>
              <a:off x="2066" y="2239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Rectangle 36"/>
            <p:cNvSpPr>
              <a:spLocks noChangeArrowheads="1"/>
            </p:cNvSpPr>
            <p:nvPr/>
          </p:nvSpPr>
          <p:spPr bwMode="auto">
            <a:xfrm>
              <a:off x="1962" y="2245"/>
              <a:ext cx="0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1992" y="2252"/>
              <a:ext cx="1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2" y="5"/>
                </a:cxn>
                <a:cxn ang="0">
                  <a:pos x="20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2072" y="2252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3322" y="2252"/>
              <a:ext cx="6" cy="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12" y="31"/>
                </a:cxn>
                <a:cxn ang="0">
                  <a:pos x="5" y="31"/>
                </a:cxn>
                <a:cxn ang="0">
                  <a:pos x="2" y="27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0"/>
                </a:cxn>
              </a:cxnLst>
              <a:rect l="0" t="0" r="r" b="b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1877" y="2258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1950" y="225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Rectangle 42"/>
            <p:cNvSpPr>
              <a:spLocks noChangeArrowheads="1"/>
            </p:cNvSpPr>
            <p:nvPr/>
          </p:nvSpPr>
          <p:spPr bwMode="auto">
            <a:xfrm>
              <a:off x="3316" y="2264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Rectangle 43"/>
            <p:cNvSpPr>
              <a:spLocks noChangeArrowheads="1"/>
            </p:cNvSpPr>
            <p:nvPr/>
          </p:nvSpPr>
          <p:spPr bwMode="auto">
            <a:xfrm>
              <a:off x="3322" y="2276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Rectangle 44"/>
            <p:cNvSpPr>
              <a:spLocks noChangeArrowheads="1"/>
            </p:cNvSpPr>
            <p:nvPr/>
          </p:nvSpPr>
          <p:spPr bwMode="auto">
            <a:xfrm>
              <a:off x="1919" y="234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3377" y="2508"/>
              <a:ext cx="6" cy="1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9" y="5"/>
                </a:cxn>
                <a:cxn ang="0">
                  <a:pos x="22" y="12"/>
                </a:cxn>
                <a:cxn ang="0">
                  <a:pos x="21" y="22"/>
                </a:cxn>
                <a:cxn ang="0">
                  <a:pos x="16" y="31"/>
                </a:cxn>
                <a:cxn ang="0">
                  <a:pos x="9" y="38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11" y="16"/>
                </a:cxn>
                <a:cxn ang="0">
                  <a:pos x="12" y="10"/>
                </a:cxn>
                <a:cxn ang="0">
                  <a:pos x="11" y="0"/>
                </a:cxn>
              </a:cxnLst>
              <a:rect l="0" t="0" r="r" b="b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3353" y="2526"/>
              <a:ext cx="12" cy="1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1" y="0"/>
                </a:cxn>
                <a:cxn ang="0">
                  <a:pos x="31" y="31"/>
                </a:cxn>
                <a:cxn ang="0">
                  <a:pos x="0" y="31"/>
                </a:cxn>
                <a:cxn ang="0">
                  <a:pos x="2" y="24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10" y="0"/>
                </a:cxn>
              </a:cxnLst>
              <a:rect l="0" t="0" r="r" b="b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3371" y="2532"/>
              <a:ext cx="6" cy="1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2"/>
                </a:cxn>
                <a:cxn ang="0">
                  <a:pos x="21" y="3"/>
                </a:cxn>
                <a:cxn ang="0">
                  <a:pos x="21" y="22"/>
                </a:cxn>
                <a:cxn ang="0">
                  <a:pos x="0" y="22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0" y="2"/>
                </a:cxn>
                <a:cxn ang="0">
                  <a:pos x="15" y="0"/>
                </a:cxn>
              </a:cxnLst>
              <a:rect l="0" t="0" r="r" b="b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3365" y="2545"/>
              <a:ext cx="6" cy="12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1846" y="2557"/>
              <a:ext cx="12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4"/>
                </a:cxn>
                <a:cxn ang="0">
                  <a:pos x="15" y="9"/>
                </a:cxn>
                <a:cxn ang="0">
                  <a:pos x="21" y="17"/>
                </a:cxn>
                <a:cxn ang="0">
                  <a:pos x="21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1840" y="2563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2029" y="2581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3182" y="2587"/>
              <a:ext cx="0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3328" y="2618"/>
              <a:ext cx="6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3292" y="2691"/>
              <a:ext cx="6" cy="1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2" y="3"/>
                </a:cxn>
                <a:cxn ang="0">
                  <a:pos x="22" y="30"/>
                </a:cxn>
                <a:cxn ang="0">
                  <a:pos x="2" y="30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7" y="12"/>
                </a:cxn>
                <a:cxn ang="0">
                  <a:pos x="10" y="6"/>
                </a:cxn>
                <a:cxn ang="0">
                  <a:pos x="12" y="0"/>
                </a:cxn>
              </a:cxnLst>
              <a:rect l="0" t="0" r="r" b="b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 noEditPoints="1"/>
            </p:cNvSpPr>
            <p:nvPr/>
          </p:nvSpPr>
          <p:spPr bwMode="auto">
            <a:xfrm>
              <a:off x="3688" y="1592"/>
              <a:ext cx="427" cy="464"/>
            </a:xfrm>
            <a:custGeom>
              <a:avLst/>
              <a:gdLst/>
              <a:ahLst/>
              <a:cxnLst>
                <a:cxn ang="0">
                  <a:pos x="319" y="849"/>
                </a:cxn>
                <a:cxn ang="0">
                  <a:pos x="299" y="730"/>
                </a:cxn>
                <a:cxn ang="0">
                  <a:pos x="299" y="596"/>
                </a:cxn>
                <a:cxn ang="0">
                  <a:pos x="338" y="581"/>
                </a:cxn>
                <a:cxn ang="0">
                  <a:pos x="628" y="460"/>
                </a:cxn>
                <a:cxn ang="0">
                  <a:pos x="597" y="441"/>
                </a:cxn>
                <a:cxn ang="0">
                  <a:pos x="618" y="431"/>
                </a:cxn>
                <a:cxn ang="0">
                  <a:pos x="682" y="421"/>
                </a:cxn>
                <a:cxn ang="0">
                  <a:pos x="338" y="401"/>
                </a:cxn>
                <a:cxn ang="0">
                  <a:pos x="747" y="401"/>
                </a:cxn>
                <a:cxn ang="0">
                  <a:pos x="687" y="392"/>
                </a:cxn>
                <a:cxn ang="0">
                  <a:pos x="782" y="370"/>
                </a:cxn>
                <a:cxn ang="0">
                  <a:pos x="468" y="192"/>
                </a:cxn>
                <a:cxn ang="0">
                  <a:pos x="468" y="37"/>
                </a:cxn>
                <a:cxn ang="0">
                  <a:pos x="528" y="82"/>
                </a:cxn>
                <a:cxn ang="0">
                  <a:pos x="453" y="231"/>
                </a:cxn>
                <a:cxn ang="0">
                  <a:pos x="450" y="273"/>
                </a:cxn>
                <a:cxn ang="0">
                  <a:pos x="433" y="272"/>
                </a:cxn>
                <a:cxn ang="0">
                  <a:pos x="499" y="336"/>
                </a:cxn>
                <a:cxn ang="0">
                  <a:pos x="570" y="355"/>
                </a:cxn>
                <a:cxn ang="0">
                  <a:pos x="602" y="331"/>
                </a:cxn>
                <a:cxn ang="0">
                  <a:pos x="709" y="331"/>
                </a:cxn>
                <a:cxn ang="0">
                  <a:pos x="808" y="346"/>
                </a:cxn>
                <a:cxn ang="0">
                  <a:pos x="806" y="363"/>
                </a:cxn>
                <a:cxn ang="0">
                  <a:pos x="838" y="419"/>
                </a:cxn>
                <a:cxn ang="0">
                  <a:pos x="789" y="452"/>
                </a:cxn>
                <a:cxn ang="0">
                  <a:pos x="775" y="462"/>
                </a:cxn>
                <a:cxn ang="0">
                  <a:pos x="731" y="475"/>
                </a:cxn>
                <a:cxn ang="0">
                  <a:pos x="728" y="472"/>
                </a:cxn>
                <a:cxn ang="0">
                  <a:pos x="650" y="484"/>
                </a:cxn>
                <a:cxn ang="0">
                  <a:pos x="551" y="475"/>
                </a:cxn>
                <a:cxn ang="0">
                  <a:pos x="482" y="482"/>
                </a:cxn>
                <a:cxn ang="0">
                  <a:pos x="438" y="540"/>
                </a:cxn>
                <a:cxn ang="0">
                  <a:pos x="436" y="650"/>
                </a:cxn>
                <a:cxn ang="0">
                  <a:pos x="400" y="791"/>
                </a:cxn>
                <a:cxn ang="0">
                  <a:pos x="338" y="905"/>
                </a:cxn>
                <a:cxn ang="0">
                  <a:pos x="302" y="900"/>
                </a:cxn>
                <a:cxn ang="0">
                  <a:pos x="326" y="890"/>
                </a:cxn>
                <a:cxn ang="0">
                  <a:pos x="260" y="852"/>
                </a:cxn>
                <a:cxn ang="0">
                  <a:pos x="248" y="818"/>
                </a:cxn>
                <a:cxn ang="0">
                  <a:pos x="251" y="725"/>
                </a:cxn>
                <a:cxn ang="0">
                  <a:pos x="278" y="740"/>
                </a:cxn>
                <a:cxn ang="0">
                  <a:pos x="305" y="650"/>
                </a:cxn>
                <a:cxn ang="0">
                  <a:pos x="295" y="642"/>
                </a:cxn>
                <a:cxn ang="0">
                  <a:pos x="300" y="562"/>
                </a:cxn>
                <a:cxn ang="0">
                  <a:pos x="317" y="477"/>
                </a:cxn>
                <a:cxn ang="0">
                  <a:pos x="239" y="494"/>
                </a:cxn>
                <a:cxn ang="0">
                  <a:pos x="183" y="511"/>
                </a:cxn>
                <a:cxn ang="0">
                  <a:pos x="210" y="533"/>
                </a:cxn>
                <a:cxn ang="0">
                  <a:pos x="112" y="518"/>
                </a:cxn>
                <a:cxn ang="0">
                  <a:pos x="10" y="494"/>
                </a:cxn>
                <a:cxn ang="0">
                  <a:pos x="51" y="433"/>
                </a:cxn>
                <a:cxn ang="0">
                  <a:pos x="119" y="418"/>
                </a:cxn>
                <a:cxn ang="0">
                  <a:pos x="219" y="392"/>
                </a:cxn>
                <a:cxn ang="0">
                  <a:pos x="254" y="392"/>
                </a:cxn>
                <a:cxn ang="0">
                  <a:pos x="327" y="365"/>
                </a:cxn>
                <a:cxn ang="0">
                  <a:pos x="339" y="246"/>
                </a:cxn>
                <a:cxn ang="0">
                  <a:pos x="361" y="139"/>
                </a:cxn>
                <a:cxn ang="0">
                  <a:pos x="426" y="2"/>
                </a:cxn>
              </a:cxnLst>
              <a:rect l="0" t="0" r="r" b="b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 noEditPoints="1"/>
            </p:cNvSpPr>
            <p:nvPr/>
          </p:nvSpPr>
          <p:spPr bwMode="auto">
            <a:xfrm>
              <a:off x="1645" y="1598"/>
              <a:ext cx="384" cy="537"/>
            </a:xfrm>
            <a:custGeom>
              <a:avLst/>
              <a:gdLst/>
              <a:ahLst/>
              <a:cxnLst>
                <a:cxn ang="0">
                  <a:pos x="660" y="990"/>
                </a:cxn>
                <a:cxn ang="0">
                  <a:pos x="619" y="951"/>
                </a:cxn>
                <a:cxn ang="0">
                  <a:pos x="385" y="94"/>
                </a:cxn>
                <a:cxn ang="0">
                  <a:pos x="266" y="133"/>
                </a:cxn>
                <a:cxn ang="0">
                  <a:pos x="246" y="263"/>
                </a:cxn>
                <a:cxn ang="0">
                  <a:pos x="230" y="318"/>
                </a:cxn>
                <a:cxn ang="0">
                  <a:pos x="201" y="469"/>
                </a:cxn>
                <a:cxn ang="0">
                  <a:pos x="310" y="442"/>
                </a:cxn>
                <a:cxn ang="0">
                  <a:pos x="322" y="418"/>
                </a:cxn>
                <a:cxn ang="0">
                  <a:pos x="351" y="396"/>
                </a:cxn>
                <a:cxn ang="0">
                  <a:pos x="432" y="353"/>
                </a:cxn>
                <a:cxn ang="0">
                  <a:pos x="515" y="302"/>
                </a:cxn>
                <a:cxn ang="0">
                  <a:pos x="595" y="251"/>
                </a:cxn>
                <a:cxn ang="0">
                  <a:pos x="699" y="161"/>
                </a:cxn>
                <a:cxn ang="0">
                  <a:pos x="548" y="111"/>
                </a:cxn>
                <a:cxn ang="0">
                  <a:pos x="431" y="12"/>
                </a:cxn>
                <a:cxn ang="0">
                  <a:pos x="520" y="5"/>
                </a:cxn>
                <a:cxn ang="0">
                  <a:pos x="680" y="32"/>
                </a:cxn>
                <a:cxn ang="0">
                  <a:pos x="770" y="223"/>
                </a:cxn>
                <a:cxn ang="0">
                  <a:pos x="709" y="311"/>
                </a:cxn>
                <a:cxn ang="0">
                  <a:pos x="639" y="360"/>
                </a:cxn>
                <a:cxn ang="0">
                  <a:pos x="539" y="438"/>
                </a:cxn>
                <a:cxn ang="0">
                  <a:pos x="405" y="501"/>
                </a:cxn>
                <a:cxn ang="0">
                  <a:pos x="363" y="530"/>
                </a:cxn>
                <a:cxn ang="0">
                  <a:pos x="332" y="545"/>
                </a:cxn>
                <a:cxn ang="0">
                  <a:pos x="354" y="640"/>
                </a:cxn>
                <a:cxn ang="0">
                  <a:pos x="402" y="681"/>
                </a:cxn>
                <a:cxn ang="0">
                  <a:pos x="459" y="740"/>
                </a:cxn>
                <a:cxn ang="0">
                  <a:pos x="534" y="800"/>
                </a:cxn>
                <a:cxn ang="0">
                  <a:pos x="580" y="810"/>
                </a:cxn>
                <a:cxn ang="0">
                  <a:pos x="600" y="871"/>
                </a:cxn>
                <a:cxn ang="0">
                  <a:pos x="614" y="869"/>
                </a:cxn>
                <a:cxn ang="0">
                  <a:pos x="641" y="886"/>
                </a:cxn>
                <a:cxn ang="0">
                  <a:pos x="631" y="907"/>
                </a:cxn>
                <a:cxn ang="0">
                  <a:pos x="690" y="932"/>
                </a:cxn>
                <a:cxn ang="0">
                  <a:pos x="728" y="970"/>
                </a:cxn>
                <a:cxn ang="0">
                  <a:pos x="729" y="1005"/>
                </a:cxn>
                <a:cxn ang="0">
                  <a:pos x="721" y="1027"/>
                </a:cxn>
                <a:cxn ang="0">
                  <a:pos x="643" y="1058"/>
                </a:cxn>
                <a:cxn ang="0">
                  <a:pos x="470" y="902"/>
                </a:cxn>
                <a:cxn ang="0">
                  <a:pos x="381" y="801"/>
                </a:cxn>
                <a:cxn ang="0">
                  <a:pos x="196" y="640"/>
                </a:cxn>
                <a:cxn ang="0">
                  <a:pos x="88" y="988"/>
                </a:cxn>
                <a:cxn ang="0">
                  <a:pos x="18" y="851"/>
                </a:cxn>
                <a:cxn ang="0">
                  <a:pos x="32" y="725"/>
                </a:cxn>
                <a:cxn ang="0">
                  <a:pos x="56" y="701"/>
                </a:cxn>
                <a:cxn ang="0">
                  <a:pos x="91" y="655"/>
                </a:cxn>
                <a:cxn ang="0">
                  <a:pos x="72" y="632"/>
                </a:cxn>
                <a:cxn ang="0">
                  <a:pos x="76" y="599"/>
                </a:cxn>
                <a:cxn ang="0">
                  <a:pos x="91" y="491"/>
                </a:cxn>
                <a:cxn ang="0">
                  <a:pos x="139" y="326"/>
                </a:cxn>
                <a:cxn ang="0">
                  <a:pos x="178" y="141"/>
                </a:cxn>
                <a:cxn ang="0">
                  <a:pos x="130" y="143"/>
                </a:cxn>
                <a:cxn ang="0">
                  <a:pos x="132" y="80"/>
                </a:cxn>
                <a:cxn ang="0">
                  <a:pos x="222" y="31"/>
                </a:cxn>
                <a:cxn ang="0">
                  <a:pos x="351" y="2"/>
                </a:cxn>
              </a:cxnLst>
              <a:rect l="0" t="0" r="r" b="b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 noEditPoints="1"/>
            </p:cNvSpPr>
            <p:nvPr/>
          </p:nvSpPr>
          <p:spPr bwMode="auto">
            <a:xfrm>
              <a:off x="2029" y="1617"/>
              <a:ext cx="329" cy="244"/>
            </a:xfrm>
            <a:custGeom>
              <a:avLst/>
              <a:gdLst/>
              <a:ahLst/>
              <a:cxnLst>
                <a:cxn ang="0">
                  <a:pos x="591" y="356"/>
                </a:cxn>
                <a:cxn ang="0">
                  <a:pos x="409" y="350"/>
                </a:cxn>
                <a:cxn ang="0">
                  <a:pos x="523" y="360"/>
                </a:cxn>
                <a:cxn ang="0">
                  <a:pos x="397" y="331"/>
                </a:cxn>
                <a:cxn ang="0">
                  <a:pos x="301" y="321"/>
                </a:cxn>
                <a:cxn ang="0">
                  <a:pos x="491" y="290"/>
                </a:cxn>
                <a:cxn ang="0">
                  <a:pos x="491" y="290"/>
                </a:cxn>
                <a:cxn ang="0">
                  <a:pos x="229" y="2"/>
                </a:cxn>
                <a:cxn ang="0">
                  <a:pos x="329" y="102"/>
                </a:cxn>
                <a:cxn ang="0">
                  <a:pos x="262" y="222"/>
                </a:cxn>
                <a:cxn ang="0">
                  <a:pos x="245" y="239"/>
                </a:cxn>
                <a:cxn ang="0">
                  <a:pos x="243" y="253"/>
                </a:cxn>
                <a:cxn ang="0">
                  <a:pos x="231" y="255"/>
                </a:cxn>
                <a:cxn ang="0">
                  <a:pos x="211" y="261"/>
                </a:cxn>
                <a:cxn ang="0">
                  <a:pos x="212" y="287"/>
                </a:cxn>
                <a:cxn ang="0">
                  <a:pos x="190" y="331"/>
                </a:cxn>
                <a:cxn ang="0">
                  <a:pos x="224" y="328"/>
                </a:cxn>
                <a:cxn ang="0">
                  <a:pos x="233" y="319"/>
                </a:cxn>
                <a:cxn ang="0">
                  <a:pos x="248" y="321"/>
                </a:cxn>
                <a:cxn ang="0">
                  <a:pos x="260" y="311"/>
                </a:cxn>
                <a:cxn ang="0">
                  <a:pos x="312" y="307"/>
                </a:cxn>
                <a:cxn ang="0">
                  <a:pos x="350" y="343"/>
                </a:cxn>
                <a:cxn ang="0">
                  <a:pos x="360" y="300"/>
                </a:cxn>
                <a:cxn ang="0">
                  <a:pos x="397" y="300"/>
                </a:cxn>
                <a:cxn ang="0">
                  <a:pos x="419" y="311"/>
                </a:cxn>
                <a:cxn ang="0">
                  <a:pos x="540" y="280"/>
                </a:cxn>
                <a:cxn ang="0">
                  <a:pos x="528" y="317"/>
                </a:cxn>
                <a:cxn ang="0">
                  <a:pos x="589" y="270"/>
                </a:cxn>
                <a:cxn ang="0">
                  <a:pos x="608" y="341"/>
                </a:cxn>
                <a:cxn ang="0">
                  <a:pos x="606" y="307"/>
                </a:cxn>
                <a:cxn ang="0">
                  <a:pos x="608" y="270"/>
                </a:cxn>
                <a:cxn ang="0">
                  <a:pos x="616" y="260"/>
                </a:cxn>
                <a:cxn ang="0">
                  <a:pos x="609" y="273"/>
                </a:cxn>
                <a:cxn ang="0">
                  <a:pos x="635" y="343"/>
                </a:cxn>
                <a:cxn ang="0">
                  <a:pos x="628" y="377"/>
                </a:cxn>
                <a:cxn ang="0">
                  <a:pos x="640" y="390"/>
                </a:cxn>
                <a:cxn ang="0">
                  <a:pos x="569" y="404"/>
                </a:cxn>
                <a:cxn ang="0">
                  <a:pos x="576" y="390"/>
                </a:cxn>
                <a:cxn ang="0">
                  <a:pos x="528" y="392"/>
                </a:cxn>
                <a:cxn ang="0">
                  <a:pos x="465" y="419"/>
                </a:cxn>
                <a:cxn ang="0">
                  <a:pos x="440" y="429"/>
                </a:cxn>
                <a:cxn ang="0">
                  <a:pos x="430" y="423"/>
                </a:cxn>
                <a:cxn ang="0">
                  <a:pos x="333" y="429"/>
                </a:cxn>
                <a:cxn ang="0">
                  <a:pos x="92" y="450"/>
                </a:cxn>
                <a:cxn ang="0">
                  <a:pos x="56" y="460"/>
                </a:cxn>
                <a:cxn ang="0">
                  <a:pos x="21" y="457"/>
                </a:cxn>
                <a:cxn ang="0">
                  <a:pos x="24" y="440"/>
                </a:cxn>
                <a:cxn ang="0">
                  <a:pos x="4" y="441"/>
                </a:cxn>
                <a:cxn ang="0">
                  <a:pos x="5" y="382"/>
                </a:cxn>
                <a:cxn ang="0">
                  <a:pos x="27" y="353"/>
                </a:cxn>
                <a:cxn ang="0">
                  <a:pos x="72" y="300"/>
                </a:cxn>
                <a:cxn ang="0">
                  <a:pos x="192" y="156"/>
                </a:cxn>
                <a:cxn ang="0">
                  <a:pos x="173" y="102"/>
                </a:cxn>
                <a:cxn ang="0">
                  <a:pos x="105" y="122"/>
                </a:cxn>
              </a:cxnLst>
              <a:rect l="0" t="0" r="r" b="b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 noEditPoints="1"/>
            </p:cNvSpPr>
            <p:nvPr/>
          </p:nvSpPr>
          <p:spPr bwMode="auto">
            <a:xfrm>
              <a:off x="2999" y="1665"/>
              <a:ext cx="671" cy="1044"/>
            </a:xfrm>
            <a:custGeom>
              <a:avLst/>
              <a:gdLst/>
              <a:ahLst/>
              <a:cxnLst>
                <a:cxn ang="0">
                  <a:pos x="348" y="1964"/>
                </a:cxn>
                <a:cxn ang="0">
                  <a:pos x="633" y="1813"/>
                </a:cxn>
                <a:cxn ang="0">
                  <a:pos x="370" y="1760"/>
                </a:cxn>
                <a:cxn ang="0">
                  <a:pos x="728" y="1634"/>
                </a:cxn>
                <a:cxn ang="0">
                  <a:pos x="334" y="1577"/>
                </a:cxn>
                <a:cxn ang="0">
                  <a:pos x="549" y="1534"/>
                </a:cxn>
                <a:cxn ang="0">
                  <a:pos x="398" y="1466"/>
                </a:cxn>
                <a:cxn ang="0">
                  <a:pos x="797" y="1387"/>
                </a:cxn>
                <a:cxn ang="0">
                  <a:pos x="836" y="1315"/>
                </a:cxn>
                <a:cxn ang="0">
                  <a:pos x="319" y="1235"/>
                </a:cxn>
                <a:cxn ang="0">
                  <a:pos x="368" y="1137"/>
                </a:cxn>
                <a:cxn ang="0">
                  <a:pos x="916" y="1061"/>
                </a:cxn>
                <a:cxn ang="0">
                  <a:pos x="816" y="957"/>
                </a:cxn>
                <a:cxn ang="0">
                  <a:pos x="258" y="787"/>
                </a:cxn>
                <a:cxn ang="0">
                  <a:pos x="1006" y="687"/>
                </a:cxn>
                <a:cxn ang="0">
                  <a:pos x="188" y="628"/>
                </a:cxn>
                <a:cxn ang="0">
                  <a:pos x="178" y="568"/>
                </a:cxn>
                <a:cxn ang="0">
                  <a:pos x="139" y="427"/>
                </a:cxn>
                <a:cxn ang="0">
                  <a:pos x="1145" y="258"/>
                </a:cxn>
                <a:cxn ang="0">
                  <a:pos x="1116" y="208"/>
                </a:cxn>
                <a:cxn ang="0">
                  <a:pos x="1106" y="168"/>
                </a:cxn>
                <a:cxn ang="0">
                  <a:pos x="1203" y="69"/>
                </a:cxn>
                <a:cxn ang="0">
                  <a:pos x="200" y="30"/>
                </a:cxn>
                <a:cxn ang="0">
                  <a:pos x="297" y="366"/>
                </a:cxn>
                <a:cxn ang="0">
                  <a:pos x="351" y="597"/>
                </a:cxn>
                <a:cxn ang="0">
                  <a:pos x="409" y="879"/>
                </a:cxn>
                <a:cxn ang="0">
                  <a:pos x="497" y="1159"/>
                </a:cxn>
                <a:cxn ang="0">
                  <a:pos x="602" y="1387"/>
                </a:cxn>
                <a:cxn ang="0">
                  <a:pos x="624" y="1342"/>
                </a:cxn>
                <a:cxn ang="0">
                  <a:pos x="687" y="1297"/>
                </a:cxn>
                <a:cxn ang="0">
                  <a:pos x="695" y="1162"/>
                </a:cxn>
                <a:cxn ang="0">
                  <a:pos x="792" y="996"/>
                </a:cxn>
                <a:cxn ang="0">
                  <a:pos x="836" y="806"/>
                </a:cxn>
                <a:cxn ang="0">
                  <a:pos x="870" y="650"/>
                </a:cxn>
                <a:cxn ang="0">
                  <a:pos x="925" y="472"/>
                </a:cxn>
                <a:cxn ang="0">
                  <a:pos x="1043" y="207"/>
                </a:cxn>
                <a:cxn ang="0">
                  <a:pos x="1147" y="45"/>
                </a:cxn>
                <a:cxn ang="0">
                  <a:pos x="1264" y="10"/>
                </a:cxn>
                <a:cxn ang="0">
                  <a:pos x="1257" y="144"/>
                </a:cxn>
                <a:cxn ang="0">
                  <a:pos x="1191" y="297"/>
                </a:cxn>
                <a:cxn ang="0">
                  <a:pos x="1128" y="487"/>
                </a:cxn>
                <a:cxn ang="0">
                  <a:pos x="1059" y="660"/>
                </a:cxn>
                <a:cxn ang="0">
                  <a:pos x="1033" y="825"/>
                </a:cxn>
                <a:cxn ang="0">
                  <a:pos x="986" y="913"/>
                </a:cxn>
                <a:cxn ang="0">
                  <a:pos x="885" y="1179"/>
                </a:cxn>
                <a:cxn ang="0">
                  <a:pos x="687" y="1765"/>
                </a:cxn>
                <a:cxn ang="0">
                  <a:pos x="716" y="1836"/>
                </a:cxn>
                <a:cxn ang="0">
                  <a:pos x="398" y="2084"/>
                </a:cxn>
                <a:cxn ang="0">
                  <a:pos x="353" y="1894"/>
                </a:cxn>
                <a:cxn ang="0">
                  <a:pos x="325" y="1825"/>
                </a:cxn>
                <a:cxn ang="0">
                  <a:pos x="310" y="1748"/>
                </a:cxn>
                <a:cxn ang="0">
                  <a:pos x="309" y="1595"/>
                </a:cxn>
                <a:cxn ang="0">
                  <a:pos x="324" y="1524"/>
                </a:cxn>
                <a:cxn ang="0">
                  <a:pos x="312" y="1378"/>
                </a:cxn>
                <a:cxn ang="0">
                  <a:pos x="337" y="1320"/>
                </a:cxn>
                <a:cxn ang="0">
                  <a:pos x="251" y="1213"/>
                </a:cxn>
                <a:cxn ang="0">
                  <a:pos x="208" y="1037"/>
                </a:cxn>
                <a:cxn ang="0">
                  <a:pos x="261" y="959"/>
                </a:cxn>
                <a:cxn ang="0">
                  <a:pos x="217" y="825"/>
                </a:cxn>
                <a:cxn ang="0">
                  <a:pos x="147" y="662"/>
                </a:cxn>
                <a:cxn ang="0">
                  <a:pos x="129" y="483"/>
                </a:cxn>
                <a:cxn ang="0">
                  <a:pos x="59" y="305"/>
                </a:cxn>
                <a:cxn ang="0">
                  <a:pos x="39" y="122"/>
                </a:cxn>
              </a:cxnLst>
              <a:rect l="0" t="0" r="r" b="b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3572" y="1873"/>
              <a:ext cx="24" cy="31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9" y="2"/>
                </a:cxn>
                <a:cxn ang="0">
                  <a:pos x="49" y="14"/>
                </a:cxn>
                <a:cxn ang="0">
                  <a:pos x="44" y="22"/>
                </a:cxn>
                <a:cxn ang="0">
                  <a:pos x="39" y="29"/>
                </a:cxn>
                <a:cxn ang="0">
                  <a:pos x="30" y="34"/>
                </a:cxn>
                <a:cxn ang="0">
                  <a:pos x="23" y="39"/>
                </a:cxn>
                <a:cxn ang="0">
                  <a:pos x="20" y="48"/>
                </a:cxn>
                <a:cxn ang="0">
                  <a:pos x="18" y="61"/>
                </a:cxn>
                <a:cxn ang="0">
                  <a:pos x="0" y="61"/>
                </a:cxn>
                <a:cxn ang="0">
                  <a:pos x="3" y="53"/>
                </a:cxn>
                <a:cxn ang="0">
                  <a:pos x="8" y="48"/>
                </a:cxn>
                <a:cxn ang="0">
                  <a:pos x="18" y="34"/>
                </a:cxn>
                <a:cxn ang="0">
                  <a:pos x="20" y="24"/>
                </a:cxn>
                <a:cxn ang="0">
                  <a:pos x="18" y="10"/>
                </a:cxn>
                <a:cxn ang="0">
                  <a:pos x="25" y="9"/>
                </a:cxn>
                <a:cxn ang="0">
                  <a:pos x="30" y="5"/>
                </a:cxn>
                <a:cxn ang="0">
                  <a:pos x="34" y="2"/>
                </a:cxn>
                <a:cxn ang="0">
                  <a:pos x="39" y="0"/>
                </a:cxn>
              </a:cxnLst>
              <a:rect l="0" t="0" r="r" b="b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121" y="1781"/>
              <a:ext cx="24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3"/>
                </a:cxn>
                <a:cxn ang="0">
                  <a:pos x="14" y="8"/>
                </a:cxn>
                <a:cxn ang="0">
                  <a:pos x="27" y="19"/>
                </a:cxn>
                <a:cxn ang="0">
                  <a:pos x="36" y="20"/>
                </a:cxn>
                <a:cxn ang="0">
                  <a:pos x="49" y="19"/>
                </a:cxn>
                <a:cxn ang="0">
                  <a:pos x="46" y="27"/>
                </a:cxn>
                <a:cxn ang="0">
                  <a:pos x="41" y="34"/>
                </a:cxn>
                <a:cxn ang="0">
                  <a:pos x="36" y="39"/>
                </a:cxn>
                <a:cxn ang="0">
                  <a:pos x="32" y="44"/>
                </a:cxn>
                <a:cxn ang="0">
                  <a:pos x="32" y="51"/>
                </a:cxn>
                <a:cxn ang="0">
                  <a:pos x="39" y="59"/>
                </a:cxn>
                <a:cxn ang="0">
                  <a:pos x="34" y="59"/>
                </a:cxn>
                <a:cxn ang="0">
                  <a:pos x="31" y="58"/>
                </a:cxn>
                <a:cxn ang="0">
                  <a:pos x="29" y="54"/>
                </a:cxn>
                <a:cxn ang="0">
                  <a:pos x="26" y="51"/>
                </a:cxn>
                <a:cxn ang="0">
                  <a:pos x="22" y="44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9"/>
                </a:cxn>
                <a:cxn ang="0">
                  <a:pos x="10" y="41"/>
                </a:cxn>
                <a:cxn ang="0">
                  <a:pos x="10" y="58"/>
                </a:cxn>
                <a:cxn ang="0">
                  <a:pos x="7" y="61"/>
                </a:cxn>
                <a:cxn ang="0">
                  <a:pos x="5" y="61"/>
                </a:cxn>
                <a:cxn ang="0">
                  <a:pos x="0" y="59"/>
                </a:cxn>
                <a:cxn ang="0">
                  <a:pos x="5" y="42"/>
                </a:cxn>
                <a:cxn ang="0">
                  <a:pos x="7" y="29"/>
                </a:cxn>
                <a:cxn ang="0">
                  <a:pos x="5" y="17"/>
                </a:cxn>
                <a:cxn ang="0">
                  <a:pos x="0" y="0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3816" y="1910"/>
              <a:ext cx="12" cy="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9" y="5"/>
                </a:cxn>
                <a:cxn ang="0">
                  <a:pos x="15" y="10"/>
                </a:cxn>
                <a:cxn ang="0">
                  <a:pos x="12" y="13"/>
                </a:cxn>
                <a:cxn ang="0">
                  <a:pos x="7" y="16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3" y="1"/>
                </a:cxn>
                <a:cxn ang="0">
                  <a:pos x="20" y="0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 noEditPoints="1"/>
            </p:cNvSpPr>
            <p:nvPr/>
          </p:nvSpPr>
          <p:spPr bwMode="auto">
            <a:xfrm>
              <a:off x="2377" y="1946"/>
              <a:ext cx="628" cy="330"/>
            </a:xfrm>
            <a:custGeom>
              <a:avLst/>
              <a:gdLst/>
              <a:ahLst/>
              <a:cxnLst>
                <a:cxn ang="0">
                  <a:pos x="150" y="420"/>
                </a:cxn>
                <a:cxn ang="0">
                  <a:pos x="479" y="358"/>
                </a:cxn>
                <a:cxn ang="0">
                  <a:pos x="937" y="338"/>
                </a:cxn>
                <a:cxn ang="0">
                  <a:pos x="618" y="330"/>
                </a:cxn>
                <a:cxn ang="0">
                  <a:pos x="420" y="309"/>
                </a:cxn>
                <a:cxn ang="0">
                  <a:pos x="937" y="229"/>
                </a:cxn>
                <a:cxn ang="0">
                  <a:pos x="1142" y="190"/>
                </a:cxn>
                <a:cxn ang="0">
                  <a:pos x="1187" y="80"/>
                </a:cxn>
                <a:cxn ang="0">
                  <a:pos x="952" y="14"/>
                </a:cxn>
                <a:cxn ang="0">
                  <a:pos x="1058" y="50"/>
                </a:cxn>
                <a:cxn ang="0">
                  <a:pos x="1237" y="114"/>
                </a:cxn>
                <a:cxn ang="0">
                  <a:pos x="1253" y="119"/>
                </a:cxn>
                <a:cxn ang="0">
                  <a:pos x="1219" y="301"/>
                </a:cxn>
                <a:cxn ang="0">
                  <a:pos x="1168" y="387"/>
                </a:cxn>
                <a:cxn ang="0">
                  <a:pos x="1131" y="460"/>
                </a:cxn>
                <a:cxn ang="0">
                  <a:pos x="1058" y="425"/>
                </a:cxn>
                <a:cxn ang="0">
                  <a:pos x="1056" y="326"/>
                </a:cxn>
                <a:cxn ang="0">
                  <a:pos x="1076" y="292"/>
                </a:cxn>
                <a:cxn ang="0">
                  <a:pos x="1059" y="255"/>
                </a:cxn>
                <a:cxn ang="0">
                  <a:pos x="1022" y="279"/>
                </a:cxn>
                <a:cxn ang="0">
                  <a:pos x="929" y="381"/>
                </a:cxn>
                <a:cxn ang="0">
                  <a:pos x="730" y="528"/>
                </a:cxn>
                <a:cxn ang="0">
                  <a:pos x="677" y="559"/>
                </a:cxn>
                <a:cxn ang="0">
                  <a:pos x="623" y="579"/>
                </a:cxn>
                <a:cxn ang="0">
                  <a:pos x="477" y="601"/>
                </a:cxn>
                <a:cxn ang="0">
                  <a:pos x="479" y="394"/>
                </a:cxn>
                <a:cxn ang="0">
                  <a:pos x="430" y="420"/>
                </a:cxn>
                <a:cxn ang="0">
                  <a:pos x="360" y="454"/>
                </a:cxn>
                <a:cxn ang="0">
                  <a:pos x="299" y="489"/>
                </a:cxn>
                <a:cxn ang="0">
                  <a:pos x="229" y="496"/>
                </a:cxn>
                <a:cxn ang="0">
                  <a:pos x="140" y="544"/>
                </a:cxn>
                <a:cxn ang="0">
                  <a:pos x="58" y="577"/>
                </a:cxn>
                <a:cxn ang="0">
                  <a:pos x="11" y="459"/>
                </a:cxn>
                <a:cxn ang="0">
                  <a:pos x="60" y="435"/>
                </a:cxn>
                <a:cxn ang="0">
                  <a:pos x="101" y="438"/>
                </a:cxn>
                <a:cxn ang="0">
                  <a:pos x="165" y="399"/>
                </a:cxn>
                <a:cxn ang="0">
                  <a:pos x="269" y="367"/>
                </a:cxn>
                <a:cxn ang="0">
                  <a:pos x="377" y="321"/>
                </a:cxn>
                <a:cxn ang="0">
                  <a:pos x="491" y="285"/>
                </a:cxn>
                <a:cxn ang="0">
                  <a:pos x="523" y="289"/>
                </a:cxn>
                <a:cxn ang="0">
                  <a:pos x="589" y="274"/>
                </a:cxn>
                <a:cxn ang="0">
                  <a:pos x="608" y="289"/>
                </a:cxn>
                <a:cxn ang="0">
                  <a:pos x="650" y="291"/>
                </a:cxn>
                <a:cxn ang="0">
                  <a:pos x="638" y="358"/>
                </a:cxn>
                <a:cxn ang="0">
                  <a:pos x="615" y="450"/>
                </a:cxn>
                <a:cxn ang="0">
                  <a:pos x="640" y="426"/>
                </a:cxn>
                <a:cxn ang="0">
                  <a:pos x="669" y="413"/>
                </a:cxn>
                <a:cxn ang="0">
                  <a:pos x="693" y="409"/>
                </a:cxn>
                <a:cxn ang="0">
                  <a:pos x="730" y="418"/>
                </a:cxn>
                <a:cxn ang="0">
                  <a:pos x="762" y="394"/>
                </a:cxn>
                <a:cxn ang="0">
                  <a:pos x="767" y="360"/>
                </a:cxn>
                <a:cxn ang="0">
                  <a:pos x="801" y="321"/>
                </a:cxn>
                <a:cxn ang="0">
                  <a:pos x="823" y="318"/>
                </a:cxn>
                <a:cxn ang="0">
                  <a:pos x="879" y="263"/>
                </a:cxn>
                <a:cxn ang="0">
                  <a:pos x="908" y="229"/>
                </a:cxn>
                <a:cxn ang="0">
                  <a:pos x="910" y="211"/>
                </a:cxn>
                <a:cxn ang="0">
                  <a:pos x="976" y="165"/>
                </a:cxn>
                <a:cxn ang="0">
                  <a:pos x="1042" y="150"/>
                </a:cxn>
                <a:cxn ang="0">
                  <a:pos x="1002" y="99"/>
                </a:cxn>
                <a:cxn ang="0">
                  <a:pos x="908" y="97"/>
                </a:cxn>
                <a:cxn ang="0">
                  <a:pos x="839" y="60"/>
                </a:cxn>
                <a:cxn ang="0">
                  <a:pos x="817" y="53"/>
                </a:cxn>
              </a:cxnLst>
              <a:rect l="0" t="0" r="r" b="b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792" y="2001"/>
              <a:ext cx="18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0" y="5"/>
                </a:cxn>
                <a:cxn ang="0">
                  <a:pos x="27" y="12"/>
                </a:cxn>
                <a:cxn ang="0">
                  <a:pos x="30" y="20"/>
                </a:cxn>
                <a:cxn ang="0">
                  <a:pos x="17" y="14"/>
                </a:cxn>
                <a:cxn ang="0">
                  <a:pos x="8" y="12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3" y="2099"/>
              <a:ext cx="12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17"/>
                </a:cxn>
                <a:cxn ang="0">
                  <a:pos x="10" y="31"/>
                </a:cxn>
                <a:cxn ang="0">
                  <a:pos x="0" y="39"/>
                </a:cxn>
                <a:cxn ang="0">
                  <a:pos x="3" y="22"/>
                </a:cxn>
                <a:cxn ang="0">
                  <a:pos x="10" y="9"/>
                </a:cxn>
                <a:cxn ang="0">
                  <a:pos x="20" y="0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 noEditPoints="1"/>
            </p:cNvSpPr>
            <p:nvPr/>
          </p:nvSpPr>
          <p:spPr bwMode="auto">
            <a:xfrm>
              <a:off x="1480" y="2136"/>
              <a:ext cx="848" cy="128"/>
            </a:xfrm>
            <a:custGeom>
              <a:avLst/>
              <a:gdLst/>
              <a:ahLst/>
              <a:cxnLst>
                <a:cxn ang="0">
                  <a:pos x="389" y="200"/>
                </a:cxn>
                <a:cxn ang="0">
                  <a:pos x="1627" y="176"/>
                </a:cxn>
                <a:cxn ang="0">
                  <a:pos x="1027" y="159"/>
                </a:cxn>
                <a:cxn ang="0">
                  <a:pos x="862" y="168"/>
                </a:cxn>
                <a:cxn ang="0">
                  <a:pos x="1356" y="149"/>
                </a:cxn>
                <a:cxn ang="0">
                  <a:pos x="1307" y="139"/>
                </a:cxn>
                <a:cxn ang="0">
                  <a:pos x="1556" y="129"/>
                </a:cxn>
                <a:cxn ang="0">
                  <a:pos x="1376" y="119"/>
                </a:cxn>
                <a:cxn ang="0">
                  <a:pos x="1018" y="100"/>
                </a:cxn>
                <a:cxn ang="0">
                  <a:pos x="1269" y="107"/>
                </a:cxn>
                <a:cxn ang="0">
                  <a:pos x="1106" y="80"/>
                </a:cxn>
                <a:cxn ang="0">
                  <a:pos x="692" y="88"/>
                </a:cxn>
                <a:cxn ang="0">
                  <a:pos x="1230" y="68"/>
                </a:cxn>
                <a:cxn ang="0">
                  <a:pos x="1098" y="41"/>
                </a:cxn>
                <a:cxn ang="0">
                  <a:pos x="1257" y="30"/>
                </a:cxn>
                <a:cxn ang="0">
                  <a:pos x="1281" y="80"/>
                </a:cxn>
                <a:cxn ang="0">
                  <a:pos x="1336" y="36"/>
                </a:cxn>
                <a:cxn ang="0">
                  <a:pos x="1436" y="30"/>
                </a:cxn>
                <a:cxn ang="0">
                  <a:pos x="1463" y="19"/>
                </a:cxn>
                <a:cxn ang="0">
                  <a:pos x="1539" y="37"/>
                </a:cxn>
                <a:cxn ang="0">
                  <a:pos x="1526" y="75"/>
                </a:cxn>
                <a:cxn ang="0">
                  <a:pos x="1641" y="88"/>
                </a:cxn>
                <a:cxn ang="0">
                  <a:pos x="1673" y="141"/>
                </a:cxn>
                <a:cxn ang="0">
                  <a:pos x="1610" y="149"/>
                </a:cxn>
                <a:cxn ang="0">
                  <a:pos x="1539" y="193"/>
                </a:cxn>
                <a:cxn ang="0">
                  <a:pos x="1500" y="136"/>
                </a:cxn>
                <a:cxn ang="0">
                  <a:pos x="1448" y="204"/>
                </a:cxn>
                <a:cxn ang="0">
                  <a:pos x="1385" y="197"/>
                </a:cxn>
                <a:cxn ang="0">
                  <a:pos x="1361" y="210"/>
                </a:cxn>
                <a:cxn ang="0">
                  <a:pos x="1288" y="187"/>
                </a:cxn>
                <a:cxn ang="0">
                  <a:pos x="1271" y="198"/>
                </a:cxn>
                <a:cxn ang="0">
                  <a:pos x="1237" y="180"/>
                </a:cxn>
                <a:cxn ang="0">
                  <a:pos x="1186" y="219"/>
                </a:cxn>
                <a:cxn ang="0">
                  <a:pos x="1130" y="202"/>
                </a:cxn>
                <a:cxn ang="0">
                  <a:pos x="1098" y="217"/>
                </a:cxn>
                <a:cxn ang="0">
                  <a:pos x="998" y="175"/>
                </a:cxn>
                <a:cxn ang="0">
                  <a:pos x="1018" y="215"/>
                </a:cxn>
                <a:cxn ang="0">
                  <a:pos x="979" y="180"/>
                </a:cxn>
                <a:cxn ang="0">
                  <a:pos x="916" y="227"/>
                </a:cxn>
                <a:cxn ang="0">
                  <a:pos x="820" y="146"/>
                </a:cxn>
                <a:cxn ang="0">
                  <a:pos x="792" y="190"/>
                </a:cxn>
                <a:cxn ang="0">
                  <a:pos x="696" y="187"/>
                </a:cxn>
                <a:cxn ang="0">
                  <a:pos x="648" y="239"/>
                </a:cxn>
                <a:cxn ang="0">
                  <a:pos x="601" y="231"/>
                </a:cxn>
                <a:cxn ang="0">
                  <a:pos x="538" y="205"/>
                </a:cxn>
                <a:cxn ang="0">
                  <a:pos x="492" y="210"/>
                </a:cxn>
                <a:cxn ang="0">
                  <a:pos x="397" y="248"/>
                </a:cxn>
                <a:cxn ang="0">
                  <a:pos x="368" y="239"/>
                </a:cxn>
                <a:cxn ang="0">
                  <a:pos x="20" y="238"/>
                </a:cxn>
                <a:cxn ang="0">
                  <a:pos x="219" y="141"/>
                </a:cxn>
                <a:cxn ang="0">
                  <a:pos x="365" y="98"/>
                </a:cxn>
                <a:cxn ang="0">
                  <a:pos x="445" y="110"/>
                </a:cxn>
                <a:cxn ang="0">
                  <a:pos x="514" y="90"/>
                </a:cxn>
                <a:cxn ang="0">
                  <a:pos x="587" y="64"/>
                </a:cxn>
                <a:cxn ang="0">
                  <a:pos x="636" y="66"/>
                </a:cxn>
                <a:cxn ang="0">
                  <a:pos x="738" y="80"/>
                </a:cxn>
                <a:cxn ang="0">
                  <a:pos x="820" y="47"/>
                </a:cxn>
                <a:cxn ang="0">
                  <a:pos x="920" y="39"/>
                </a:cxn>
                <a:cxn ang="0">
                  <a:pos x="1057" y="80"/>
                </a:cxn>
                <a:cxn ang="0">
                  <a:pos x="1079" y="37"/>
                </a:cxn>
                <a:cxn ang="0">
                  <a:pos x="1188" y="42"/>
                </a:cxn>
              </a:cxnLst>
              <a:rect l="0" t="0" r="r" b="b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359" y="2142"/>
              <a:ext cx="12" cy="1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2"/>
                </a:cxn>
                <a:cxn ang="0">
                  <a:pos x="16" y="20"/>
                </a:cxn>
                <a:cxn ang="0">
                  <a:pos x="9" y="26"/>
                </a:cxn>
                <a:cxn ang="0">
                  <a:pos x="0" y="31"/>
                </a:cxn>
                <a:cxn ang="0">
                  <a:pos x="6" y="22"/>
                </a:cxn>
                <a:cxn ang="0">
                  <a:pos x="7" y="12"/>
                </a:cxn>
                <a:cxn ang="0">
                  <a:pos x="12" y="5"/>
                </a:cxn>
                <a:cxn ang="0">
                  <a:pos x="19" y="0"/>
                </a:cxn>
              </a:cxnLst>
              <a:rect l="0" t="0" r="r" b="b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341" y="2178"/>
              <a:ext cx="24" cy="3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6" y="6"/>
                </a:cxn>
                <a:cxn ang="0">
                  <a:pos x="44" y="8"/>
                </a:cxn>
                <a:cxn ang="0">
                  <a:pos x="49" y="13"/>
                </a:cxn>
                <a:cxn ang="0">
                  <a:pos x="53" y="20"/>
                </a:cxn>
                <a:cxn ang="0">
                  <a:pos x="36" y="20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1" y="15"/>
                </a:cxn>
                <a:cxn ang="0">
                  <a:pos x="32" y="10"/>
                </a:cxn>
                <a:cxn ang="0">
                  <a:pos x="22" y="10"/>
                </a:cxn>
                <a:cxn ang="0">
                  <a:pos x="22" y="59"/>
                </a:cxn>
                <a:cxn ang="0">
                  <a:pos x="2" y="59"/>
                </a:cxn>
                <a:cxn ang="0">
                  <a:pos x="0" y="42"/>
                </a:cxn>
                <a:cxn ang="0">
                  <a:pos x="3" y="29"/>
                </a:cxn>
                <a:cxn ang="0">
                  <a:pos x="9" y="18"/>
                </a:cxn>
                <a:cxn ang="0">
                  <a:pos x="15" y="10"/>
                </a:cxn>
                <a:cxn ang="0">
                  <a:pos x="22" y="0"/>
                </a:cxn>
              </a:cxnLst>
              <a:rect l="0" t="0" r="r" b="b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 noEditPoints="1"/>
            </p:cNvSpPr>
            <p:nvPr/>
          </p:nvSpPr>
          <p:spPr bwMode="auto">
            <a:xfrm>
              <a:off x="1578" y="2325"/>
              <a:ext cx="451" cy="531"/>
            </a:xfrm>
            <a:custGeom>
              <a:avLst/>
              <a:gdLst/>
              <a:ahLst/>
              <a:cxnLst>
                <a:cxn ang="0">
                  <a:pos x="217" y="963"/>
                </a:cxn>
                <a:cxn ang="0">
                  <a:pos x="98" y="779"/>
                </a:cxn>
                <a:cxn ang="0">
                  <a:pos x="329" y="710"/>
                </a:cxn>
                <a:cxn ang="0">
                  <a:pos x="178" y="659"/>
                </a:cxn>
                <a:cxn ang="0">
                  <a:pos x="871" y="560"/>
                </a:cxn>
                <a:cxn ang="0">
                  <a:pos x="738" y="557"/>
                </a:cxn>
                <a:cxn ang="0">
                  <a:pos x="608" y="499"/>
                </a:cxn>
                <a:cxn ang="0">
                  <a:pos x="448" y="391"/>
                </a:cxn>
                <a:cxn ang="0">
                  <a:pos x="548" y="211"/>
                </a:cxn>
                <a:cxn ang="0">
                  <a:pos x="513" y="340"/>
                </a:cxn>
                <a:cxn ang="0">
                  <a:pos x="507" y="360"/>
                </a:cxn>
                <a:cxn ang="0">
                  <a:pos x="479" y="404"/>
                </a:cxn>
                <a:cxn ang="0">
                  <a:pos x="455" y="510"/>
                </a:cxn>
                <a:cxn ang="0">
                  <a:pos x="479" y="540"/>
                </a:cxn>
                <a:cxn ang="0">
                  <a:pos x="523" y="510"/>
                </a:cxn>
                <a:cxn ang="0">
                  <a:pos x="586" y="515"/>
                </a:cxn>
                <a:cxn ang="0">
                  <a:pos x="614" y="416"/>
                </a:cxn>
                <a:cxn ang="0">
                  <a:pos x="582" y="219"/>
                </a:cxn>
                <a:cxn ang="0">
                  <a:pos x="507" y="151"/>
                </a:cxn>
                <a:cxn ang="0">
                  <a:pos x="709" y="65"/>
                </a:cxn>
                <a:cxn ang="0">
                  <a:pos x="698" y="162"/>
                </a:cxn>
                <a:cxn ang="0">
                  <a:pos x="687" y="221"/>
                </a:cxn>
                <a:cxn ang="0">
                  <a:pos x="726" y="335"/>
                </a:cxn>
                <a:cxn ang="0">
                  <a:pos x="742" y="489"/>
                </a:cxn>
                <a:cxn ang="0">
                  <a:pos x="798" y="499"/>
                </a:cxn>
                <a:cxn ang="0">
                  <a:pos x="857" y="511"/>
                </a:cxn>
                <a:cxn ang="0">
                  <a:pos x="896" y="530"/>
                </a:cxn>
                <a:cxn ang="0">
                  <a:pos x="847" y="589"/>
                </a:cxn>
                <a:cxn ang="0">
                  <a:pos x="826" y="566"/>
                </a:cxn>
                <a:cxn ang="0">
                  <a:pos x="810" y="557"/>
                </a:cxn>
                <a:cxn ang="0">
                  <a:pos x="762" y="569"/>
                </a:cxn>
                <a:cxn ang="0">
                  <a:pos x="747" y="610"/>
                </a:cxn>
                <a:cxn ang="0">
                  <a:pos x="760" y="683"/>
                </a:cxn>
                <a:cxn ang="0">
                  <a:pos x="764" y="785"/>
                </a:cxn>
                <a:cxn ang="0">
                  <a:pos x="762" y="841"/>
                </a:cxn>
                <a:cxn ang="0">
                  <a:pos x="657" y="859"/>
                </a:cxn>
                <a:cxn ang="0">
                  <a:pos x="638" y="829"/>
                </a:cxn>
                <a:cxn ang="0">
                  <a:pos x="623" y="779"/>
                </a:cxn>
                <a:cxn ang="0">
                  <a:pos x="608" y="695"/>
                </a:cxn>
                <a:cxn ang="0">
                  <a:pos x="558" y="620"/>
                </a:cxn>
                <a:cxn ang="0">
                  <a:pos x="484" y="630"/>
                </a:cxn>
                <a:cxn ang="0">
                  <a:pos x="348" y="706"/>
                </a:cxn>
                <a:cxn ang="0">
                  <a:pos x="328" y="732"/>
                </a:cxn>
                <a:cxn ang="0">
                  <a:pos x="268" y="873"/>
                </a:cxn>
                <a:cxn ang="0">
                  <a:pos x="239" y="905"/>
                </a:cxn>
                <a:cxn ang="0">
                  <a:pos x="221" y="990"/>
                </a:cxn>
                <a:cxn ang="0">
                  <a:pos x="175" y="1048"/>
                </a:cxn>
                <a:cxn ang="0">
                  <a:pos x="121" y="1031"/>
                </a:cxn>
                <a:cxn ang="0">
                  <a:pos x="95" y="1032"/>
                </a:cxn>
                <a:cxn ang="0">
                  <a:pos x="59" y="1000"/>
                </a:cxn>
                <a:cxn ang="0">
                  <a:pos x="12" y="939"/>
                </a:cxn>
                <a:cxn ang="0">
                  <a:pos x="49" y="880"/>
                </a:cxn>
                <a:cxn ang="0">
                  <a:pos x="59" y="805"/>
                </a:cxn>
                <a:cxn ang="0">
                  <a:pos x="80" y="749"/>
                </a:cxn>
                <a:cxn ang="0">
                  <a:pos x="107" y="710"/>
                </a:cxn>
                <a:cxn ang="0">
                  <a:pos x="114" y="689"/>
                </a:cxn>
                <a:cxn ang="0">
                  <a:pos x="173" y="640"/>
                </a:cxn>
                <a:cxn ang="0">
                  <a:pos x="209" y="569"/>
                </a:cxn>
                <a:cxn ang="0">
                  <a:pos x="307" y="442"/>
                </a:cxn>
                <a:cxn ang="0">
                  <a:pos x="353" y="367"/>
                </a:cxn>
                <a:cxn ang="0">
                  <a:pos x="440" y="182"/>
                </a:cxn>
                <a:cxn ang="0">
                  <a:pos x="467" y="107"/>
                </a:cxn>
                <a:cxn ang="0">
                  <a:pos x="623" y="19"/>
                </a:cxn>
              </a:cxnLst>
              <a:rect l="0" t="0" r="r" b="b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 noEditPoints="1"/>
            </p:cNvSpPr>
            <p:nvPr/>
          </p:nvSpPr>
          <p:spPr bwMode="auto">
            <a:xfrm>
              <a:off x="4109" y="1470"/>
              <a:ext cx="171" cy="165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94" y="151"/>
                </a:cxn>
                <a:cxn ang="0">
                  <a:pos x="211" y="136"/>
                </a:cxn>
                <a:cxn ang="0">
                  <a:pos x="211" y="110"/>
                </a:cxn>
                <a:cxn ang="0">
                  <a:pos x="195" y="98"/>
                </a:cxn>
                <a:cxn ang="0">
                  <a:pos x="133" y="95"/>
                </a:cxn>
                <a:cxn ang="0">
                  <a:pos x="177" y="69"/>
                </a:cxn>
                <a:cxn ang="0">
                  <a:pos x="219" y="78"/>
                </a:cxn>
                <a:cxn ang="0">
                  <a:pos x="240" y="103"/>
                </a:cxn>
                <a:cxn ang="0">
                  <a:pos x="241" y="142"/>
                </a:cxn>
                <a:cxn ang="0">
                  <a:pos x="223" y="166"/>
                </a:cxn>
                <a:cxn ang="0">
                  <a:pos x="194" y="176"/>
                </a:cxn>
                <a:cxn ang="0">
                  <a:pos x="216" y="260"/>
                </a:cxn>
                <a:cxn ang="0">
                  <a:pos x="133" y="178"/>
                </a:cxn>
                <a:cxn ang="0">
                  <a:pos x="104" y="260"/>
                </a:cxn>
                <a:cxn ang="0">
                  <a:pos x="167" y="29"/>
                </a:cxn>
                <a:cxn ang="0">
                  <a:pos x="99" y="47"/>
                </a:cxn>
                <a:cxn ang="0">
                  <a:pos x="51" y="95"/>
                </a:cxn>
                <a:cxn ang="0">
                  <a:pos x="34" y="165"/>
                </a:cxn>
                <a:cxn ang="0">
                  <a:pos x="51" y="236"/>
                </a:cxn>
                <a:cxn ang="0">
                  <a:pos x="99" y="283"/>
                </a:cxn>
                <a:cxn ang="0">
                  <a:pos x="167" y="302"/>
                </a:cxn>
                <a:cxn ang="0">
                  <a:pos x="226" y="288"/>
                </a:cxn>
                <a:cxn ang="0">
                  <a:pos x="272" y="253"/>
                </a:cxn>
                <a:cxn ang="0">
                  <a:pos x="297" y="197"/>
                </a:cxn>
                <a:cxn ang="0">
                  <a:pos x="296" y="127"/>
                </a:cxn>
                <a:cxn ang="0">
                  <a:pos x="262" y="68"/>
                </a:cxn>
                <a:cxn ang="0">
                  <a:pos x="202" y="34"/>
                </a:cxn>
                <a:cxn ang="0">
                  <a:pos x="167" y="0"/>
                </a:cxn>
                <a:cxn ang="0">
                  <a:pos x="240" y="15"/>
                </a:cxn>
                <a:cxn ang="0">
                  <a:pos x="296" y="59"/>
                </a:cxn>
                <a:cxn ang="0">
                  <a:pos x="328" y="126"/>
                </a:cxn>
                <a:cxn ang="0">
                  <a:pos x="328" y="204"/>
                </a:cxn>
                <a:cxn ang="0">
                  <a:pos x="296" y="270"/>
                </a:cxn>
                <a:cxn ang="0">
                  <a:pos x="240" y="314"/>
                </a:cxn>
                <a:cxn ang="0">
                  <a:pos x="167" y="329"/>
                </a:cxn>
                <a:cxn ang="0">
                  <a:pos x="94" y="314"/>
                </a:cxn>
                <a:cxn ang="0">
                  <a:pos x="38" y="270"/>
                </a:cxn>
                <a:cxn ang="0">
                  <a:pos x="5" y="204"/>
                </a:cxn>
                <a:cxn ang="0">
                  <a:pos x="5" y="126"/>
                </a:cxn>
                <a:cxn ang="0">
                  <a:pos x="38" y="59"/>
                </a:cxn>
                <a:cxn ang="0">
                  <a:pos x="94" y="15"/>
                </a:cxn>
                <a:cxn ang="0">
                  <a:pos x="167" y="0"/>
                </a:cxn>
              </a:cxnLst>
              <a:rect l="0" t="0" r="r" b="b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 userDrawn="1"/>
        </p:nvGrpSpPr>
        <p:grpSpPr bwMode="auto">
          <a:xfrm>
            <a:off x="7699375" y="230188"/>
            <a:ext cx="1114425" cy="485775"/>
            <a:chOff x="1760" y="1676"/>
            <a:chExt cx="2235" cy="972"/>
          </a:xfrm>
        </p:grpSpPr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1776" y="2451"/>
              <a:ext cx="124" cy="149"/>
            </a:xfrm>
            <a:custGeom>
              <a:avLst/>
              <a:gdLst/>
              <a:ahLst/>
              <a:cxnLst>
                <a:cxn ang="0">
                  <a:pos x="155" y="3"/>
                </a:cxn>
                <a:cxn ang="0">
                  <a:pos x="204" y="19"/>
                </a:cxn>
                <a:cxn ang="0">
                  <a:pos x="233" y="53"/>
                </a:cxn>
                <a:cxn ang="0">
                  <a:pos x="244" y="102"/>
                </a:cxn>
                <a:cxn ang="0">
                  <a:pos x="206" y="79"/>
                </a:cxn>
                <a:cxn ang="0">
                  <a:pos x="185" y="47"/>
                </a:cxn>
                <a:cxn ang="0">
                  <a:pos x="148" y="31"/>
                </a:cxn>
                <a:cxn ang="0">
                  <a:pos x="95" y="32"/>
                </a:cxn>
                <a:cxn ang="0">
                  <a:pos x="57" y="50"/>
                </a:cxn>
                <a:cxn ang="0">
                  <a:pos x="43" y="84"/>
                </a:cxn>
                <a:cxn ang="0">
                  <a:pos x="56" y="107"/>
                </a:cxn>
                <a:cxn ang="0">
                  <a:pos x="84" y="121"/>
                </a:cxn>
                <a:cxn ang="0">
                  <a:pos x="168" y="138"/>
                </a:cxn>
                <a:cxn ang="0">
                  <a:pos x="208" y="152"/>
                </a:cxn>
                <a:cxn ang="0">
                  <a:pos x="238" y="174"/>
                </a:cxn>
                <a:cxn ang="0">
                  <a:pos x="248" y="209"/>
                </a:cxn>
                <a:cxn ang="0">
                  <a:pos x="243" y="240"/>
                </a:cxn>
                <a:cxn ang="0">
                  <a:pos x="224" y="267"/>
                </a:cxn>
                <a:cxn ang="0">
                  <a:pos x="187" y="288"/>
                </a:cxn>
                <a:cxn ang="0">
                  <a:pos x="129" y="296"/>
                </a:cxn>
                <a:cxn ang="0">
                  <a:pos x="69" y="288"/>
                </a:cxn>
                <a:cxn ang="0">
                  <a:pos x="28" y="266"/>
                </a:cxn>
                <a:cxn ang="0">
                  <a:pos x="7" y="232"/>
                </a:cxn>
                <a:cxn ang="0">
                  <a:pos x="0" y="189"/>
                </a:cxn>
                <a:cxn ang="0">
                  <a:pos x="35" y="206"/>
                </a:cxn>
                <a:cxn ang="0">
                  <a:pos x="50" y="236"/>
                </a:cxn>
                <a:cxn ang="0">
                  <a:pos x="79" y="257"/>
                </a:cxn>
                <a:cxn ang="0">
                  <a:pos x="128" y="265"/>
                </a:cxn>
                <a:cxn ang="0">
                  <a:pos x="174" y="259"/>
                </a:cxn>
                <a:cxn ang="0">
                  <a:pos x="201" y="244"/>
                </a:cxn>
                <a:cxn ang="0">
                  <a:pos x="212" y="223"/>
                </a:cxn>
                <a:cxn ang="0">
                  <a:pos x="212" y="198"/>
                </a:cxn>
                <a:cxn ang="0">
                  <a:pos x="194" y="178"/>
                </a:cxn>
                <a:cxn ang="0">
                  <a:pos x="161" y="167"/>
                </a:cxn>
                <a:cxn ang="0">
                  <a:pos x="103" y="156"/>
                </a:cxn>
                <a:cxn ang="0">
                  <a:pos x="64" y="146"/>
                </a:cxn>
                <a:cxn ang="0">
                  <a:pos x="31" y="130"/>
                </a:cxn>
                <a:cxn ang="0">
                  <a:pos x="12" y="104"/>
                </a:cxn>
                <a:cxn ang="0">
                  <a:pos x="11" y="64"/>
                </a:cxn>
                <a:cxn ang="0">
                  <a:pos x="30" y="30"/>
                </a:cxn>
                <a:cxn ang="0">
                  <a:pos x="68" y="8"/>
                </a:cxn>
                <a:cxn ang="0">
                  <a:pos x="123" y="0"/>
                </a:cxn>
              </a:cxnLst>
              <a:rect l="0" t="0" r="r" b="b"/>
              <a:pathLst>
                <a:path w="248" h="296">
                  <a:moveTo>
                    <a:pt x="123" y="0"/>
                  </a:moveTo>
                  <a:lnTo>
                    <a:pt x="155" y="3"/>
                  </a:lnTo>
                  <a:lnTo>
                    <a:pt x="180" y="8"/>
                  </a:lnTo>
                  <a:lnTo>
                    <a:pt x="204" y="19"/>
                  </a:lnTo>
                  <a:lnTo>
                    <a:pt x="221" y="34"/>
                  </a:lnTo>
                  <a:lnTo>
                    <a:pt x="233" y="53"/>
                  </a:lnTo>
                  <a:lnTo>
                    <a:pt x="242" y="74"/>
                  </a:lnTo>
                  <a:lnTo>
                    <a:pt x="244" y="102"/>
                  </a:lnTo>
                  <a:lnTo>
                    <a:pt x="209" y="102"/>
                  </a:lnTo>
                  <a:lnTo>
                    <a:pt x="206" y="79"/>
                  </a:lnTo>
                  <a:lnTo>
                    <a:pt x="198" y="61"/>
                  </a:lnTo>
                  <a:lnTo>
                    <a:pt x="185" y="47"/>
                  </a:lnTo>
                  <a:lnTo>
                    <a:pt x="168" y="38"/>
                  </a:lnTo>
                  <a:lnTo>
                    <a:pt x="148" y="31"/>
                  </a:lnTo>
                  <a:lnTo>
                    <a:pt x="123" y="30"/>
                  </a:lnTo>
                  <a:lnTo>
                    <a:pt x="95" y="32"/>
                  </a:lnTo>
                  <a:lnTo>
                    <a:pt x="73" y="39"/>
                  </a:lnTo>
                  <a:lnTo>
                    <a:pt x="57" y="50"/>
                  </a:lnTo>
                  <a:lnTo>
                    <a:pt x="46" y="65"/>
                  </a:lnTo>
                  <a:lnTo>
                    <a:pt x="43" y="84"/>
                  </a:lnTo>
                  <a:lnTo>
                    <a:pt x="46" y="98"/>
                  </a:lnTo>
                  <a:lnTo>
                    <a:pt x="56" y="107"/>
                  </a:lnTo>
                  <a:lnTo>
                    <a:pt x="68" y="115"/>
                  </a:lnTo>
                  <a:lnTo>
                    <a:pt x="84" y="121"/>
                  </a:lnTo>
                  <a:lnTo>
                    <a:pt x="103" y="126"/>
                  </a:lnTo>
                  <a:lnTo>
                    <a:pt x="168" y="138"/>
                  </a:lnTo>
                  <a:lnTo>
                    <a:pt x="189" y="145"/>
                  </a:lnTo>
                  <a:lnTo>
                    <a:pt x="208" y="152"/>
                  </a:lnTo>
                  <a:lnTo>
                    <a:pt x="224" y="161"/>
                  </a:lnTo>
                  <a:lnTo>
                    <a:pt x="238" y="174"/>
                  </a:lnTo>
                  <a:lnTo>
                    <a:pt x="246" y="190"/>
                  </a:lnTo>
                  <a:lnTo>
                    <a:pt x="248" y="209"/>
                  </a:lnTo>
                  <a:lnTo>
                    <a:pt x="247" y="224"/>
                  </a:lnTo>
                  <a:lnTo>
                    <a:pt x="243" y="240"/>
                  </a:lnTo>
                  <a:lnTo>
                    <a:pt x="235" y="254"/>
                  </a:lnTo>
                  <a:lnTo>
                    <a:pt x="224" y="267"/>
                  </a:lnTo>
                  <a:lnTo>
                    <a:pt x="208" y="280"/>
                  </a:lnTo>
                  <a:lnTo>
                    <a:pt x="187" y="288"/>
                  </a:lnTo>
                  <a:lnTo>
                    <a:pt x="161" y="293"/>
                  </a:lnTo>
                  <a:lnTo>
                    <a:pt x="129" y="296"/>
                  </a:lnTo>
                  <a:lnTo>
                    <a:pt x="96" y="293"/>
                  </a:lnTo>
                  <a:lnTo>
                    <a:pt x="69" y="288"/>
                  </a:lnTo>
                  <a:lnTo>
                    <a:pt x="46" y="278"/>
                  </a:lnTo>
                  <a:lnTo>
                    <a:pt x="28" y="266"/>
                  </a:lnTo>
                  <a:lnTo>
                    <a:pt x="16" y="250"/>
                  </a:lnTo>
                  <a:lnTo>
                    <a:pt x="7" y="232"/>
                  </a:lnTo>
                  <a:lnTo>
                    <a:pt x="1" y="212"/>
                  </a:lnTo>
                  <a:lnTo>
                    <a:pt x="0" y="189"/>
                  </a:lnTo>
                  <a:lnTo>
                    <a:pt x="34" y="189"/>
                  </a:lnTo>
                  <a:lnTo>
                    <a:pt x="35" y="206"/>
                  </a:lnTo>
                  <a:lnTo>
                    <a:pt x="41" y="223"/>
                  </a:lnTo>
                  <a:lnTo>
                    <a:pt x="50" y="236"/>
                  </a:lnTo>
                  <a:lnTo>
                    <a:pt x="62" y="248"/>
                  </a:lnTo>
                  <a:lnTo>
                    <a:pt x="79" y="257"/>
                  </a:lnTo>
                  <a:lnTo>
                    <a:pt x="100" y="263"/>
                  </a:lnTo>
                  <a:lnTo>
                    <a:pt x="128" y="265"/>
                  </a:lnTo>
                  <a:lnTo>
                    <a:pt x="153" y="263"/>
                  </a:lnTo>
                  <a:lnTo>
                    <a:pt x="174" y="259"/>
                  </a:lnTo>
                  <a:lnTo>
                    <a:pt x="190" y="252"/>
                  </a:lnTo>
                  <a:lnTo>
                    <a:pt x="201" y="244"/>
                  </a:lnTo>
                  <a:lnTo>
                    <a:pt x="208" y="233"/>
                  </a:lnTo>
                  <a:lnTo>
                    <a:pt x="212" y="223"/>
                  </a:lnTo>
                  <a:lnTo>
                    <a:pt x="213" y="212"/>
                  </a:lnTo>
                  <a:lnTo>
                    <a:pt x="212" y="198"/>
                  </a:lnTo>
                  <a:lnTo>
                    <a:pt x="205" y="187"/>
                  </a:lnTo>
                  <a:lnTo>
                    <a:pt x="194" y="178"/>
                  </a:lnTo>
                  <a:lnTo>
                    <a:pt x="179" y="171"/>
                  </a:lnTo>
                  <a:lnTo>
                    <a:pt x="161" y="167"/>
                  </a:lnTo>
                  <a:lnTo>
                    <a:pt x="123" y="159"/>
                  </a:lnTo>
                  <a:lnTo>
                    <a:pt x="103" y="156"/>
                  </a:lnTo>
                  <a:lnTo>
                    <a:pt x="83" y="151"/>
                  </a:lnTo>
                  <a:lnTo>
                    <a:pt x="64" y="146"/>
                  </a:lnTo>
                  <a:lnTo>
                    <a:pt x="46" y="140"/>
                  </a:lnTo>
                  <a:lnTo>
                    <a:pt x="31" y="130"/>
                  </a:lnTo>
                  <a:lnTo>
                    <a:pt x="19" y="118"/>
                  </a:lnTo>
                  <a:lnTo>
                    <a:pt x="12" y="104"/>
                  </a:lnTo>
                  <a:lnTo>
                    <a:pt x="9" y="85"/>
                  </a:lnTo>
                  <a:lnTo>
                    <a:pt x="11" y="64"/>
                  </a:lnTo>
                  <a:lnTo>
                    <a:pt x="18" y="45"/>
                  </a:lnTo>
                  <a:lnTo>
                    <a:pt x="30" y="30"/>
                  </a:lnTo>
                  <a:lnTo>
                    <a:pt x="46" y="17"/>
                  </a:lnTo>
                  <a:lnTo>
                    <a:pt x="68" y="8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 noEditPoints="1"/>
            </p:cNvSpPr>
            <p:nvPr/>
          </p:nvSpPr>
          <p:spPr bwMode="auto">
            <a:xfrm>
              <a:off x="1913" y="2480"/>
              <a:ext cx="111" cy="121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56" y="49"/>
                </a:cxn>
                <a:cxn ang="0">
                  <a:pos x="40" y="80"/>
                </a:cxn>
                <a:cxn ang="0">
                  <a:pos x="35" y="119"/>
                </a:cxn>
                <a:cxn ang="0">
                  <a:pos x="40" y="159"/>
                </a:cxn>
                <a:cxn ang="0">
                  <a:pos x="56" y="189"/>
                </a:cxn>
                <a:cxn ang="0">
                  <a:pos x="88" y="206"/>
                </a:cxn>
                <a:cxn ang="0">
                  <a:pos x="135" y="206"/>
                </a:cxn>
                <a:cxn ang="0">
                  <a:pos x="167" y="189"/>
                </a:cxn>
                <a:cxn ang="0">
                  <a:pos x="185" y="159"/>
                </a:cxn>
                <a:cxn ang="0">
                  <a:pos x="189" y="119"/>
                </a:cxn>
                <a:cxn ang="0">
                  <a:pos x="181" y="69"/>
                </a:cxn>
                <a:cxn ang="0">
                  <a:pos x="163" y="45"/>
                </a:cxn>
                <a:cxn ang="0">
                  <a:pos x="133" y="30"/>
                </a:cxn>
                <a:cxn ang="0">
                  <a:pos x="112" y="0"/>
                </a:cxn>
                <a:cxn ang="0">
                  <a:pos x="162" y="8"/>
                </a:cxn>
                <a:cxn ang="0">
                  <a:pos x="194" y="30"/>
                </a:cxn>
                <a:cxn ang="0">
                  <a:pos x="213" y="61"/>
                </a:cxn>
                <a:cxn ang="0">
                  <a:pos x="222" y="99"/>
                </a:cxn>
                <a:cxn ang="0">
                  <a:pos x="222" y="140"/>
                </a:cxn>
                <a:cxn ang="0">
                  <a:pos x="213" y="178"/>
                </a:cxn>
                <a:cxn ang="0">
                  <a:pos x="194" y="209"/>
                </a:cxn>
                <a:cxn ang="0">
                  <a:pos x="162" y="229"/>
                </a:cxn>
                <a:cxn ang="0">
                  <a:pos x="112" y="238"/>
                </a:cxn>
                <a:cxn ang="0">
                  <a:pos x="61" y="229"/>
                </a:cxn>
                <a:cxn ang="0">
                  <a:pos x="29" y="209"/>
                </a:cxn>
                <a:cxn ang="0">
                  <a:pos x="10" y="178"/>
                </a:cxn>
                <a:cxn ang="0">
                  <a:pos x="2" y="140"/>
                </a:cxn>
                <a:cxn ang="0">
                  <a:pos x="2" y="99"/>
                </a:cxn>
                <a:cxn ang="0">
                  <a:pos x="10" y="61"/>
                </a:cxn>
                <a:cxn ang="0">
                  <a:pos x="29" y="30"/>
                </a:cxn>
                <a:cxn ang="0">
                  <a:pos x="63" y="8"/>
                </a:cxn>
                <a:cxn ang="0">
                  <a:pos x="112" y="0"/>
                </a:cxn>
              </a:cxnLst>
              <a:rect l="0" t="0" r="r" b="b"/>
              <a:pathLst>
                <a:path w="223" h="238">
                  <a:moveTo>
                    <a:pt x="112" y="28"/>
                  </a:moveTo>
                  <a:lnTo>
                    <a:pt x="88" y="31"/>
                  </a:lnTo>
                  <a:lnTo>
                    <a:pt x="69" y="38"/>
                  </a:lnTo>
                  <a:lnTo>
                    <a:pt x="56" y="49"/>
                  </a:lnTo>
                  <a:lnTo>
                    <a:pt x="46" y="64"/>
                  </a:lnTo>
                  <a:lnTo>
                    <a:pt x="40" y="80"/>
                  </a:lnTo>
                  <a:lnTo>
                    <a:pt x="37" y="99"/>
                  </a:lnTo>
                  <a:lnTo>
                    <a:pt x="35" y="119"/>
                  </a:lnTo>
                  <a:lnTo>
                    <a:pt x="37" y="140"/>
                  </a:lnTo>
                  <a:lnTo>
                    <a:pt x="40" y="159"/>
                  </a:lnTo>
                  <a:lnTo>
                    <a:pt x="46" y="175"/>
                  </a:lnTo>
                  <a:lnTo>
                    <a:pt x="56" y="189"/>
                  </a:lnTo>
                  <a:lnTo>
                    <a:pt x="69" y="200"/>
                  </a:lnTo>
                  <a:lnTo>
                    <a:pt x="88" y="206"/>
                  </a:lnTo>
                  <a:lnTo>
                    <a:pt x="112" y="209"/>
                  </a:lnTo>
                  <a:lnTo>
                    <a:pt x="135" y="206"/>
                  </a:lnTo>
                  <a:lnTo>
                    <a:pt x="154" y="200"/>
                  </a:lnTo>
                  <a:lnTo>
                    <a:pt x="167" y="189"/>
                  </a:lnTo>
                  <a:lnTo>
                    <a:pt x="178" y="175"/>
                  </a:lnTo>
                  <a:lnTo>
                    <a:pt x="185" y="159"/>
                  </a:lnTo>
                  <a:lnTo>
                    <a:pt x="188" y="140"/>
                  </a:lnTo>
                  <a:lnTo>
                    <a:pt x="189" y="119"/>
                  </a:lnTo>
                  <a:lnTo>
                    <a:pt x="186" y="84"/>
                  </a:lnTo>
                  <a:lnTo>
                    <a:pt x="181" y="69"/>
                  </a:lnTo>
                  <a:lnTo>
                    <a:pt x="174" y="56"/>
                  </a:lnTo>
                  <a:lnTo>
                    <a:pt x="163" y="45"/>
                  </a:lnTo>
                  <a:lnTo>
                    <a:pt x="150" y="35"/>
                  </a:lnTo>
                  <a:lnTo>
                    <a:pt x="133" y="30"/>
                  </a:lnTo>
                  <a:lnTo>
                    <a:pt x="112" y="28"/>
                  </a:lnTo>
                  <a:close/>
                  <a:moveTo>
                    <a:pt x="112" y="0"/>
                  </a:moveTo>
                  <a:lnTo>
                    <a:pt x="139" y="3"/>
                  </a:lnTo>
                  <a:lnTo>
                    <a:pt x="162" y="8"/>
                  </a:lnTo>
                  <a:lnTo>
                    <a:pt x="179" y="17"/>
                  </a:lnTo>
                  <a:lnTo>
                    <a:pt x="194" y="30"/>
                  </a:lnTo>
                  <a:lnTo>
                    <a:pt x="205" y="45"/>
                  </a:lnTo>
                  <a:lnTo>
                    <a:pt x="213" y="61"/>
                  </a:lnTo>
                  <a:lnTo>
                    <a:pt x="219" y="80"/>
                  </a:lnTo>
                  <a:lnTo>
                    <a:pt x="222" y="99"/>
                  </a:lnTo>
                  <a:lnTo>
                    <a:pt x="223" y="119"/>
                  </a:lnTo>
                  <a:lnTo>
                    <a:pt x="222" y="140"/>
                  </a:lnTo>
                  <a:lnTo>
                    <a:pt x="219" y="159"/>
                  </a:lnTo>
                  <a:lnTo>
                    <a:pt x="213" y="178"/>
                  </a:lnTo>
                  <a:lnTo>
                    <a:pt x="205" y="194"/>
                  </a:lnTo>
                  <a:lnTo>
                    <a:pt x="194" y="209"/>
                  </a:lnTo>
                  <a:lnTo>
                    <a:pt x="179" y="220"/>
                  </a:lnTo>
                  <a:lnTo>
                    <a:pt x="162" y="229"/>
                  </a:lnTo>
                  <a:lnTo>
                    <a:pt x="139" y="235"/>
                  </a:lnTo>
                  <a:lnTo>
                    <a:pt x="112" y="238"/>
                  </a:lnTo>
                  <a:lnTo>
                    <a:pt x="84" y="235"/>
                  </a:lnTo>
                  <a:lnTo>
                    <a:pt x="61" y="229"/>
                  </a:lnTo>
                  <a:lnTo>
                    <a:pt x="44" y="220"/>
                  </a:lnTo>
                  <a:lnTo>
                    <a:pt x="29" y="209"/>
                  </a:lnTo>
                  <a:lnTo>
                    <a:pt x="18" y="194"/>
                  </a:lnTo>
                  <a:lnTo>
                    <a:pt x="10" y="178"/>
                  </a:lnTo>
                  <a:lnTo>
                    <a:pt x="4" y="159"/>
                  </a:lnTo>
                  <a:lnTo>
                    <a:pt x="2" y="140"/>
                  </a:lnTo>
                  <a:lnTo>
                    <a:pt x="0" y="119"/>
                  </a:lnTo>
                  <a:lnTo>
                    <a:pt x="2" y="99"/>
                  </a:lnTo>
                  <a:lnTo>
                    <a:pt x="4" y="80"/>
                  </a:lnTo>
                  <a:lnTo>
                    <a:pt x="10" y="61"/>
                  </a:lnTo>
                  <a:lnTo>
                    <a:pt x="18" y="45"/>
                  </a:lnTo>
                  <a:lnTo>
                    <a:pt x="29" y="30"/>
                  </a:lnTo>
                  <a:lnTo>
                    <a:pt x="44" y="17"/>
                  </a:lnTo>
                  <a:lnTo>
                    <a:pt x="63" y="8"/>
                  </a:lnTo>
                  <a:lnTo>
                    <a:pt x="84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037" y="2483"/>
              <a:ext cx="10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9"/>
                </a:cxn>
                <a:cxn ang="0">
                  <a:pos x="35" y="149"/>
                </a:cxn>
                <a:cxn ang="0">
                  <a:pos x="36" y="165"/>
                </a:cxn>
                <a:cxn ang="0">
                  <a:pos x="42" y="180"/>
                </a:cxn>
                <a:cxn ang="0">
                  <a:pos x="50" y="191"/>
                </a:cxn>
                <a:cxn ang="0">
                  <a:pos x="64" y="199"/>
                </a:cxn>
                <a:cxn ang="0">
                  <a:pos x="80" y="205"/>
                </a:cxn>
                <a:cxn ang="0">
                  <a:pos x="103" y="206"/>
                </a:cxn>
                <a:cxn ang="0">
                  <a:pos x="126" y="205"/>
                </a:cxn>
                <a:cxn ang="0">
                  <a:pos x="144" y="199"/>
                </a:cxn>
                <a:cxn ang="0">
                  <a:pos x="157" y="191"/>
                </a:cxn>
                <a:cxn ang="0">
                  <a:pos x="167" y="179"/>
                </a:cxn>
                <a:cxn ang="0">
                  <a:pos x="172" y="165"/>
                </a:cxn>
                <a:cxn ang="0">
                  <a:pos x="175" y="148"/>
                </a:cxn>
                <a:cxn ang="0">
                  <a:pos x="176" y="127"/>
                </a:cxn>
                <a:cxn ang="0">
                  <a:pos x="176" y="0"/>
                </a:cxn>
                <a:cxn ang="0">
                  <a:pos x="210" y="0"/>
                </a:cxn>
                <a:cxn ang="0">
                  <a:pos x="210" y="233"/>
                </a:cxn>
                <a:cxn ang="0">
                  <a:pos x="191" y="233"/>
                </a:cxn>
                <a:cxn ang="0">
                  <a:pos x="184" y="191"/>
                </a:cxn>
                <a:cxn ang="0">
                  <a:pos x="179" y="202"/>
                </a:cxn>
                <a:cxn ang="0">
                  <a:pos x="170" y="213"/>
                </a:cxn>
                <a:cxn ang="0">
                  <a:pos x="157" y="222"/>
                </a:cxn>
                <a:cxn ang="0">
                  <a:pos x="141" y="229"/>
                </a:cxn>
                <a:cxn ang="0">
                  <a:pos x="121" y="235"/>
                </a:cxn>
                <a:cxn ang="0">
                  <a:pos x="95" y="236"/>
                </a:cxn>
                <a:cxn ang="0">
                  <a:pos x="68" y="235"/>
                </a:cxn>
                <a:cxn ang="0">
                  <a:pos x="47" y="228"/>
                </a:cxn>
                <a:cxn ang="0">
                  <a:pos x="30" y="218"/>
                </a:cxn>
                <a:cxn ang="0">
                  <a:pos x="17" y="206"/>
                </a:cxn>
                <a:cxn ang="0">
                  <a:pos x="9" y="190"/>
                </a:cxn>
                <a:cxn ang="0">
                  <a:pos x="4" y="171"/>
                </a:cxn>
                <a:cxn ang="0">
                  <a:pos x="1" y="150"/>
                </a:cxn>
                <a:cxn ang="0">
                  <a:pos x="0" y="126"/>
                </a:cxn>
                <a:cxn ang="0">
                  <a:pos x="0" y="0"/>
                </a:cxn>
              </a:cxnLst>
              <a:rect l="0" t="0" r="r" b="b"/>
              <a:pathLst>
                <a:path w="210" h="236">
                  <a:moveTo>
                    <a:pt x="0" y="0"/>
                  </a:moveTo>
                  <a:lnTo>
                    <a:pt x="34" y="0"/>
                  </a:lnTo>
                  <a:lnTo>
                    <a:pt x="34" y="129"/>
                  </a:lnTo>
                  <a:lnTo>
                    <a:pt x="35" y="149"/>
                  </a:lnTo>
                  <a:lnTo>
                    <a:pt x="36" y="165"/>
                  </a:lnTo>
                  <a:lnTo>
                    <a:pt x="42" y="180"/>
                  </a:lnTo>
                  <a:lnTo>
                    <a:pt x="50" y="191"/>
                  </a:lnTo>
                  <a:lnTo>
                    <a:pt x="64" y="199"/>
                  </a:lnTo>
                  <a:lnTo>
                    <a:pt x="80" y="205"/>
                  </a:lnTo>
                  <a:lnTo>
                    <a:pt x="103" y="206"/>
                  </a:lnTo>
                  <a:lnTo>
                    <a:pt x="126" y="205"/>
                  </a:lnTo>
                  <a:lnTo>
                    <a:pt x="144" y="199"/>
                  </a:lnTo>
                  <a:lnTo>
                    <a:pt x="157" y="191"/>
                  </a:lnTo>
                  <a:lnTo>
                    <a:pt x="167" y="179"/>
                  </a:lnTo>
                  <a:lnTo>
                    <a:pt x="172" y="165"/>
                  </a:lnTo>
                  <a:lnTo>
                    <a:pt x="175" y="148"/>
                  </a:lnTo>
                  <a:lnTo>
                    <a:pt x="176" y="127"/>
                  </a:lnTo>
                  <a:lnTo>
                    <a:pt x="176" y="0"/>
                  </a:lnTo>
                  <a:lnTo>
                    <a:pt x="210" y="0"/>
                  </a:lnTo>
                  <a:lnTo>
                    <a:pt x="210" y="233"/>
                  </a:lnTo>
                  <a:lnTo>
                    <a:pt x="191" y="233"/>
                  </a:lnTo>
                  <a:lnTo>
                    <a:pt x="184" y="191"/>
                  </a:lnTo>
                  <a:lnTo>
                    <a:pt x="179" y="202"/>
                  </a:lnTo>
                  <a:lnTo>
                    <a:pt x="170" y="213"/>
                  </a:lnTo>
                  <a:lnTo>
                    <a:pt x="157" y="222"/>
                  </a:lnTo>
                  <a:lnTo>
                    <a:pt x="141" y="229"/>
                  </a:lnTo>
                  <a:lnTo>
                    <a:pt x="121" y="235"/>
                  </a:lnTo>
                  <a:lnTo>
                    <a:pt x="95" y="236"/>
                  </a:lnTo>
                  <a:lnTo>
                    <a:pt x="68" y="235"/>
                  </a:lnTo>
                  <a:lnTo>
                    <a:pt x="47" y="228"/>
                  </a:lnTo>
                  <a:lnTo>
                    <a:pt x="30" y="218"/>
                  </a:lnTo>
                  <a:lnTo>
                    <a:pt x="17" y="206"/>
                  </a:lnTo>
                  <a:lnTo>
                    <a:pt x="9" y="190"/>
                  </a:lnTo>
                  <a:lnTo>
                    <a:pt x="4" y="171"/>
                  </a:lnTo>
                  <a:lnTo>
                    <a:pt x="1" y="150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155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9" y="57"/>
                </a:cxn>
                <a:cxn ang="0">
                  <a:pos x="139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9" y="263"/>
                </a:cxn>
                <a:cxn ang="0">
                  <a:pos x="139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9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9" y="57"/>
                  </a:lnTo>
                  <a:lnTo>
                    <a:pt x="139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9" y="263"/>
                  </a:lnTo>
                  <a:lnTo>
                    <a:pt x="139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41" y="2438"/>
              <a:ext cx="105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7"/>
                </a:cxn>
                <a:cxn ang="0">
                  <a:pos x="39" y="114"/>
                </a:cxn>
                <a:cxn ang="0">
                  <a:pos x="47" y="105"/>
                </a:cxn>
                <a:cxn ang="0">
                  <a:pos x="60" y="97"/>
                </a:cxn>
                <a:cxn ang="0">
                  <a:pos x="75" y="90"/>
                </a:cxn>
                <a:cxn ang="0">
                  <a:pos x="92" y="86"/>
                </a:cxn>
                <a:cxn ang="0">
                  <a:pos x="115" y="84"/>
                </a:cxn>
                <a:cxn ang="0">
                  <a:pos x="142" y="86"/>
                </a:cxn>
                <a:cxn ang="0">
                  <a:pos x="163" y="93"/>
                </a:cxn>
                <a:cxn ang="0">
                  <a:pos x="179" y="101"/>
                </a:cxn>
                <a:cxn ang="0">
                  <a:pos x="191" y="114"/>
                </a:cxn>
                <a:cxn ang="0">
                  <a:pos x="199" y="129"/>
                </a:cxn>
                <a:cxn ang="0">
                  <a:pos x="205" y="148"/>
                </a:cxn>
                <a:cxn ang="0">
                  <a:pos x="208" y="170"/>
                </a:cxn>
                <a:cxn ang="0">
                  <a:pos x="209" y="195"/>
                </a:cxn>
                <a:cxn ang="0">
                  <a:pos x="209" y="322"/>
                </a:cxn>
                <a:cxn ang="0">
                  <a:pos x="175" y="322"/>
                </a:cxn>
                <a:cxn ang="0">
                  <a:pos x="175" y="192"/>
                </a:cxn>
                <a:cxn ang="0">
                  <a:pos x="174" y="171"/>
                </a:cxn>
                <a:cxn ang="0">
                  <a:pos x="172" y="154"/>
                </a:cxn>
                <a:cxn ang="0">
                  <a:pos x="167" y="139"/>
                </a:cxn>
                <a:cxn ang="0">
                  <a:pos x="159" y="128"/>
                </a:cxn>
                <a:cxn ang="0">
                  <a:pos x="145" y="120"/>
                </a:cxn>
                <a:cxn ang="0">
                  <a:pos x="129" y="116"/>
                </a:cxn>
                <a:cxn ang="0">
                  <a:pos x="106" y="114"/>
                </a:cxn>
                <a:cxn ang="0">
                  <a:pos x="84" y="116"/>
                </a:cxn>
                <a:cxn ang="0">
                  <a:pos x="66" y="120"/>
                </a:cxn>
                <a:cxn ang="0">
                  <a:pos x="53" y="128"/>
                </a:cxn>
                <a:cxn ang="0">
                  <a:pos x="43" y="139"/>
                </a:cxn>
                <a:cxn ang="0">
                  <a:pos x="38" y="152"/>
                </a:cxn>
                <a:cxn ang="0">
                  <a:pos x="35" y="170"/>
                </a:cxn>
                <a:cxn ang="0">
                  <a:pos x="34" y="192"/>
                </a:cxn>
                <a:cxn ang="0">
                  <a:pos x="34" y="322"/>
                </a:cxn>
                <a:cxn ang="0">
                  <a:pos x="0" y="322"/>
                </a:cxn>
                <a:cxn ang="0">
                  <a:pos x="0" y="0"/>
                </a:cxn>
              </a:cxnLst>
              <a:rect l="0" t="0" r="r" b="b"/>
              <a:pathLst>
                <a:path w="209" h="322">
                  <a:moveTo>
                    <a:pt x="0" y="0"/>
                  </a:moveTo>
                  <a:lnTo>
                    <a:pt x="34" y="0"/>
                  </a:lnTo>
                  <a:lnTo>
                    <a:pt x="34" y="127"/>
                  </a:lnTo>
                  <a:lnTo>
                    <a:pt x="39" y="114"/>
                  </a:lnTo>
                  <a:lnTo>
                    <a:pt x="47" y="105"/>
                  </a:lnTo>
                  <a:lnTo>
                    <a:pt x="60" y="97"/>
                  </a:lnTo>
                  <a:lnTo>
                    <a:pt x="75" y="90"/>
                  </a:lnTo>
                  <a:lnTo>
                    <a:pt x="92" y="86"/>
                  </a:lnTo>
                  <a:lnTo>
                    <a:pt x="115" y="84"/>
                  </a:lnTo>
                  <a:lnTo>
                    <a:pt x="142" y="86"/>
                  </a:lnTo>
                  <a:lnTo>
                    <a:pt x="163" y="93"/>
                  </a:lnTo>
                  <a:lnTo>
                    <a:pt x="179" y="101"/>
                  </a:lnTo>
                  <a:lnTo>
                    <a:pt x="191" y="114"/>
                  </a:lnTo>
                  <a:lnTo>
                    <a:pt x="199" y="129"/>
                  </a:lnTo>
                  <a:lnTo>
                    <a:pt x="205" y="148"/>
                  </a:lnTo>
                  <a:lnTo>
                    <a:pt x="208" y="170"/>
                  </a:lnTo>
                  <a:lnTo>
                    <a:pt x="209" y="195"/>
                  </a:lnTo>
                  <a:lnTo>
                    <a:pt x="209" y="322"/>
                  </a:lnTo>
                  <a:lnTo>
                    <a:pt x="175" y="322"/>
                  </a:lnTo>
                  <a:lnTo>
                    <a:pt x="175" y="192"/>
                  </a:lnTo>
                  <a:lnTo>
                    <a:pt x="174" y="171"/>
                  </a:lnTo>
                  <a:lnTo>
                    <a:pt x="172" y="154"/>
                  </a:lnTo>
                  <a:lnTo>
                    <a:pt x="167" y="139"/>
                  </a:lnTo>
                  <a:lnTo>
                    <a:pt x="159" y="128"/>
                  </a:lnTo>
                  <a:lnTo>
                    <a:pt x="145" y="120"/>
                  </a:lnTo>
                  <a:lnTo>
                    <a:pt x="129" y="116"/>
                  </a:lnTo>
                  <a:lnTo>
                    <a:pt x="106" y="114"/>
                  </a:lnTo>
                  <a:lnTo>
                    <a:pt x="84" y="116"/>
                  </a:lnTo>
                  <a:lnTo>
                    <a:pt x="66" y="120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8" y="152"/>
                  </a:lnTo>
                  <a:lnTo>
                    <a:pt x="35" y="170"/>
                  </a:lnTo>
                  <a:lnTo>
                    <a:pt x="34" y="192"/>
                  </a:lnTo>
                  <a:lnTo>
                    <a:pt x="34" y="322"/>
                  </a:lnTo>
                  <a:lnTo>
                    <a:pt x="0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352" y="2483"/>
              <a:ext cx="17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92" y="195"/>
                </a:cxn>
                <a:cxn ang="0">
                  <a:pos x="156" y="0"/>
                </a:cxn>
                <a:cxn ang="0">
                  <a:pos x="190" y="0"/>
                </a:cxn>
                <a:cxn ang="0">
                  <a:pos x="255" y="197"/>
                </a:cxn>
                <a:cxn ang="0">
                  <a:pos x="314" y="0"/>
                </a:cxn>
                <a:cxn ang="0">
                  <a:pos x="350" y="0"/>
                </a:cxn>
                <a:cxn ang="0">
                  <a:pos x="276" y="233"/>
                </a:cxn>
                <a:cxn ang="0">
                  <a:pos x="236" y="233"/>
                </a:cxn>
                <a:cxn ang="0">
                  <a:pos x="172" y="39"/>
                </a:cxn>
                <a:cxn ang="0">
                  <a:pos x="110" y="233"/>
                </a:cxn>
                <a:cxn ang="0">
                  <a:pos x="73" y="233"/>
                </a:cxn>
                <a:cxn ang="0">
                  <a:pos x="0" y="0"/>
                </a:cxn>
              </a:cxnLst>
              <a:rect l="0" t="0" r="r" b="b"/>
              <a:pathLst>
                <a:path w="350" h="233">
                  <a:moveTo>
                    <a:pt x="0" y="0"/>
                  </a:moveTo>
                  <a:lnTo>
                    <a:pt x="37" y="0"/>
                  </a:lnTo>
                  <a:lnTo>
                    <a:pt x="92" y="195"/>
                  </a:lnTo>
                  <a:lnTo>
                    <a:pt x="156" y="0"/>
                  </a:lnTo>
                  <a:lnTo>
                    <a:pt x="190" y="0"/>
                  </a:lnTo>
                  <a:lnTo>
                    <a:pt x="255" y="197"/>
                  </a:lnTo>
                  <a:lnTo>
                    <a:pt x="314" y="0"/>
                  </a:lnTo>
                  <a:lnTo>
                    <a:pt x="350" y="0"/>
                  </a:lnTo>
                  <a:lnTo>
                    <a:pt x="276" y="233"/>
                  </a:lnTo>
                  <a:lnTo>
                    <a:pt x="236" y="233"/>
                  </a:lnTo>
                  <a:lnTo>
                    <a:pt x="172" y="39"/>
                  </a:lnTo>
                  <a:lnTo>
                    <a:pt x="110" y="233"/>
                  </a:lnTo>
                  <a:lnTo>
                    <a:pt x="73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 noEditPoints="1"/>
            </p:cNvSpPr>
            <p:nvPr/>
          </p:nvSpPr>
          <p:spPr bwMode="auto">
            <a:xfrm>
              <a:off x="2530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8" y="45"/>
                </a:cxn>
                <a:cxn ang="0">
                  <a:pos x="42" y="72"/>
                </a:cxn>
                <a:cxn ang="0">
                  <a:pos x="35" y="106"/>
                </a:cxn>
                <a:cxn ang="0">
                  <a:pos x="184" y="87"/>
                </a:cxn>
                <a:cxn ang="0">
                  <a:pos x="173" y="56"/>
                </a:cxn>
                <a:cxn ang="0">
                  <a:pos x="150" y="35"/>
                </a:cxn>
                <a:cxn ang="0">
                  <a:pos x="112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7" y="47"/>
                </a:cxn>
                <a:cxn ang="0">
                  <a:pos x="220" y="87"/>
                </a:cxn>
                <a:cxn ang="0">
                  <a:pos x="221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5" y="212"/>
                </a:cxn>
                <a:cxn ang="0">
                  <a:pos x="154" y="205"/>
                </a:cxn>
                <a:cxn ang="0">
                  <a:pos x="176" y="186"/>
                </a:cxn>
                <a:cxn ang="0">
                  <a:pos x="186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6" y="238"/>
                </a:cxn>
                <a:cxn ang="0">
                  <a:pos x="63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2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8" y="45"/>
                  </a:lnTo>
                  <a:lnTo>
                    <a:pt x="49" y="57"/>
                  </a:lnTo>
                  <a:lnTo>
                    <a:pt x="42" y="72"/>
                  </a:lnTo>
                  <a:lnTo>
                    <a:pt x="38" y="88"/>
                  </a:lnTo>
                  <a:lnTo>
                    <a:pt x="35" y="106"/>
                  </a:lnTo>
                  <a:lnTo>
                    <a:pt x="186" y="106"/>
                  </a:lnTo>
                  <a:lnTo>
                    <a:pt x="184" y="87"/>
                  </a:lnTo>
                  <a:lnTo>
                    <a:pt x="180" y="70"/>
                  </a:lnTo>
                  <a:lnTo>
                    <a:pt x="173" y="56"/>
                  </a:lnTo>
                  <a:lnTo>
                    <a:pt x="164" y="43"/>
                  </a:lnTo>
                  <a:lnTo>
                    <a:pt x="150" y="35"/>
                  </a:lnTo>
                  <a:lnTo>
                    <a:pt x="134" y="28"/>
                  </a:lnTo>
                  <a:lnTo>
                    <a:pt x="112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7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1" y="110"/>
                  </a:lnTo>
                  <a:lnTo>
                    <a:pt x="221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3" y="210"/>
                  </a:lnTo>
                  <a:lnTo>
                    <a:pt x="115" y="212"/>
                  </a:lnTo>
                  <a:lnTo>
                    <a:pt x="137" y="210"/>
                  </a:lnTo>
                  <a:lnTo>
                    <a:pt x="154" y="205"/>
                  </a:lnTo>
                  <a:lnTo>
                    <a:pt x="167" y="197"/>
                  </a:lnTo>
                  <a:lnTo>
                    <a:pt x="176" y="186"/>
                  </a:lnTo>
                  <a:lnTo>
                    <a:pt x="183" y="175"/>
                  </a:lnTo>
                  <a:lnTo>
                    <a:pt x="186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5" y="235"/>
                  </a:lnTo>
                  <a:lnTo>
                    <a:pt x="116" y="238"/>
                  </a:lnTo>
                  <a:lnTo>
                    <a:pt x="88" y="235"/>
                  </a:lnTo>
                  <a:lnTo>
                    <a:pt x="63" y="229"/>
                  </a:lnTo>
                  <a:lnTo>
                    <a:pt x="44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2658" y="2480"/>
              <a:ext cx="105" cy="121"/>
            </a:xfrm>
            <a:custGeom>
              <a:avLst/>
              <a:gdLst/>
              <a:ahLst/>
              <a:cxnLst>
                <a:cxn ang="0">
                  <a:pos x="133" y="3"/>
                </a:cxn>
                <a:cxn ang="0">
                  <a:pos x="174" y="17"/>
                </a:cxn>
                <a:cxn ang="0">
                  <a:pos x="197" y="47"/>
                </a:cxn>
                <a:cxn ang="0">
                  <a:pos x="204" y="87"/>
                </a:cxn>
                <a:cxn ang="0">
                  <a:pos x="170" y="69"/>
                </a:cxn>
                <a:cxn ang="0">
                  <a:pos x="156" y="43"/>
                </a:cxn>
                <a:cxn ang="0">
                  <a:pos x="127" y="28"/>
                </a:cxn>
                <a:cxn ang="0">
                  <a:pos x="82" y="28"/>
                </a:cxn>
                <a:cxn ang="0">
                  <a:pos x="53" y="39"/>
                </a:cxn>
                <a:cxn ang="0">
                  <a:pos x="41" y="56"/>
                </a:cxn>
                <a:cxn ang="0">
                  <a:pos x="42" y="77"/>
                </a:cxn>
                <a:cxn ang="0">
                  <a:pos x="63" y="92"/>
                </a:cxn>
                <a:cxn ang="0">
                  <a:pos x="97" y="102"/>
                </a:cxn>
                <a:cxn ang="0">
                  <a:pos x="136" y="110"/>
                </a:cxn>
                <a:cxn ang="0">
                  <a:pos x="173" y="122"/>
                </a:cxn>
                <a:cxn ang="0">
                  <a:pos x="200" y="141"/>
                </a:cxn>
                <a:cxn ang="0">
                  <a:pos x="211" y="172"/>
                </a:cxn>
                <a:cxn ang="0">
                  <a:pos x="204" y="200"/>
                </a:cxn>
                <a:cxn ang="0">
                  <a:pos x="180" y="223"/>
                </a:cxn>
                <a:cxn ang="0">
                  <a:pos x="139" y="238"/>
                </a:cxn>
                <a:cxn ang="0">
                  <a:pos x="80" y="238"/>
                </a:cxn>
                <a:cxn ang="0">
                  <a:pos x="36" y="223"/>
                </a:cxn>
                <a:cxn ang="0">
                  <a:pos x="8" y="193"/>
                </a:cxn>
                <a:cxn ang="0">
                  <a:pos x="0" y="149"/>
                </a:cxn>
                <a:cxn ang="0">
                  <a:pos x="36" y="167"/>
                </a:cxn>
                <a:cxn ang="0">
                  <a:pos x="52" y="194"/>
                </a:cxn>
                <a:cxn ang="0">
                  <a:pos x="86" y="209"/>
                </a:cxn>
                <a:cxn ang="0">
                  <a:pos x="132" y="209"/>
                </a:cxn>
                <a:cxn ang="0">
                  <a:pos x="162" y="198"/>
                </a:cxn>
                <a:cxn ang="0">
                  <a:pos x="175" y="183"/>
                </a:cxn>
                <a:cxn ang="0">
                  <a:pos x="174" y="161"/>
                </a:cxn>
                <a:cxn ang="0">
                  <a:pos x="155" y="145"/>
                </a:cxn>
                <a:cxn ang="0">
                  <a:pos x="122" y="136"/>
                </a:cxn>
                <a:cxn ang="0">
                  <a:pos x="83" y="128"/>
                </a:cxn>
                <a:cxn ang="0">
                  <a:pos x="30" y="109"/>
                </a:cxn>
                <a:cxn ang="0">
                  <a:pos x="8" y="85"/>
                </a:cxn>
                <a:cxn ang="0">
                  <a:pos x="7" y="51"/>
                </a:cxn>
                <a:cxn ang="0">
                  <a:pos x="22" y="24"/>
                </a:cxn>
                <a:cxn ang="0">
                  <a:pos x="55" y="7"/>
                </a:cxn>
                <a:cxn ang="0">
                  <a:pos x="105" y="0"/>
                </a:cxn>
              </a:cxnLst>
              <a:rect l="0" t="0" r="r" b="b"/>
              <a:pathLst>
                <a:path w="211" h="239">
                  <a:moveTo>
                    <a:pt x="105" y="0"/>
                  </a:moveTo>
                  <a:lnTo>
                    <a:pt x="133" y="3"/>
                  </a:lnTo>
                  <a:lnTo>
                    <a:pt x="156" y="8"/>
                  </a:lnTo>
                  <a:lnTo>
                    <a:pt x="174" y="17"/>
                  </a:lnTo>
                  <a:lnTo>
                    <a:pt x="188" y="31"/>
                  </a:lnTo>
                  <a:lnTo>
                    <a:pt x="197" y="47"/>
                  </a:lnTo>
                  <a:lnTo>
                    <a:pt x="203" y="65"/>
                  </a:lnTo>
                  <a:lnTo>
                    <a:pt x="204" y="87"/>
                  </a:lnTo>
                  <a:lnTo>
                    <a:pt x="173" y="87"/>
                  </a:lnTo>
                  <a:lnTo>
                    <a:pt x="170" y="69"/>
                  </a:lnTo>
                  <a:lnTo>
                    <a:pt x="166" y="56"/>
                  </a:lnTo>
                  <a:lnTo>
                    <a:pt x="156" y="43"/>
                  </a:lnTo>
                  <a:lnTo>
                    <a:pt x="143" y="34"/>
                  </a:lnTo>
                  <a:lnTo>
                    <a:pt x="127" y="28"/>
                  </a:lnTo>
                  <a:lnTo>
                    <a:pt x="103" y="27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53" y="39"/>
                  </a:lnTo>
                  <a:lnTo>
                    <a:pt x="45" y="46"/>
                  </a:lnTo>
                  <a:lnTo>
                    <a:pt x="41" y="56"/>
                  </a:lnTo>
                  <a:lnTo>
                    <a:pt x="40" y="66"/>
                  </a:lnTo>
                  <a:lnTo>
                    <a:pt x="42" y="77"/>
                  </a:lnTo>
                  <a:lnTo>
                    <a:pt x="51" y="85"/>
                  </a:lnTo>
                  <a:lnTo>
                    <a:pt x="63" y="92"/>
                  </a:lnTo>
                  <a:lnTo>
                    <a:pt x="79" y="98"/>
                  </a:lnTo>
                  <a:lnTo>
                    <a:pt x="97" y="102"/>
                  </a:lnTo>
                  <a:lnTo>
                    <a:pt x="116" y="106"/>
                  </a:lnTo>
                  <a:lnTo>
                    <a:pt x="136" y="110"/>
                  </a:lnTo>
                  <a:lnTo>
                    <a:pt x="155" y="115"/>
                  </a:lnTo>
                  <a:lnTo>
                    <a:pt x="173" y="122"/>
                  </a:lnTo>
                  <a:lnTo>
                    <a:pt x="188" y="130"/>
                  </a:lnTo>
                  <a:lnTo>
                    <a:pt x="200" y="141"/>
                  </a:lnTo>
                  <a:lnTo>
                    <a:pt x="208" y="155"/>
                  </a:lnTo>
                  <a:lnTo>
                    <a:pt x="211" y="172"/>
                  </a:lnTo>
                  <a:lnTo>
                    <a:pt x="209" y="186"/>
                  </a:lnTo>
                  <a:lnTo>
                    <a:pt x="204" y="200"/>
                  </a:lnTo>
                  <a:lnTo>
                    <a:pt x="194" y="212"/>
                  </a:lnTo>
                  <a:lnTo>
                    <a:pt x="180" y="223"/>
                  </a:lnTo>
                  <a:lnTo>
                    <a:pt x="162" y="231"/>
                  </a:lnTo>
                  <a:lnTo>
                    <a:pt x="139" y="238"/>
                  </a:lnTo>
                  <a:lnTo>
                    <a:pt x="110" y="239"/>
                  </a:lnTo>
                  <a:lnTo>
                    <a:pt x="80" y="238"/>
                  </a:lnTo>
                  <a:lnTo>
                    <a:pt x="55" y="231"/>
                  </a:lnTo>
                  <a:lnTo>
                    <a:pt x="36" y="223"/>
                  </a:lnTo>
                  <a:lnTo>
                    <a:pt x="19" y="209"/>
                  </a:lnTo>
                  <a:lnTo>
                    <a:pt x="8" y="193"/>
                  </a:lnTo>
                  <a:lnTo>
                    <a:pt x="3" y="172"/>
                  </a:lnTo>
                  <a:lnTo>
                    <a:pt x="0" y="149"/>
                  </a:lnTo>
                  <a:lnTo>
                    <a:pt x="34" y="149"/>
                  </a:lnTo>
                  <a:lnTo>
                    <a:pt x="36" y="167"/>
                  </a:lnTo>
                  <a:lnTo>
                    <a:pt x="42" y="183"/>
                  </a:lnTo>
                  <a:lnTo>
                    <a:pt x="52" y="194"/>
                  </a:lnTo>
                  <a:lnTo>
                    <a:pt x="67" y="204"/>
                  </a:lnTo>
                  <a:lnTo>
                    <a:pt x="86" y="209"/>
                  </a:lnTo>
                  <a:lnTo>
                    <a:pt x="110" y="210"/>
                  </a:lnTo>
                  <a:lnTo>
                    <a:pt x="132" y="209"/>
                  </a:lnTo>
                  <a:lnTo>
                    <a:pt x="150" y="205"/>
                  </a:lnTo>
                  <a:lnTo>
                    <a:pt x="162" y="198"/>
                  </a:lnTo>
                  <a:lnTo>
                    <a:pt x="170" y="191"/>
                  </a:lnTo>
                  <a:lnTo>
                    <a:pt x="175" y="183"/>
                  </a:lnTo>
                  <a:lnTo>
                    <a:pt x="177" y="174"/>
                  </a:lnTo>
                  <a:lnTo>
                    <a:pt x="174" y="161"/>
                  </a:lnTo>
                  <a:lnTo>
                    <a:pt x="167" y="152"/>
                  </a:lnTo>
                  <a:lnTo>
                    <a:pt x="155" y="145"/>
                  </a:lnTo>
                  <a:lnTo>
                    <a:pt x="140" y="140"/>
                  </a:lnTo>
                  <a:lnTo>
                    <a:pt x="122" y="136"/>
                  </a:lnTo>
                  <a:lnTo>
                    <a:pt x="102" y="132"/>
                  </a:lnTo>
                  <a:lnTo>
                    <a:pt x="83" y="128"/>
                  </a:lnTo>
                  <a:lnTo>
                    <a:pt x="45" y="117"/>
                  </a:lnTo>
                  <a:lnTo>
                    <a:pt x="30" y="109"/>
                  </a:lnTo>
                  <a:lnTo>
                    <a:pt x="17" y="98"/>
                  </a:lnTo>
                  <a:lnTo>
                    <a:pt x="8" y="85"/>
                  </a:lnTo>
                  <a:lnTo>
                    <a:pt x="6" y="68"/>
                  </a:lnTo>
                  <a:lnTo>
                    <a:pt x="7" y="51"/>
                  </a:lnTo>
                  <a:lnTo>
                    <a:pt x="12" y="37"/>
                  </a:lnTo>
                  <a:lnTo>
                    <a:pt x="22" y="24"/>
                  </a:lnTo>
                  <a:lnTo>
                    <a:pt x="36" y="15"/>
                  </a:lnTo>
                  <a:lnTo>
                    <a:pt x="55" y="7"/>
                  </a:lnTo>
                  <a:lnTo>
                    <a:pt x="78" y="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2769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8" y="57"/>
                </a:cxn>
                <a:cxn ang="0">
                  <a:pos x="138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8" y="263"/>
                </a:cxn>
                <a:cxn ang="0">
                  <a:pos x="138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8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8" y="57"/>
                  </a:lnTo>
                  <a:lnTo>
                    <a:pt x="138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8" y="263"/>
                  </a:lnTo>
                  <a:lnTo>
                    <a:pt x="138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 noEditPoints="1"/>
            </p:cNvSpPr>
            <p:nvPr/>
          </p:nvSpPr>
          <p:spPr bwMode="auto">
            <a:xfrm>
              <a:off x="2849" y="2480"/>
              <a:ext cx="108" cy="121"/>
            </a:xfrm>
            <a:custGeom>
              <a:avLst/>
              <a:gdLst/>
              <a:ahLst/>
              <a:cxnLst>
                <a:cxn ang="0">
                  <a:pos x="91" y="30"/>
                </a:cxn>
                <a:cxn ang="0">
                  <a:pos x="59" y="45"/>
                </a:cxn>
                <a:cxn ang="0">
                  <a:pos x="43" y="72"/>
                </a:cxn>
                <a:cxn ang="0">
                  <a:pos x="37" y="106"/>
                </a:cxn>
                <a:cxn ang="0">
                  <a:pos x="185" y="87"/>
                </a:cxn>
                <a:cxn ang="0">
                  <a:pos x="174" y="56"/>
                </a:cxn>
                <a:cxn ang="0">
                  <a:pos x="153" y="35"/>
                </a:cxn>
                <a:cxn ang="0">
                  <a:pos x="115" y="27"/>
                </a:cxn>
                <a:cxn ang="0">
                  <a:pos x="144" y="3"/>
                </a:cxn>
                <a:cxn ang="0">
                  <a:pos x="185" y="19"/>
                </a:cxn>
                <a:cxn ang="0">
                  <a:pos x="210" y="47"/>
                </a:cxn>
                <a:cxn ang="0">
                  <a:pos x="220" y="87"/>
                </a:cxn>
                <a:cxn ang="0">
                  <a:pos x="222" y="133"/>
                </a:cxn>
                <a:cxn ang="0">
                  <a:pos x="39" y="152"/>
                </a:cxn>
                <a:cxn ang="0">
                  <a:pos x="51" y="183"/>
                </a:cxn>
                <a:cxn ang="0">
                  <a:pos x="77" y="204"/>
                </a:cxn>
                <a:cxn ang="0">
                  <a:pos x="116" y="212"/>
                </a:cxn>
                <a:cxn ang="0">
                  <a:pos x="155" y="205"/>
                </a:cxn>
                <a:cxn ang="0">
                  <a:pos x="177" y="186"/>
                </a:cxn>
                <a:cxn ang="0">
                  <a:pos x="187" y="163"/>
                </a:cxn>
                <a:cxn ang="0">
                  <a:pos x="219" y="179"/>
                </a:cxn>
                <a:cxn ang="0">
                  <a:pos x="203" y="209"/>
                </a:cxn>
                <a:cxn ang="0">
                  <a:pos x="170" y="229"/>
                </a:cxn>
                <a:cxn ang="0">
                  <a:pos x="117" y="238"/>
                </a:cxn>
                <a:cxn ang="0">
                  <a:pos x="64" y="229"/>
                </a:cxn>
                <a:cxn ang="0">
                  <a:pos x="29" y="208"/>
                </a:cxn>
                <a:cxn ang="0">
                  <a:pos x="10" y="176"/>
                </a:cxn>
                <a:cxn ang="0">
                  <a:pos x="2" y="138"/>
                </a:cxn>
                <a:cxn ang="0">
                  <a:pos x="2" y="98"/>
                </a:cxn>
                <a:cxn ang="0">
                  <a:pos x="10" y="60"/>
                </a:cxn>
                <a:cxn ang="0">
                  <a:pos x="30" y="28"/>
                </a:cxn>
                <a:cxn ang="0">
                  <a:pos x="64" y="8"/>
                </a:cxn>
                <a:cxn ang="0">
                  <a:pos x="117" y="0"/>
                </a:cxn>
              </a:cxnLst>
              <a:rect l="0" t="0" r="r" b="b"/>
              <a:pathLst>
                <a:path w="222" h="238">
                  <a:moveTo>
                    <a:pt x="115" y="27"/>
                  </a:moveTo>
                  <a:lnTo>
                    <a:pt x="91" y="30"/>
                  </a:lnTo>
                  <a:lnTo>
                    <a:pt x="74" y="35"/>
                  </a:lnTo>
                  <a:lnTo>
                    <a:pt x="59" y="45"/>
                  </a:lnTo>
                  <a:lnTo>
                    <a:pt x="49" y="57"/>
                  </a:lnTo>
                  <a:lnTo>
                    <a:pt x="43" y="72"/>
                  </a:lnTo>
                  <a:lnTo>
                    <a:pt x="39" y="88"/>
                  </a:lnTo>
                  <a:lnTo>
                    <a:pt x="37" y="106"/>
                  </a:lnTo>
                  <a:lnTo>
                    <a:pt x="187" y="106"/>
                  </a:lnTo>
                  <a:lnTo>
                    <a:pt x="185" y="87"/>
                  </a:lnTo>
                  <a:lnTo>
                    <a:pt x="181" y="70"/>
                  </a:lnTo>
                  <a:lnTo>
                    <a:pt x="174" y="56"/>
                  </a:lnTo>
                  <a:lnTo>
                    <a:pt x="165" y="43"/>
                  </a:lnTo>
                  <a:lnTo>
                    <a:pt x="153" y="35"/>
                  </a:lnTo>
                  <a:lnTo>
                    <a:pt x="135" y="28"/>
                  </a:lnTo>
                  <a:lnTo>
                    <a:pt x="115" y="27"/>
                  </a:lnTo>
                  <a:close/>
                  <a:moveTo>
                    <a:pt x="117" y="0"/>
                  </a:moveTo>
                  <a:lnTo>
                    <a:pt x="144" y="3"/>
                  </a:lnTo>
                  <a:lnTo>
                    <a:pt x="166" y="8"/>
                  </a:lnTo>
                  <a:lnTo>
                    <a:pt x="185" y="19"/>
                  </a:lnTo>
                  <a:lnTo>
                    <a:pt x="199" y="31"/>
                  </a:lnTo>
                  <a:lnTo>
                    <a:pt x="210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2" y="110"/>
                  </a:lnTo>
                  <a:lnTo>
                    <a:pt x="222" y="133"/>
                  </a:lnTo>
                  <a:lnTo>
                    <a:pt x="37" y="133"/>
                  </a:lnTo>
                  <a:lnTo>
                    <a:pt x="39" y="152"/>
                  </a:lnTo>
                  <a:lnTo>
                    <a:pt x="44" y="168"/>
                  </a:lnTo>
                  <a:lnTo>
                    <a:pt x="51" y="183"/>
                  </a:lnTo>
                  <a:lnTo>
                    <a:pt x="62" y="195"/>
                  </a:lnTo>
                  <a:lnTo>
                    <a:pt x="77" y="204"/>
                  </a:lnTo>
                  <a:lnTo>
                    <a:pt x="94" y="210"/>
                  </a:lnTo>
                  <a:lnTo>
                    <a:pt x="116" y="212"/>
                  </a:lnTo>
                  <a:lnTo>
                    <a:pt x="138" y="210"/>
                  </a:lnTo>
                  <a:lnTo>
                    <a:pt x="155" y="205"/>
                  </a:lnTo>
                  <a:lnTo>
                    <a:pt x="168" y="197"/>
                  </a:lnTo>
                  <a:lnTo>
                    <a:pt x="177" y="186"/>
                  </a:lnTo>
                  <a:lnTo>
                    <a:pt x="184" y="175"/>
                  </a:lnTo>
                  <a:lnTo>
                    <a:pt x="187" y="163"/>
                  </a:lnTo>
                  <a:lnTo>
                    <a:pt x="222" y="163"/>
                  </a:lnTo>
                  <a:lnTo>
                    <a:pt x="219" y="179"/>
                  </a:lnTo>
                  <a:lnTo>
                    <a:pt x="212" y="195"/>
                  </a:lnTo>
                  <a:lnTo>
                    <a:pt x="203" y="209"/>
                  </a:lnTo>
                  <a:lnTo>
                    <a:pt x="188" y="220"/>
                  </a:lnTo>
                  <a:lnTo>
                    <a:pt x="170" y="229"/>
                  </a:lnTo>
                  <a:lnTo>
                    <a:pt x="146" y="235"/>
                  </a:lnTo>
                  <a:lnTo>
                    <a:pt x="117" y="238"/>
                  </a:lnTo>
                  <a:lnTo>
                    <a:pt x="89" y="235"/>
                  </a:lnTo>
                  <a:lnTo>
                    <a:pt x="64" y="229"/>
                  </a:lnTo>
                  <a:lnTo>
                    <a:pt x="45" y="220"/>
                  </a:lnTo>
                  <a:lnTo>
                    <a:pt x="29" y="208"/>
                  </a:lnTo>
                  <a:lnTo>
                    <a:pt x="18" y="194"/>
                  </a:lnTo>
                  <a:lnTo>
                    <a:pt x="10" y="176"/>
                  </a:lnTo>
                  <a:lnTo>
                    <a:pt x="5" y="159"/>
                  </a:lnTo>
                  <a:lnTo>
                    <a:pt x="2" y="138"/>
                  </a:lnTo>
                  <a:lnTo>
                    <a:pt x="0" y="118"/>
                  </a:lnTo>
                  <a:lnTo>
                    <a:pt x="2" y="98"/>
                  </a:lnTo>
                  <a:lnTo>
                    <a:pt x="5" y="79"/>
                  </a:lnTo>
                  <a:lnTo>
                    <a:pt x="10" y="60"/>
                  </a:lnTo>
                  <a:lnTo>
                    <a:pt x="18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9" y="3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2983" y="2480"/>
              <a:ext cx="54" cy="121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114" y="30"/>
                </a:cxn>
                <a:cxn ang="0">
                  <a:pos x="91" y="30"/>
                </a:cxn>
                <a:cxn ang="0">
                  <a:pos x="73" y="34"/>
                </a:cxn>
                <a:cxn ang="0">
                  <a:pos x="58" y="41"/>
                </a:cxn>
                <a:cxn ang="0">
                  <a:pos x="49" y="49"/>
                </a:cxn>
                <a:cxn ang="0">
                  <a:pos x="40" y="61"/>
                </a:cxn>
                <a:cxn ang="0">
                  <a:pos x="36" y="75"/>
                </a:cxn>
                <a:cxn ang="0">
                  <a:pos x="34" y="91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5" y="43"/>
                </a:cxn>
                <a:cxn ang="0">
                  <a:pos x="31" y="32"/>
                </a:cxn>
                <a:cxn ang="0">
                  <a:pos x="39" y="22"/>
                </a:cxn>
                <a:cxn ang="0">
                  <a:pos x="51" y="12"/>
                </a:cxn>
                <a:cxn ang="0">
                  <a:pos x="68" y="5"/>
                </a:cxn>
                <a:cxn ang="0">
                  <a:pos x="88" y="1"/>
                </a:cxn>
                <a:cxn ang="0">
                  <a:pos x="114" y="0"/>
                </a:cxn>
              </a:cxnLst>
              <a:rect l="0" t="0" r="r" b="b"/>
              <a:pathLst>
                <a:path w="114" h="236">
                  <a:moveTo>
                    <a:pt x="114" y="0"/>
                  </a:moveTo>
                  <a:lnTo>
                    <a:pt x="114" y="30"/>
                  </a:lnTo>
                  <a:lnTo>
                    <a:pt x="91" y="30"/>
                  </a:lnTo>
                  <a:lnTo>
                    <a:pt x="73" y="34"/>
                  </a:lnTo>
                  <a:lnTo>
                    <a:pt x="58" y="41"/>
                  </a:lnTo>
                  <a:lnTo>
                    <a:pt x="49" y="49"/>
                  </a:lnTo>
                  <a:lnTo>
                    <a:pt x="40" y="61"/>
                  </a:lnTo>
                  <a:lnTo>
                    <a:pt x="36" y="75"/>
                  </a:lnTo>
                  <a:lnTo>
                    <a:pt x="34" y="91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5" y="43"/>
                  </a:lnTo>
                  <a:lnTo>
                    <a:pt x="31" y="32"/>
                  </a:lnTo>
                  <a:lnTo>
                    <a:pt x="39" y="22"/>
                  </a:lnTo>
                  <a:lnTo>
                    <a:pt x="51" y="12"/>
                  </a:lnTo>
                  <a:lnTo>
                    <a:pt x="68" y="5"/>
                  </a:lnTo>
                  <a:lnTo>
                    <a:pt x="88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053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09" y="110"/>
                </a:cxn>
                <a:cxn ang="0">
                  <a:pos x="209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09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09" y="110"/>
                  </a:lnTo>
                  <a:lnTo>
                    <a:pt x="209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247" y="2454"/>
              <a:ext cx="99" cy="1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8" y="0"/>
                </a:cxn>
                <a:cxn ang="0">
                  <a:pos x="198" y="29"/>
                </a:cxn>
                <a:cxn ang="0">
                  <a:pos x="35" y="29"/>
                </a:cxn>
                <a:cxn ang="0">
                  <a:pos x="35" y="127"/>
                </a:cxn>
                <a:cxn ang="0">
                  <a:pos x="184" y="127"/>
                </a:cxn>
                <a:cxn ang="0">
                  <a:pos x="184" y="156"/>
                </a:cxn>
                <a:cxn ang="0">
                  <a:pos x="35" y="156"/>
                </a:cxn>
                <a:cxn ang="0">
                  <a:pos x="35" y="260"/>
                </a:cxn>
                <a:cxn ang="0">
                  <a:pos x="198" y="260"/>
                </a:cxn>
                <a:cxn ang="0">
                  <a:pos x="198" y="290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98" h="290">
                  <a:moveTo>
                    <a:pt x="0" y="0"/>
                  </a:moveTo>
                  <a:lnTo>
                    <a:pt x="198" y="0"/>
                  </a:lnTo>
                  <a:lnTo>
                    <a:pt x="198" y="29"/>
                  </a:lnTo>
                  <a:lnTo>
                    <a:pt x="35" y="29"/>
                  </a:lnTo>
                  <a:lnTo>
                    <a:pt x="35" y="127"/>
                  </a:lnTo>
                  <a:lnTo>
                    <a:pt x="184" y="127"/>
                  </a:lnTo>
                  <a:lnTo>
                    <a:pt x="184" y="156"/>
                  </a:lnTo>
                  <a:lnTo>
                    <a:pt x="35" y="156"/>
                  </a:lnTo>
                  <a:lnTo>
                    <a:pt x="35" y="260"/>
                  </a:lnTo>
                  <a:lnTo>
                    <a:pt x="198" y="260"/>
                  </a:lnTo>
                  <a:lnTo>
                    <a:pt x="19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368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10" y="110"/>
                </a:cxn>
                <a:cxn ang="0">
                  <a:pos x="210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10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10" y="110"/>
                  </a:lnTo>
                  <a:lnTo>
                    <a:pt x="210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Freeform 85"/>
            <p:cNvSpPr>
              <a:spLocks noEditPoints="1"/>
            </p:cNvSpPr>
            <p:nvPr/>
          </p:nvSpPr>
          <p:spPr bwMode="auto">
            <a:xfrm>
              <a:off x="3489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7" y="45"/>
                </a:cxn>
                <a:cxn ang="0">
                  <a:pos x="41" y="72"/>
                </a:cxn>
                <a:cxn ang="0">
                  <a:pos x="35" y="106"/>
                </a:cxn>
                <a:cxn ang="0">
                  <a:pos x="183" y="87"/>
                </a:cxn>
                <a:cxn ang="0">
                  <a:pos x="174" y="56"/>
                </a:cxn>
                <a:cxn ang="0">
                  <a:pos x="151" y="35"/>
                </a:cxn>
                <a:cxn ang="0">
                  <a:pos x="113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8" y="47"/>
                </a:cxn>
                <a:cxn ang="0">
                  <a:pos x="218" y="87"/>
                </a:cxn>
                <a:cxn ang="0">
                  <a:pos x="220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4" y="212"/>
                </a:cxn>
                <a:cxn ang="0">
                  <a:pos x="153" y="205"/>
                </a:cxn>
                <a:cxn ang="0">
                  <a:pos x="175" y="186"/>
                </a:cxn>
                <a:cxn ang="0">
                  <a:pos x="184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5" y="238"/>
                </a:cxn>
                <a:cxn ang="0">
                  <a:pos x="62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3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7" y="45"/>
                  </a:lnTo>
                  <a:lnTo>
                    <a:pt x="47" y="57"/>
                  </a:lnTo>
                  <a:lnTo>
                    <a:pt x="41" y="72"/>
                  </a:lnTo>
                  <a:lnTo>
                    <a:pt x="36" y="88"/>
                  </a:lnTo>
                  <a:lnTo>
                    <a:pt x="35" y="106"/>
                  </a:lnTo>
                  <a:lnTo>
                    <a:pt x="184" y="106"/>
                  </a:lnTo>
                  <a:lnTo>
                    <a:pt x="183" y="87"/>
                  </a:lnTo>
                  <a:lnTo>
                    <a:pt x="180" y="70"/>
                  </a:lnTo>
                  <a:lnTo>
                    <a:pt x="174" y="56"/>
                  </a:lnTo>
                  <a:lnTo>
                    <a:pt x="164" y="43"/>
                  </a:lnTo>
                  <a:lnTo>
                    <a:pt x="151" y="35"/>
                  </a:lnTo>
                  <a:lnTo>
                    <a:pt x="133" y="28"/>
                  </a:lnTo>
                  <a:lnTo>
                    <a:pt x="113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8" y="47"/>
                  </a:lnTo>
                  <a:lnTo>
                    <a:pt x="214" y="66"/>
                  </a:lnTo>
                  <a:lnTo>
                    <a:pt x="218" y="87"/>
                  </a:lnTo>
                  <a:lnTo>
                    <a:pt x="220" y="110"/>
                  </a:lnTo>
                  <a:lnTo>
                    <a:pt x="220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2" y="210"/>
                  </a:lnTo>
                  <a:lnTo>
                    <a:pt x="114" y="212"/>
                  </a:lnTo>
                  <a:lnTo>
                    <a:pt x="136" y="210"/>
                  </a:lnTo>
                  <a:lnTo>
                    <a:pt x="153" y="205"/>
                  </a:lnTo>
                  <a:lnTo>
                    <a:pt x="165" y="197"/>
                  </a:lnTo>
                  <a:lnTo>
                    <a:pt x="175" y="186"/>
                  </a:lnTo>
                  <a:lnTo>
                    <a:pt x="182" y="175"/>
                  </a:lnTo>
                  <a:lnTo>
                    <a:pt x="184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4" y="235"/>
                  </a:lnTo>
                  <a:lnTo>
                    <a:pt x="115" y="238"/>
                  </a:lnTo>
                  <a:lnTo>
                    <a:pt x="87" y="235"/>
                  </a:lnTo>
                  <a:lnTo>
                    <a:pt x="62" y="229"/>
                  </a:lnTo>
                  <a:lnTo>
                    <a:pt x="43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3616" y="2480"/>
              <a:ext cx="57" cy="121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15" y="30"/>
                </a:cxn>
                <a:cxn ang="0">
                  <a:pos x="92" y="30"/>
                </a:cxn>
                <a:cxn ang="0">
                  <a:pos x="75" y="34"/>
                </a:cxn>
                <a:cxn ang="0">
                  <a:pos x="60" y="41"/>
                </a:cxn>
                <a:cxn ang="0">
                  <a:pos x="50" y="49"/>
                </a:cxn>
                <a:cxn ang="0">
                  <a:pos x="42" y="61"/>
                </a:cxn>
                <a:cxn ang="0">
                  <a:pos x="38" y="75"/>
                </a:cxn>
                <a:cxn ang="0">
                  <a:pos x="35" y="91"/>
                </a:cxn>
                <a:cxn ang="0">
                  <a:pos x="35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6" y="3"/>
                </a:cxn>
                <a:cxn ang="0">
                  <a:pos x="27" y="43"/>
                </a:cxn>
                <a:cxn ang="0">
                  <a:pos x="33" y="32"/>
                </a:cxn>
                <a:cxn ang="0">
                  <a:pos x="41" y="22"/>
                </a:cxn>
                <a:cxn ang="0">
                  <a:pos x="53" y="12"/>
                </a:cxn>
                <a:cxn ang="0">
                  <a:pos x="69" y="5"/>
                </a:cxn>
                <a:cxn ang="0">
                  <a:pos x="90" y="1"/>
                </a:cxn>
                <a:cxn ang="0">
                  <a:pos x="115" y="0"/>
                </a:cxn>
              </a:cxnLst>
              <a:rect l="0" t="0" r="r" b="b"/>
              <a:pathLst>
                <a:path w="115" h="236">
                  <a:moveTo>
                    <a:pt x="115" y="0"/>
                  </a:moveTo>
                  <a:lnTo>
                    <a:pt x="115" y="30"/>
                  </a:lnTo>
                  <a:lnTo>
                    <a:pt x="92" y="30"/>
                  </a:lnTo>
                  <a:lnTo>
                    <a:pt x="75" y="34"/>
                  </a:lnTo>
                  <a:lnTo>
                    <a:pt x="60" y="41"/>
                  </a:lnTo>
                  <a:lnTo>
                    <a:pt x="50" y="49"/>
                  </a:lnTo>
                  <a:lnTo>
                    <a:pt x="42" y="61"/>
                  </a:lnTo>
                  <a:lnTo>
                    <a:pt x="38" y="75"/>
                  </a:lnTo>
                  <a:lnTo>
                    <a:pt x="35" y="91"/>
                  </a:lnTo>
                  <a:lnTo>
                    <a:pt x="35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6" y="3"/>
                  </a:lnTo>
                  <a:lnTo>
                    <a:pt x="27" y="43"/>
                  </a:lnTo>
                  <a:lnTo>
                    <a:pt x="33" y="32"/>
                  </a:lnTo>
                  <a:lnTo>
                    <a:pt x="41" y="22"/>
                  </a:lnTo>
                  <a:lnTo>
                    <a:pt x="53" y="12"/>
                  </a:lnTo>
                  <a:lnTo>
                    <a:pt x="69" y="5"/>
                  </a:lnTo>
                  <a:lnTo>
                    <a:pt x="90" y="1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1" name="Freeform 87"/>
            <p:cNvSpPr>
              <a:spLocks noEditPoints="1"/>
            </p:cNvSpPr>
            <p:nvPr/>
          </p:nvSpPr>
          <p:spPr bwMode="auto">
            <a:xfrm>
              <a:off x="3677" y="2483"/>
              <a:ext cx="115" cy="165"/>
            </a:xfrm>
            <a:custGeom>
              <a:avLst/>
              <a:gdLst/>
              <a:ahLst/>
              <a:cxnLst>
                <a:cxn ang="0">
                  <a:pos x="89" y="29"/>
                </a:cxn>
                <a:cxn ang="0">
                  <a:pos x="61" y="39"/>
                </a:cxn>
                <a:cxn ang="0">
                  <a:pos x="47" y="58"/>
                </a:cxn>
                <a:cxn ang="0">
                  <a:pos x="43" y="82"/>
                </a:cxn>
                <a:cxn ang="0">
                  <a:pos x="47" y="108"/>
                </a:cxn>
                <a:cxn ang="0">
                  <a:pos x="61" y="129"/>
                </a:cxn>
                <a:cxn ang="0">
                  <a:pos x="89" y="139"/>
                </a:cxn>
                <a:cxn ang="0">
                  <a:pos x="131" y="139"/>
                </a:cxn>
                <a:cxn ang="0">
                  <a:pos x="160" y="129"/>
                </a:cxn>
                <a:cxn ang="0">
                  <a:pos x="173" y="108"/>
                </a:cxn>
                <a:cxn ang="0">
                  <a:pos x="177" y="82"/>
                </a:cxn>
                <a:cxn ang="0">
                  <a:pos x="173" y="58"/>
                </a:cxn>
                <a:cxn ang="0">
                  <a:pos x="160" y="40"/>
                </a:cxn>
                <a:cxn ang="0">
                  <a:pos x="133" y="29"/>
                </a:cxn>
                <a:cxn ang="0">
                  <a:pos x="116" y="0"/>
                </a:cxn>
                <a:cxn ang="0">
                  <a:pos x="218" y="17"/>
                </a:cxn>
                <a:cxn ang="0">
                  <a:pos x="195" y="31"/>
                </a:cxn>
                <a:cxn ang="0">
                  <a:pos x="211" y="63"/>
                </a:cxn>
                <a:cxn ang="0">
                  <a:pos x="213" y="101"/>
                </a:cxn>
                <a:cxn ang="0">
                  <a:pos x="203" y="131"/>
                </a:cxn>
                <a:cxn ang="0">
                  <a:pos x="180" y="154"/>
                </a:cxn>
                <a:cxn ang="0">
                  <a:pos x="139" y="167"/>
                </a:cxn>
                <a:cxn ang="0">
                  <a:pos x="92" y="167"/>
                </a:cxn>
                <a:cxn ang="0">
                  <a:pos x="63" y="161"/>
                </a:cxn>
                <a:cxn ang="0">
                  <a:pos x="43" y="168"/>
                </a:cxn>
                <a:cxn ang="0">
                  <a:pos x="38" y="176"/>
                </a:cxn>
                <a:cxn ang="0">
                  <a:pos x="50" y="188"/>
                </a:cxn>
                <a:cxn ang="0">
                  <a:pos x="81" y="195"/>
                </a:cxn>
                <a:cxn ang="0">
                  <a:pos x="122" y="201"/>
                </a:cxn>
                <a:cxn ang="0">
                  <a:pos x="184" y="214"/>
                </a:cxn>
                <a:cxn ang="0">
                  <a:pos x="216" y="233"/>
                </a:cxn>
                <a:cxn ang="0">
                  <a:pos x="228" y="263"/>
                </a:cxn>
                <a:cxn ang="0">
                  <a:pos x="222" y="288"/>
                </a:cxn>
                <a:cxn ang="0">
                  <a:pos x="205" y="309"/>
                </a:cxn>
                <a:cxn ang="0">
                  <a:pos x="169" y="326"/>
                </a:cxn>
                <a:cxn ang="0">
                  <a:pos x="115" y="331"/>
                </a:cxn>
                <a:cxn ang="0">
                  <a:pos x="58" y="324"/>
                </a:cxn>
                <a:cxn ang="0">
                  <a:pos x="23" y="308"/>
                </a:cxn>
                <a:cxn ang="0">
                  <a:pos x="5" y="279"/>
                </a:cxn>
                <a:cxn ang="0">
                  <a:pos x="0" y="244"/>
                </a:cxn>
                <a:cxn ang="0">
                  <a:pos x="36" y="259"/>
                </a:cxn>
                <a:cxn ang="0">
                  <a:pos x="46" y="282"/>
                </a:cxn>
                <a:cxn ang="0">
                  <a:pos x="70" y="297"/>
                </a:cxn>
                <a:cxn ang="0">
                  <a:pos x="115" y="302"/>
                </a:cxn>
                <a:cxn ang="0">
                  <a:pos x="158" y="298"/>
                </a:cxn>
                <a:cxn ang="0">
                  <a:pos x="182" y="288"/>
                </a:cxn>
                <a:cxn ang="0">
                  <a:pos x="190" y="273"/>
                </a:cxn>
                <a:cxn ang="0">
                  <a:pos x="188" y="254"/>
                </a:cxn>
                <a:cxn ang="0">
                  <a:pos x="165" y="237"/>
                </a:cxn>
                <a:cxn ang="0">
                  <a:pos x="108" y="225"/>
                </a:cxn>
                <a:cxn ang="0">
                  <a:pos x="66" y="220"/>
                </a:cxn>
                <a:cxn ang="0">
                  <a:pos x="29" y="209"/>
                </a:cxn>
                <a:cxn ang="0">
                  <a:pos x="6" y="191"/>
                </a:cxn>
                <a:cxn ang="0">
                  <a:pos x="6" y="167"/>
                </a:cxn>
                <a:cxn ang="0">
                  <a:pos x="25" y="152"/>
                </a:cxn>
                <a:cxn ang="0">
                  <a:pos x="25" y="134"/>
                </a:cxn>
                <a:cxn ang="0">
                  <a:pos x="9" y="100"/>
                </a:cxn>
                <a:cxn ang="0">
                  <a:pos x="9" y="65"/>
                </a:cxn>
                <a:cxn ang="0">
                  <a:pos x="19" y="35"/>
                </a:cxn>
                <a:cxn ang="0">
                  <a:pos x="43" y="13"/>
                </a:cxn>
                <a:cxn ang="0">
                  <a:pos x="87" y="1"/>
                </a:cxn>
              </a:cxnLst>
              <a:rect l="0" t="0" r="r" b="b"/>
              <a:pathLst>
                <a:path w="228" h="331">
                  <a:moveTo>
                    <a:pt x="111" y="28"/>
                  </a:moveTo>
                  <a:lnTo>
                    <a:pt x="89" y="29"/>
                  </a:lnTo>
                  <a:lnTo>
                    <a:pt x="73" y="34"/>
                  </a:lnTo>
                  <a:lnTo>
                    <a:pt x="61" y="39"/>
                  </a:lnTo>
                  <a:lnTo>
                    <a:pt x="53" y="47"/>
                  </a:lnTo>
                  <a:lnTo>
                    <a:pt x="47" y="58"/>
                  </a:lnTo>
                  <a:lnTo>
                    <a:pt x="44" y="69"/>
                  </a:lnTo>
                  <a:lnTo>
                    <a:pt x="43" y="82"/>
                  </a:lnTo>
                  <a:lnTo>
                    <a:pt x="44" y="96"/>
                  </a:lnTo>
                  <a:lnTo>
                    <a:pt x="47" y="108"/>
                  </a:lnTo>
                  <a:lnTo>
                    <a:pt x="51" y="119"/>
                  </a:lnTo>
                  <a:lnTo>
                    <a:pt x="61" y="129"/>
                  </a:lnTo>
                  <a:lnTo>
                    <a:pt x="73" y="135"/>
                  </a:lnTo>
                  <a:lnTo>
                    <a:pt x="89" y="139"/>
                  </a:lnTo>
                  <a:lnTo>
                    <a:pt x="111" y="141"/>
                  </a:lnTo>
                  <a:lnTo>
                    <a:pt x="131" y="139"/>
                  </a:lnTo>
                  <a:lnTo>
                    <a:pt x="148" y="135"/>
                  </a:lnTo>
                  <a:lnTo>
                    <a:pt x="160" y="129"/>
                  </a:lnTo>
                  <a:lnTo>
                    <a:pt x="168" y="119"/>
                  </a:lnTo>
                  <a:lnTo>
                    <a:pt x="173" y="108"/>
                  </a:lnTo>
                  <a:lnTo>
                    <a:pt x="176" y="96"/>
                  </a:lnTo>
                  <a:lnTo>
                    <a:pt x="177" y="82"/>
                  </a:lnTo>
                  <a:lnTo>
                    <a:pt x="176" y="70"/>
                  </a:lnTo>
                  <a:lnTo>
                    <a:pt x="173" y="58"/>
                  </a:lnTo>
                  <a:lnTo>
                    <a:pt x="169" y="48"/>
                  </a:lnTo>
                  <a:lnTo>
                    <a:pt x="160" y="40"/>
                  </a:lnTo>
                  <a:lnTo>
                    <a:pt x="149" y="34"/>
                  </a:lnTo>
                  <a:lnTo>
                    <a:pt x="133" y="29"/>
                  </a:lnTo>
                  <a:lnTo>
                    <a:pt x="111" y="28"/>
                  </a:lnTo>
                  <a:close/>
                  <a:moveTo>
                    <a:pt x="116" y="0"/>
                  </a:moveTo>
                  <a:lnTo>
                    <a:pt x="218" y="0"/>
                  </a:lnTo>
                  <a:lnTo>
                    <a:pt x="218" y="17"/>
                  </a:lnTo>
                  <a:lnTo>
                    <a:pt x="180" y="23"/>
                  </a:lnTo>
                  <a:lnTo>
                    <a:pt x="195" y="31"/>
                  </a:lnTo>
                  <a:lnTo>
                    <a:pt x="206" y="46"/>
                  </a:lnTo>
                  <a:lnTo>
                    <a:pt x="211" y="63"/>
                  </a:lnTo>
                  <a:lnTo>
                    <a:pt x="214" y="84"/>
                  </a:lnTo>
                  <a:lnTo>
                    <a:pt x="213" y="101"/>
                  </a:lnTo>
                  <a:lnTo>
                    <a:pt x="210" y="118"/>
                  </a:lnTo>
                  <a:lnTo>
                    <a:pt x="203" y="131"/>
                  </a:lnTo>
                  <a:lnTo>
                    <a:pt x="194" y="145"/>
                  </a:lnTo>
                  <a:lnTo>
                    <a:pt x="180" y="154"/>
                  </a:lnTo>
                  <a:lnTo>
                    <a:pt x="163" y="161"/>
                  </a:lnTo>
                  <a:lnTo>
                    <a:pt x="139" y="167"/>
                  </a:lnTo>
                  <a:lnTo>
                    <a:pt x="111" y="168"/>
                  </a:lnTo>
                  <a:lnTo>
                    <a:pt x="92" y="167"/>
                  </a:lnTo>
                  <a:lnTo>
                    <a:pt x="76" y="165"/>
                  </a:lnTo>
                  <a:lnTo>
                    <a:pt x="63" y="161"/>
                  </a:lnTo>
                  <a:lnTo>
                    <a:pt x="50" y="164"/>
                  </a:lnTo>
                  <a:lnTo>
                    <a:pt x="43" y="168"/>
                  </a:lnTo>
                  <a:lnTo>
                    <a:pt x="39" y="172"/>
                  </a:lnTo>
                  <a:lnTo>
                    <a:pt x="38" y="176"/>
                  </a:lnTo>
                  <a:lnTo>
                    <a:pt x="40" y="183"/>
                  </a:lnTo>
                  <a:lnTo>
                    <a:pt x="50" y="188"/>
                  </a:lnTo>
                  <a:lnTo>
                    <a:pt x="63" y="192"/>
                  </a:lnTo>
                  <a:lnTo>
                    <a:pt x="81" y="195"/>
                  </a:lnTo>
                  <a:lnTo>
                    <a:pt x="100" y="198"/>
                  </a:lnTo>
                  <a:lnTo>
                    <a:pt x="122" y="201"/>
                  </a:lnTo>
                  <a:lnTo>
                    <a:pt x="165" y="209"/>
                  </a:lnTo>
                  <a:lnTo>
                    <a:pt x="184" y="214"/>
                  </a:lnTo>
                  <a:lnTo>
                    <a:pt x="202" y="222"/>
                  </a:lnTo>
                  <a:lnTo>
                    <a:pt x="216" y="233"/>
                  </a:lnTo>
                  <a:lnTo>
                    <a:pt x="225" y="247"/>
                  </a:lnTo>
                  <a:lnTo>
                    <a:pt x="228" y="263"/>
                  </a:lnTo>
                  <a:lnTo>
                    <a:pt x="226" y="275"/>
                  </a:lnTo>
                  <a:lnTo>
                    <a:pt x="222" y="288"/>
                  </a:lnTo>
                  <a:lnTo>
                    <a:pt x="216" y="298"/>
                  </a:lnTo>
                  <a:lnTo>
                    <a:pt x="205" y="309"/>
                  </a:lnTo>
                  <a:lnTo>
                    <a:pt x="188" y="319"/>
                  </a:lnTo>
                  <a:lnTo>
                    <a:pt x="169" y="326"/>
                  </a:lnTo>
                  <a:lnTo>
                    <a:pt x="145" y="330"/>
                  </a:lnTo>
                  <a:lnTo>
                    <a:pt x="115" y="331"/>
                  </a:lnTo>
                  <a:lnTo>
                    <a:pt x="84" y="330"/>
                  </a:lnTo>
                  <a:lnTo>
                    <a:pt x="58" y="324"/>
                  </a:lnTo>
                  <a:lnTo>
                    <a:pt x="39" y="317"/>
                  </a:lnTo>
                  <a:lnTo>
                    <a:pt x="23" y="308"/>
                  </a:lnTo>
                  <a:lnTo>
                    <a:pt x="12" y="294"/>
                  </a:lnTo>
                  <a:lnTo>
                    <a:pt x="5" y="279"/>
                  </a:lnTo>
                  <a:lnTo>
                    <a:pt x="1" y="263"/>
                  </a:lnTo>
                  <a:lnTo>
                    <a:pt x="0" y="244"/>
                  </a:lnTo>
                  <a:lnTo>
                    <a:pt x="35" y="244"/>
                  </a:lnTo>
                  <a:lnTo>
                    <a:pt x="36" y="259"/>
                  </a:lnTo>
                  <a:lnTo>
                    <a:pt x="39" y="271"/>
                  </a:lnTo>
                  <a:lnTo>
                    <a:pt x="46" y="282"/>
                  </a:lnTo>
                  <a:lnTo>
                    <a:pt x="55" y="290"/>
                  </a:lnTo>
                  <a:lnTo>
                    <a:pt x="70" y="297"/>
                  </a:lnTo>
                  <a:lnTo>
                    <a:pt x="89" y="301"/>
                  </a:lnTo>
                  <a:lnTo>
                    <a:pt x="115" y="302"/>
                  </a:lnTo>
                  <a:lnTo>
                    <a:pt x="139" y="301"/>
                  </a:lnTo>
                  <a:lnTo>
                    <a:pt x="158" y="298"/>
                  </a:lnTo>
                  <a:lnTo>
                    <a:pt x="172" y="293"/>
                  </a:lnTo>
                  <a:lnTo>
                    <a:pt x="182" y="288"/>
                  </a:lnTo>
                  <a:lnTo>
                    <a:pt x="187" y="281"/>
                  </a:lnTo>
                  <a:lnTo>
                    <a:pt x="190" y="273"/>
                  </a:lnTo>
                  <a:lnTo>
                    <a:pt x="191" y="264"/>
                  </a:lnTo>
                  <a:lnTo>
                    <a:pt x="188" y="254"/>
                  </a:lnTo>
                  <a:lnTo>
                    <a:pt x="179" y="244"/>
                  </a:lnTo>
                  <a:lnTo>
                    <a:pt x="165" y="237"/>
                  </a:lnTo>
                  <a:lnTo>
                    <a:pt x="149" y="233"/>
                  </a:lnTo>
                  <a:lnTo>
                    <a:pt x="108" y="225"/>
                  </a:lnTo>
                  <a:lnTo>
                    <a:pt x="87" y="222"/>
                  </a:lnTo>
                  <a:lnTo>
                    <a:pt x="66" y="220"/>
                  </a:lnTo>
                  <a:lnTo>
                    <a:pt x="46" y="216"/>
                  </a:lnTo>
                  <a:lnTo>
                    <a:pt x="29" y="209"/>
                  </a:lnTo>
                  <a:lnTo>
                    <a:pt x="16" y="202"/>
                  </a:lnTo>
                  <a:lnTo>
                    <a:pt x="6" y="191"/>
                  </a:lnTo>
                  <a:lnTo>
                    <a:pt x="4" y="179"/>
                  </a:lnTo>
                  <a:lnTo>
                    <a:pt x="6" y="167"/>
                  </a:lnTo>
                  <a:lnTo>
                    <a:pt x="13" y="158"/>
                  </a:lnTo>
                  <a:lnTo>
                    <a:pt x="25" y="152"/>
                  </a:lnTo>
                  <a:lnTo>
                    <a:pt x="40" y="146"/>
                  </a:lnTo>
                  <a:lnTo>
                    <a:pt x="25" y="134"/>
                  </a:lnTo>
                  <a:lnTo>
                    <a:pt x="15" y="118"/>
                  </a:lnTo>
                  <a:lnTo>
                    <a:pt x="9" y="100"/>
                  </a:lnTo>
                  <a:lnTo>
                    <a:pt x="8" y="82"/>
                  </a:lnTo>
                  <a:lnTo>
                    <a:pt x="9" y="65"/>
                  </a:lnTo>
                  <a:lnTo>
                    <a:pt x="12" y="50"/>
                  </a:lnTo>
                  <a:lnTo>
                    <a:pt x="19" y="35"/>
                  </a:lnTo>
                  <a:lnTo>
                    <a:pt x="29" y="23"/>
                  </a:lnTo>
                  <a:lnTo>
                    <a:pt x="43" y="13"/>
                  </a:lnTo>
                  <a:lnTo>
                    <a:pt x="62" y="6"/>
                  </a:lnTo>
                  <a:lnTo>
                    <a:pt x="87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3807" y="2483"/>
              <a:ext cx="105" cy="16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8" y="149"/>
                </a:cxn>
                <a:cxn ang="0">
                  <a:pos x="46" y="180"/>
                </a:cxn>
                <a:cxn ang="0">
                  <a:pos x="67" y="201"/>
                </a:cxn>
                <a:cxn ang="0">
                  <a:pos x="106" y="207"/>
                </a:cxn>
                <a:cxn ang="0">
                  <a:pos x="147" y="201"/>
                </a:cxn>
                <a:cxn ang="0">
                  <a:pos x="170" y="180"/>
                </a:cxn>
                <a:cxn ang="0">
                  <a:pos x="178" y="148"/>
                </a:cxn>
                <a:cxn ang="0">
                  <a:pos x="179" y="0"/>
                </a:cxn>
                <a:cxn ang="0">
                  <a:pos x="213" y="233"/>
                </a:cxn>
                <a:cxn ang="0">
                  <a:pos x="205" y="277"/>
                </a:cxn>
                <a:cxn ang="0">
                  <a:pos x="189" y="302"/>
                </a:cxn>
                <a:cxn ang="0">
                  <a:pos x="156" y="319"/>
                </a:cxn>
                <a:cxn ang="0">
                  <a:pos x="106" y="326"/>
                </a:cxn>
                <a:cxn ang="0">
                  <a:pos x="54" y="320"/>
                </a:cxn>
                <a:cxn ang="0">
                  <a:pos x="22" y="302"/>
                </a:cxn>
                <a:cxn ang="0">
                  <a:pos x="5" y="278"/>
                </a:cxn>
                <a:cxn ang="0">
                  <a:pos x="0" y="245"/>
                </a:cxn>
                <a:cxn ang="0">
                  <a:pos x="35" y="258"/>
                </a:cxn>
                <a:cxn ang="0">
                  <a:pos x="43" y="279"/>
                </a:cxn>
                <a:cxn ang="0">
                  <a:pos x="65" y="293"/>
                </a:cxn>
                <a:cxn ang="0">
                  <a:pos x="106" y="298"/>
                </a:cxn>
                <a:cxn ang="0">
                  <a:pos x="148" y="292"/>
                </a:cxn>
                <a:cxn ang="0">
                  <a:pos x="170" y="274"/>
                </a:cxn>
                <a:cxn ang="0">
                  <a:pos x="178" y="249"/>
                </a:cxn>
                <a:cxn ang="0">
                  <a:pos x="179" y="197"/>
                </a:cxn>
                <a:cxn ang="0">
                  <a:pos x="160" y="221"/>
                </a:cxn>
                <a:cxn ang="0">
                  <a:pos x="124" y="235"/>
                </a:cxn>
                <a:cxn ang="0">
                  <a:pos x="71" y="235"/>
                </a:cxn>
                <a:cxn ang="0">
                  <a:pos x="33" y="220"/>
                </a:cxn>
                <a:cxn ang="0">
                  <a:pos x="12" y="191"/>
                </a:cxn>
                <a:cxn ang="0">
                  <a:pos x="4" y="150"/>
                </a:cxn>
                <a:cxn ang="0">
                  <a:pos x="3" y="0"/>
                </a:cxn>
              </a:cxnLst>
              <a:rect l="0" t="0" r="r" b="b"/>
              <a:pathLst>
                <a:path w="213" h="326">
                  <a:moveTo>
                    <a:pt x="3" y="0"/>
                  </a:moveTo>
                  <a:lnTo>
                    <a:pt x="37" y="0"/>
                  </a:lnTo>
                  <a:lnTo>
                    <a:pt x="37" y="129"/>
                  </a:lnTo>
                  <a:lnTo>
                    <a:pt x="38" y="149"/>
                  </a:lnTo>
                  <a:lnTo>
                    <a:pt x="41" y="167"/>
                  </a:lnTo>
                  <a:lnTo>
                    <a:pt x="46" y="180"/>
                  </a:lnTo>
                  <a:lnTo>
                    <a:pt x="54" y="192"/>
                  </a:lnTo>
                  <a:lnTo>
                    <a:pt x="67" y="201"/>
                  </a:lnTo>
                  <a:lnTo>
                    <a:pt x="84" y="206"/>
                  </a:lnTo>
                  <a:lnTo>
                    <a:pt x="106" y="207"/>
                  </a:lnTo>
                  <a:lnTo>
                    <a:pt x="129" y="206"/>
                  </a:lnTo>
                  <a:lnTo>
                    <a:pt x="147" y="201"/>
                  </a:lnTo>
                  <a:lnTo>
                    <a:pt x="160" y="192"/>
                  </a:lnTo>
                  <a:lnTo>
                    <a:pt x="170" y="180"/>
                  </a:lnTo>
                  <a:lnTo>
                    <a:pt x="175" y="165"/>
                  </a:lnTo>
                  <a:lnTo>
                    <a:pt x="178" y="148"/>
                  </a:lnTo>
                  <a:lnTo>
                    <a:pt x="179" y="127"/>
                  </a:lnTo>
                  <a:lnTo>
                    <a:pt x="179" y="0"/>
                  </a:lnTo>
                  <a:lnTo>
                    <a:pt x="213" y="0"/>
                  </a:lnTo>
                  <a:lnTo>
                    <a:pt x="213" y="233"/>
                  </a:lnTo>
                  <a:lnTo>
                    <a:pt x="210" y="263"/>
                  </a:lnTo>
                  <a:lnTo>
                    <a:pt x="205" y="277"/>
                  </a:lnTo>
                  <a:lnTo>
                    <a:pt x="198" y="290"/>
                  </a:lnTo>
                  <a:lnTo>
                    <a:pt x="189" y="302"/>
                  </a:lnTo>
                  <a:lnTo>
                    <a:pt x="174" y="312"/>
                  </a:lnTo>
                  <a:lnTo>
                    <a:pt x="156" y="319"/>
                  </a:lnTo>
                  <a:lnTo>
                    <a:pt x="133" y="324"/>
                  </a:lnTo>
                  <a:lnTo>
                    <a:pt x="106" y="326"/>
                  </a:lnTo>
                  <a:lnTo>
                    <a:pt x="77" y="324"/>
                  </a:lnTo>
                  <a:lnTo>
                    <a:pt x="54" y="320"/>
                  </a:lnTo>
                  <a:lnTo>
                    <a:pt x="37" y="312"/>
                  </a:lnTo>
                  <a:lnTo>
                    <a:pt x="22" y="302"/>
                  </a:lnTo>
                  <a:lnTo>
                    <a:pt x="12" y="292"/>
                  </a:lnTo>
                  <a:lnTo>
                    <a:pt x="5" y="278"/>
                  </a:lnTo>
                  <a:lnTo>
                    <a:pt x="1" y="262"/>
                  </a:lnTo>
                  <a:lnTo>
                    <a:pt x="0" y="245"/>
                  </a:lnTo>
                  <a:lnTo>
                    <a:pt x="34" y="245"/>
                  </a:lnTo>
                  <a:lnTo>
                    <a:pt x="35" y="258"/>
                  </a:lnTo>
                  <a:lnTo>
                    <a:pt x="38" y="269"/>
                  </a:lnTo>
                  <a:lnTo>
                    <a:pt x="43" y="279"/>
                  </a:lnTo>
                  <a:lnTo>
                    <a:pt x="53" y="288"/>
                  </a:lnTo>
                  <a:lnTo>
                    <a:pt x="65" y="293"/>
                  </a:lnTo>
                  <a:lnTo>
                    <a:pt x="83" y="297"/>
                  </a:lnTo>
                  <a:lnTo>
                    <a:pt x="106" y="298"/>
                  </a:lnTo>
                  <a:lnTo>
                    <a:pt x="129" y="297"/>
                  </a:lnTo>
                  <a:lnTo>
                    <a:pt x="148" y="292"/>
                  </a:lnTo>
                  <a:lnTo>
                    <a:pt x="162" y="283"/>
                  </a:lnTo>
                  <a:lnTo>
                    <a:pt x="170" y="274"/>
                  </a:lnTo>
                  <a:lnTo>
                    <a:pt x="175" y="263"/>
                  </a:lnTo>
                  <a:lnTo>
                    <a:pt x="178" y="249"/>
                  </a:lnTo>
                  <a:lnTo>
                    <a:pt x="179" y="236"/>
                  </a:lnTo>
                  <a:lnTo>
                    <a:pt x="179" y="197"/>
                  </a:lnTo>
                  <a:lnTo>
                    <a:pt x="171" y="210"/>
                  </a:lnTo>
                  <a:lnTo>
                    <a:pt x="160" y="221"/>
                  </a:lnTo>
                  <a:lnTo>
                    <a:pt x="144" y="229"/>
                  </a:lnTo>
                  <a:lnTo>
                    <a:pt x="124" y="235"/>
                  </a:lnTo>
                  <a:lnTo>
                    <a:pt x="98" y="236"/>
                  </a:lnTo>
                  <a:lnTo>
                    <a:pt x="71" y="235"/>
                  </a:lnTo>
                  <a:lnTo>
                    <a:pt x="50" y="228"/>
                  </a:lnTo>
                  <a:lnTo>
                    <a:pt x="33" y="220"/>
                  </a:lnTo>
                  <a:lnTo>
                    <a:pt x="20" y="206"/>
                  </a:lnTo>
                  <a:lnTo>
                    <a:pt x="12" y="191"/>
                  </a:lnTo>
                  <a:lnTo>
                    <a:pt x="7" y="172"/>
                  </a:lnTo>
                  <a:lnTo>
                    <a:pt x="4" y="150"/>
                  </a:lnTo>
                  <a:lnTo>
                    <a:pt x="3" y="12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3" name="Freeform 89"/>
            <p:cNvSpPr>
              <a:spLocks noEditPoints="1"/>
            </p:cNvSpPr>
            <p:nvPr/>
          </p:nvSpPr>
          <p:spPr bwMode="auto">
            <a:xfrm>
              <a:off x="1760" y="1676"/>
              <a:ext cx="2152" cy="645"/>
            </a:xfrm>
            <a:custGeom>
              <a:avLst/>
              <a:gdLst/>
              <a:ahLst/>
              <a:cxnLst>
                <a:cxn ang="0">
                  <a:pos x="2007" y="18"/>
                </a:cxn>
                <a:cxn ang="0">
                  <a:pos x="3057" y="18"/>
                </a:cxn>
                <a:cxn ang="0">
                  <a:pos x="1756" y="1277"/>
                </a:cxn>
                <a:cxn ang="0">
                  <a:pos x="630" y="6"/>
                </a:cxn>
                <a:cxn ang="0">
                  <a:pos x="857" y="54"/>
                </a:cxn>
                <a:cxn ang="0">
                  <a:pos x="1004" y="163"/>
                </a:cxn>
                <a:cxn ang="0">
                  <a:pos x="1081" y="319"/>
                </a:cxn>
                <a:cxn ang="0">
                  <a:pos x="915" y="374"/>
                </a:cxn>
                <a:cxn ang="0">
                  <a:pos x="847" y="245"/>
                </a:cxn>
                <a:cxn ang="0">
                  <a:pos x="710" y="167"/>
                </a:cxn>
                <a:cxn ang="0">
                  <a:pos x="496" y="151"/>
                </a:cxn>
                <a:cxn ang="0">
                  <a:pos x="323" y="188"/>
                </a:cxn>
                <a:cxn ang="0">
                  <a:pos x="232" y="262"/>
                </a:cxn>
                <a:cxn ang="0">
                  <a:pos x="208" y="361"/>
                </a:cxn>
                <a:cxn ang="0">
                  <a:pos x="254" y="454"/>
                </a:cxn>
                <a:cxn ang="0">
                  <a:pos x="372" y="512"/>
                </a:cxn>
                <a:cxn ang="0">
                  <a:pos x="534" y="554"/>
                </a:cxn>
                <a:cxn ang="0">
                  <a:pos x="762" y="605"/>
                </a:cxn>
                <a:cxn ang="0">
                  <a:pos x="930" y="662"/>
                </a:cxn>
                <a:cxn ang="0">
                  <a:pos x="1061" y="753"/>
                </a:cxn>
                <a:cxn ang="0">
                  <a:pos x="1126" y="890"/>
                </a:cxn>
                <a:cxn ang="0">
                  <a:pos x="1112" y="1033"/>
                </a:cxn>
                <a:cxn ang="0">
                  <a:pos x="1035" y="1153"/>
                </a:cxn>
                <a:cxn ang="0">
                  <a:pos x="888" y="1244"/>
                </a:cxn>
                <a:cxn ang="0">
                  <a:pos x="663" y="1289"/>
                </a:cxn>
                <a:cxn ang="0">
                  <a:pos x="371" y="1272"/>
                </a:cxn>
                <a:cxn ang="0">
                  <a:pos x="156" y="1183"/>
                </a:cxn>
                <a:cxn ang="0">
                  <a:pos x="34" y="1024"/>
                </a:cxn>
                <a:cxn ang="0">
                  <a:pos x="182" y="861"/>
                </a:cxn>
                <a:cxn ang="0">
                  <a:pos x="236" y="1015"/>
                </a:cxn>
                <a:cxn ang="0">
                  <a:pos x="369" y="1110"/>
                </a:cxn>
                <a:cxn ang="0">
                  <a:pos x="589" y="1143"/>
                </a:cxn>
                <a:cxn ang="0">
                  <a:pos x="788" y="1117"/>
                </a:cxn>
                <a:cxn ang="0">
                  <a:pos x="902" y="1050"/>
                </a:cxn>
                <a:cxn ang="0">
                  <a:pos x="945" y="965"/>
                </a:cxn>
                <a:cxn ang="0">
                  <a:pos x="925" y="860"/>
                </a:cxn>
                <a:cxn ang="0">
                  <a:pos x="826" y="785"/>
                </a:cxn>
                <a:cxn ang="0">
                  <a:pos x="674" y="739"/>
                </a:cxn>
                <a:cxn ang="0">
                  <a:pos x="354" y="670"/>
                </a:cxn>
                <a:cxn ang="0">
                  <a:pos x="190" y="611"/>
                </a:cxn>
                <a:cxn ang="0">
                  <a:pos x="71" y="516"/>
                </a:cxn>
                <a:cxn ang="0">
                  <a:pos x="23" y="371"/>
                </a:cxn>
                <a:cxn ang="0">
                  <a:pos x="56" y="213"/>
                </a:cxn>
                <a:cxn ang="0">
                  <a:pos x="164" y="94"/>
                </a:cxn>
                <a:cxn ang="0">
                  <a:pos x="356" y="21"/>
                </a:cxn>
                <a:cxn ang="0">
                  <a:pos x="3798" y="0"/>
                </a:cxn>
                <a:cxn ang="0">
                  <a:pos x="4033" y="34"/>
                </a:cxn>
                <a:cxn ang="0">
                  <a:pos x="4185" y="132"/>
                </a:cxn>
                <a:cxn ang="0">
                  <a:pos x="4270" y="284"/>
                </a:cxn>
                <a:cxn ang="0">
                  <a:pos x="4302" y="485"/>
                </a:cxn>
                <a:cxn ang="0">
                  <a:pos x="4121" y="1277"/>
                </a:cxn>
                <a:cxn ang="0">
                  <a:pos x="4108" y="404"/>
                </a:cxn>
                <a:cxn ang="0">
                  <a:pos x="4055" y="269"/>
                </a:cxn>
                <a:cxn ang="0">
                  <a:pos x="3942" y="185"/>
                </a:cxn>
                <a:cxn ang="0">
                  <a:pos x="3748" y="156"/>
                </a:cxn>
                <a:cxn ang="0">
                  <a:pos x="3542" y="189"/>
                </a:cxn>
                <a:cxn ang="0">
                  <a:pos x="3421" y="284"/>
                </a:cxn>
                <a:cxn ang="0">
                  <a:pos x="3366" y="435"/>
                </a:cxn>
                <a:cxn ang="0">
                  <a:pos x="3357" y="1277"/>
                </a:cxn>
                <a:cxn ang="0">
                  <a:pos x="3313" y="242"/>
                </a:cxn>
                <a:cxn ang="0">
                  <a:pos x="3385" y="131"/>
                </a:cxn>
                <a:cxn ang="0">
                  <a:pos x="3520" y="45"/>
                </a:cxn>
                <a:cxn ang="0">
                  <a:pos x="3732" y="2"/>
                </a:cxn>
              </a:cxnLst>
              <a:rect l="0" t="0" r="r" b="b"/>
              <a:pathLst>
                <a:path w="4306" h="1292">
                  <a:moveTo>
                    <a:pt x="1162" y="18"/>
                  </a:moveTo>
                  <a:lnTo>
                    <a:pt x="1365" y="18"/>
                  </a:lnTo>
                  <a:lnTo>
                    <a:pt x="1664" y="1072"/>
                  </a:lnTo>
                  <a:lnTo>
                    <a:pt x="2007" y="18"/>
                  </a:lnTo>
                  <a:lnTo>
                    <a:pt x="2188" y="18"/>
                  </a:lnTo>
                  <a:lnTo>
                    <a:pt x="2539" y="1077"/>
                  </a:lnTo>
                  <a:lnTo>
                    <a:pt x="2859" y="18"/>
                  </a:lnTo>
                  <a:lnTo>
                    <a:pt x="3057" y="18"/>
                  </a:lnTo>
                  <a:lnTo>
                    <a:pt x="2654" y="1277"/>
                  </a:lnTo>
                  <a:lnTo>
                    <a:pt x="2442" y="1277"/>
                  </a:lnTo>
                  <a:lnTo>
                    <a:pt x="2095" y="232"/>
                  </a:lnTo>
                  <a:lnTo>
                    <a:pt x="1756" y="1277"/>
                  </a:lnTo>
                  <a:lnTo>
                    <a:pt x="1558" y="1277"/>
                  </a:lnTo>
                  <a:lnTo>
                    <a:pt x="1162" y="18"/>
                  </a:lnTo>
                  <a:close/>
                  <a:moveTo>
                    <a:pt x="559" y="3"/>
                  </a:moveTo>
                  <a:lnTo>
                    <a:pt x="630" y="6"/>
                  </a:lnTo>
                  <a:lnTo>
                    <a:pt x="694" y="11"/>
                  </a:lnTo>
                  <a:lnTo>
                    <a:pt x="754" y="22"/>
                  </a:lnTo>
                  <a:lnTo>
                    <a:pt x="808" y="37"/>
                  </a:lnTo>
                  <a:lnTo>
                    <a:pt x="857" y="54"/>
                  </a:lnTo>
                  <a:lnTo>
                    <a:pt x="900" y="76"/>
                  </a:lnTo>
                  <a:lnTo>
                    <a:pt x="940" y="102"/>
                  </a:lnTo>
                  <a:lnTo>
                    <a:pt x="974" y="131"/>
                  </a:lnTo>
                  <a:lnTo>
                    <a:pt x="1004" y="163"/>
                  </a:lnTo>
                  <a:lnTo>
                    <a:pt x="1029" y="198"/>
                  </a:lnTo>
                  <a:lnTo>
                    <a:pt x="1050" y="237"/>
                  </a:lnTo>
                  <a:lnTo>
                    <a:pt x="1067" y="276"/>
                  </a:lnTo>
                  <a:lnTo>
                    <a:pt x="1081" y="319"/>
                  </a:lnTo>
                  <a:lnTo>
                    <a:pt x="1090" y="366"/>
                  </a:lnTo>
                  <a:lnTo>
                    <a:pt x="1096" y="413"/>
                  </a:lnTo>
                  <a:lnTo>
                    <a:pt x="922" y="413"/>
                  </a:lnTo>
                  <a:lnTo>
                    <a:pt x="915" y="374"/>
                  </a:lnTo>
                  <a:lnTo>
                    <a:pt x="903" y="337"/>
                  </a:lnTo>
                  <a:lnTo>
                    <a:pt x="889" y="303"/>
                  </a:lnTo>
                  <a:lnTo>
                    <a:pt x="870" y="272"/>
                  </a:lnTo>
                  <a:lnTo>
                    <a:pt x="847" y="245"/>
                  </a:lnTo>
                  <a:lnTo>
                    <a:pt x="820" y="220"/>
                  </a:lnTo>
                  <a:lnTo>
                    <a:pt x="789" y="200"/>
                  </a:lnTo>
                  <a:lnTo>
                    <a:pt x="752" y="182"/>
                  </a:lnTo>
                  <a:lnTo>
                    <a:pt x="710" y="167"/>
                  </a:lnTo>
                  <a:lnTo>
                    <a:pt x="663" y="158"/>
                  </a:lnTo>
                  <a:lnTo>
                    <a:pt x="611" y="152"/>
                  </a:lnTo>
                  <a:lnTo>
                    <a:pt x="553" y="150"/>
                  </a:lnTo>
                  <a:lnTo>
                    <a:pt x="496" y="151"/>
                  </a:lnTo>
                  <a:lnTo>
                    <a:pt x="444" y="156"/>
                  </a:lnTo>
                  <a:lnTo>
                    <a:pt x="398" y="165"/>
                  </a:lnTo>
                  <a:lnTo>
                    <a:pt x="357" y="174"/>
                  </a:lnTo>
                  <a:lnTo>
                    <a:pt x="323" y="188"/>
                  </a:lnTo>
                  <a:lnTo>
                    <a:pt x="293" y="203"/>
                  </a:lnTo>
                  <a:lnTo>
                    <a:pt x="268" y="220"/>
                  </a:lnTo>
                  <a:lnTo>
                    <a:pt x="249" y="241"/>
                  </a:lnTo>
                  <a:lnTo>
                    <a:pt x="232" y="262"/>
                  </a:lnTo>
                  <a:lnTo>
                    <a:pt x="220" y="285"/>
                  </a:lnTo>
                  <a:lnTo>
                    <a:pt x="213" y="310"/>
                  </a:lnTo>
                  <a:lnTo>
                    <a:pt x="209" y="334"/>
                  </a:lnTo>
                  <a:lnTo>
                    <a:pt x="208" y="361"/>
                  </a:lnTo>
                  <a:lnTo>
                    <a:pt x="212" y="389"/>
                  </a:lnTo>
                  <a:lnTo>
                    <a:pt x="220" y="413"/>
                  </a:lnTo>
                  <a:lnTo>
                    <a:pt x="235" y="435"/>
                  </a:lnTo>
                  <a:lnTo>
                    <a:pt x="254" y="454"/>
                  </a:lnTo>
                  <a:lnTo>
                    <a:pt x="278" y="470"/>
                  </a:lnTo>
                  <a:lnTo>
                    <a:pt x="306" y="486"/>
                  </a:lnTo>
                  <a:lnTo>
                    <a:pt x="337" y="500"/>
                  </a:lnTo>
                  <a:lnTo>
                    <a:pt x="372" y="512"/>
                  </a:lnTo>
                  <a:lnTo>
                    <a:pt x="409" y="524"/>
                  </a:lnTo>
                  <a:lnTo>
                    <a:pt x="449" y="534"/>
                  </a:lnTo>
                  <a:lnTo>
                    <a:pt x="490" y="545"/>
                  </a:lnTo>
                  <a:lnTo>
                    <a:pt x="534" y="554"/>
                  </a:lnTo>
                  <a:lnTo>
                    <a:pt x="579" y="564"/>
                  </a:lnTo>
                  <a:lnTo>
                    <a:pt x="625" y="573"/>
                  </a:lnTo>
                  <a:lnTo>
                    <a:pt x="669" y="583"/>
                  </a:lnTo>
                  <a:lnTo>
                    <a:pt x="762" y="605"/>
                  </a:lnTo>
                  <a:lnTo>
                    <a:pt x="805" y="617"/>
                  </a:lnTo>
                  <a:lnTo>
                    <a:pt x="849" y="630"/>
                  </a:lnTo>
                  <a:lnTo>
                    <a:pt x="891" y="645"/>
                  </a:lnTo>
                  <a:lnTo>
                    <a:pt x="930" y="662"/>
                  </a:lnTo>
                  <a:lnTo>
                    <a:pt x="968" y="681"/>
                  </a:lnTo>
                  <a:lnTo>
                    <a:pt x="1002" y="702"/>
                  </a:lnTo>
                  <a:lnTo>
                    <a:pt x="1033" y="726"/>
                  </a:lnTo>
                  <a:lnTo>
                    <a:pt x="1061" y="753"/>
                  </a:lnTo>
                  <a:lnTo>
                    <a:pt x="1084" y="781"/>
                  </a:lnTo>
                  <a:lnTo>
                    <a:pt x="1103" y="814"/>
                  </a:lnTo>
                  <a:lnTo>
                    <a:pt x="1116" y="850"/>
                  </a:lnTo>
                  <a:lnTo>
                    <a:pt x="1126" y="890"/>
                  </a:lnTo>
                  <a:lnTo>
                    <a:pt x="1128" y="933"/>
                  </a:lnTo>
                  <a:lnTo>
                    <a:pt x="1127" y="966"/>
                  </a:lnTo>
                  <a:lnTo>
                    <a:pt x="1122" y="1000"/>
                  </a:lnTo>
                  <a:lnTo>
                    <a:pt x="1112" y="1033"/>
                  </a:lnTo>
                  <a:lnTo>
                    <a:pt x="1099" y="1065"/>
                  </a:lnTo>
                  <a:lnTo>
                    <a:pt x="1082" y="1095"/>
                  </a:lnTo>
                  <a:lnTo>
                    <a:pt x="1061" y="1125"/>
                  </a:lnTo>
                  <a:lnTo>
                    <a:pt x="1035" y="1153"/>
                  </a:lnTo>
                  <a:lnTo>
                    <a:pt x="1005" y="1179"/>
                  </a:lnTo>
                  <a:lnTo>
                    <a:pt x="971" y="1204"/>
                  </a:lnTo>
                  <a:lnTo>
                    <a:pt x="932" y="1225"/>
                  </a:lnTo>
                  <a:lnTo>
                    <a:pt x="888" y="1244"/>
                  </a:lnTo>
                  <a:lnTo>
                    <a:pt x="839" y="1261"/>
                  </a:lnTo>
                  <a:lnTo>
                    <a:pt x="786" y="1274"/>
                  </a:lnTo>
                  <a:lnTo>
                    <a:pt x="727" y="1284"/>
                  </a:lnTo>
                  <a:lnTo>
                    <a:pt x="663" y="1289"/>
                  </a:lnTo>
                  <a:lnTo>
                    <a:pt x="593" y="1292"/>
                  </a:lnTo>
                  <a:lnTo>
                    <a:pt x="513" y="1289"/>
                  </a:lnTo>
                  <a:lnTo>
                    <a:pt x="439" y="1282"/>
                  </a:lnTo>
                  <a:lnTo>
                    <a:pt x="371" y="1272"/>
                  </a:lnTo>
                  <a:lnTo>
                    <a:pt x="308" y="1257"/>
                  </a:lnTo>
                  <a:lnTo>
                    <a:pt x="251" y="1236"/>
                  </a:lnTo>
                  <a:lnTo>
                    <a:pt x="201" y="1212"/>
                  </a:lnTo>
                  <a:lnTo>
                    <a:pt x="156" y="1183"/>
                  </a:lnTo>
                  <a:lnTo>
                    <a:pt x="117" y="1151"/>
                  </a:lnTo>
                  <a:lnTo>
                    <a:pt x="84" y="1113"/>
                  </a:lnTo>
                  <a:lnTo>
                    <a:pt x="56" y="1071"/>
                  </a:lnTo>
                  <a:lnTo>
                    <a:pt x="34" y="1024"/>
                  </a:lnTo>
                  <a:lnTo>
                    <a:pt x="18" y="974"/>
                  </a:lnTo>
                  <a:lnTo>
                    <a:pt x="5" y="920"/>
                  </a:lnTo>
                  <a:lnTo>
                    <a:pt x="0" y="861"/>
                  </a:lnTo>
                  <a:lnTo>
                    <a:pt x="182" y="861"/>
                  </a:lnTo>
                  <a:lnTo>
                    <a:pt x="189" y="905"/>
                  </a:lnTo>
                  <a:lnTo>
                    <a:pt x="200" y="946"/>
                  </a:lnTo>
                  <a:lnTo>
                    <a:pt x="216" y="981"/>
                  </a:lnTo>
                  <a:lnTo>
                    <a:pt x="236" y="1015"/>
                  </a:lnTo>
                  <a:lnTo>
                    <a:pt x="262" y="1043"/>
                  </a:lnTo>
                  <a:lnTo>
                    <a:pt x="293" y="1069"/>
                  </a:lnTo>
                  <a:lnTo>
                    <a:pt x="329" y="1092"/>
                  </a:lnTo>
                  <a:lnTo>
                    <a:pt x="369" y="1110"/>
                  </a:lnTo>
                  <a:lnTo>
                    <a:pt x="417" y="1124"/>
                  </a:lnTo>
                  <a:lnTo>
                    <a:pt x="469" y="1134"/>
                  </a:lnTo>
                  <a:lnTo>
                    <a:pt x="526" y="1140"/>
                  </a:lnTo>
                  <a:lnTo>
                    <a:pt x="589" y="1143"/>
                  </a:lnTo>
                  <a:lnTo>
                    <a:pt x="648" y="1141"/>
                  </a:lnTo>
                  <a:lnTo>
                    <a:pt x="699" y="1136"/>
                  </a:lnTo>
                  <a:lnTo>
                    <a:pt x="747" y="1128"/>
                  </a:lnTo>
                  <a:lnTo>
                    <a:pt x="788" y="1117"/>
                  </a:lnTo>
                  <a:lnTo>
                    <a:pt x="823" y="1103"/>
                  </a:lnTo>
                  <a:lnTo>
                    <a:pt x="854" y="1087"/>
                  </a:lnTo>
                  <a:lnTo>
                    <a:pt x="880" y="1069"/>
                  </a:lnTo>
                  <a:lnTo>
                    <a:pt x="902" y="1050"/>
                  </a:lnTo>
                  <a:lnTo>
                    <a:pt x="918" y="1030"/>
                  </a:lnTo>
                  <a:lnTo>
                    <a:pt x="932" y="1009"/>
                  </a:lnTo>
                  <a:lnTo>
                    <a:pt x="940" y="986"/>
                  </a:lnTo>
                  <a:lnTo>
                    <a:pt x="945" y="965"/>
                  </a:lnTo>
                  <a:lnTo>
                    <a:pt x="948" y="943"/>
                  </a:lnTo>
                  <a:lnTo>
                    <a:pt x="947" y="912"/>
                  </a:lnTo>
                  <a:lnTo>
                    <a:pt x="938" y="884"/>
                  </a:lnTo>
                  <a:lnTo>
                    <a:pt x="925" y="860"/>
                  </a:lnTo>
                  <a:lnTo>
                    <a:pt x="907" y="838"/>
                  </a:lnTo>
                  <a:lnTo>
                    <a:pt x="884" y="818"/>
                  </a:lnTo>
                  <a:lnTo>
                    <a:pt x="857" y="802"/>
                  </a:lnTo>
                  <a:lnTo>
                    <a:pt x="826" y="785"/>
                  </a:lnTo>
                  <a:lnTo>
                    <a:pt x="792" y="772"/>
                  </a:lnTo>
                  <a:lnTo>
                    <a:pt x="755" y="759"/>
                  </a:lnTo>
                  <a:lnTo>
                    <a:pt x="716" y="749"/>
                  </a:lnTo>
                  <a:lnTo>
                    <a:pt x="674" y="739"/>
                  </a:lnTo>
                  <a:lnTo>
                    <a:pt x="630" y="728"/>
                  </a:lnTo>
                  <a:lnTo>
                    <a:pt x="585" y="720"/>
                  </a:lnTo>
                  <a:lnTo>
                    <a:pt x="447" y="692"/>
                  </a:lnTo>
                  <a:lnTo>
                    <a:pt x="354" y="670"/>
                  </a:lnTo>
                  <a:lnTo>
                    <a:pt x="311" y="658"/>
                  </a:lnTo>
                  <a:lnTo>
                    <a:pt x="269" y="644"/>
                  </a:lnTo>
                  <a:lnTo>
                    <a:pt x="228" y="629"/>
                  </a:lnTo>
                  <a:lnTo>
                    <a:pt x="190" y="611"/>
                  </a:lnTo>
                  <a:lnTo>
                    <a:pt x="155" y="591"/>
                  </a:lnTo>
                  <a:lnTo>
                    <a:pt x="124" y="569"/>
                  </a:lnTo>
                  <a:lnTo>
                    <a:pt x="95" y="545"/>
                  </a:lnTo>
                  <a:lnTo>
                    <a:pt x="71" y="516"/>
                  </a:lnTo>
                  <a:lnTo>
                    <a:pt x="52" y="486"/>
                  </a:lnTo>
                  <a:lnTo>
                    <a:pt x="37" y="451"/>
                  </a:lnTo>
                  <a:lnTo>
                    <a:pt x="27" y="413"/>
                  </a:lnTo>
                  <a:lnTo>
                    <a:pt x="23" y="371"/>
                  </a:lnTo>
                  <a:lnTo>
                    <a:pt x="24" y="329"/>
                  </a:lnTo>
                  <a:lnTo>
                    <a:pt x="31" y="288"/>
                  </a:lnTo>
                  <a:lnTo>
                    <a:pt x="41" y="250"/>
                  </a:lnTo>
                  <a:lnTo>
                    <a:pt x="56" y="213"/>
                  </a:lnTo>
                  <a:lnTo>
                    <a:pt x="76" y="181"/>
                  </a:lnTo>
                  <a:lnTo>
                    <a:pt x="100" y="148"/>
                  </a:lnTo>
                  <a:lnTo>
                    <a:pt x="130" y="120"/>
                  </a:lnTo>
                  <a:lnTo>
                    <a:pt x="164" y="94"/>
                  </a:lnTo>
                  <a:lnTo>
                    <a:pt x="205" y="71"/>
                  </a:lnTo>
                  <a:lnTo>
                    <a:pt x="250" y="50"/>
                  </a:lnTo>
                  <a:lnTo>
                    <a:pt x="300" y="34"/>
                  </a:lnTo>
                  <a:lnTo>
                    <a:pt x="356" y="21"/>
                  </a:lnTo>
                  <a:lnTo>
                    <a:pt x="418" y="11"/>
                  </a:lnTo>
                  <a:lnTo>
                    <a:pt x="486" y="4"/>
                  </a:lnTo>
                  <a:lnTo>
                    <a:pt x="559" y="3"/>
                  </a:lnTo>
                  <a:close/>
                  <a:moveTo>
                    <a:pt x="3798" y="0"/>
                  </a:moveTo>
                  <a:lnTo>
                    <a:pt x="3866" y="3"/>
                  </a:lnTo>
                  <a:lnTo>
                    <a:pt x="3927" y="8"/>
                  </a:lnTo>
                  <a:lnTo>
                    <a:pt x="3983" y="19"/>
                  </a:lnTo>
                  <a:lnTo>
                    <a:pt x="4033" y="34"/>
                  </a:lnTo>
                  <a:lnTo>
                    <a:pt x="4079" y="53"/>
                  </a:lnTo>
                  <a:lnTo>
                    <a:pt x="4119" y="75"/>
                  </a:lnTo>
                  <a:lnTo>
                    <a:pt x="4154" y="102"/>
                  </a:lnTo>
                  <a:lnTo>
                    <a:pt x="4185" y="132"/>
                  </a:lnTo>
                  <a:lnTo>
                    <a:pt x="4211" y="165"/>
                  </a:lnTo>
                  <a:lnTo>
                    <a:pt x="4234" y="201"/>
                  </a:lnTo>
                  <a:lnTo>
                    <a:pt x="4253" y="242"/>
                  </a:lnTo>
                  <a:lnTo>
                    <a:pt x="4270" y="284"/>
                  </a:lnTo>
                  <a:lnTo>
                    <a:pt x="4282" y="330"/>
                  </a:lnTo>
                  <a:lnTo>
                    <a:pt x="4291" y="379"/>
                  </a:lnTo>
                  <a:lnTo>
                    <a:pt x="4298" y="431"/>
                  </a:lnTo>
                  <a:lnTo>
                    <a:pt x="4302" y="485"/>
                  </a:lnTo>
                  <a:lnTo>
                    <a:pt x="4305" y="542"/>
                  </a:lnTo>
                  <a:lnTo>
                    <a:pt x="4306" y="601"/>
                  </a:lnTo>
                  <a:lnTo>
                    <a:pt x="4306" y="1277"/>
                  </a:lnTo>
                  <a:lnTo>
                    <a:pt x="4121" y="1277"/>
                  </a:lnTo>
                  <a:lnTo>
                    <a:pt x="4121" y="535"/>
                  </a:lnTo>
                  <a:lnTo>
                    <a:pt x="4119" y="489"/>
                  </a:lnTo>
                  <a:lnTo>
                    <a:pt x="4115" y="444"/>
                  </a:lnTo>
                  <a:lnTo>
                    <a:pt x="4108" y="404"/>
                  </a:lnTo>
                  <a:lnTo>
                    <a:pt x="4100" y="366"/>
                  </a:lnTo>
                  <a:lnTo>
                    <a:pt x="4088" y="330"/>
                  </a:lnTo>
                  <a:lnTo>
                    <a:pt x="4074" y="299"/>
                  </a:lnTo>
                  <a:lnTo>
                    <a:pt x="4055" y="269"/>
                  </a:lnTo>
                  <a:lnTo>
                    <a:pt x="4033" y="243"/>
                  </a:lnTo>
                  <a:lnTo>
                    <a:pt x="4007" y="220"/>
                  </a:lnTo>
                  <a:lnTo>
                    <a:pt x="3978" y="201"/>
                  </a:lnTo>
                  <a:lnTo>
                    <a:pt x="3942" y="185"/>
                  </a:lnTo>
                  <a:lnTo>
                    <a:pt x="3901" y="173"/>
                  </a:lnTo>
                  <a:lnTo>
                    <a:pt x="3857" y="163"/>
                  </a:lnTo>
                  <a:lnTo>
                    <a:pt x="3805" y="158"/>
                  </a:lnTo>
                  <a:lnTo>
                    <a:pt x="3748" y="156"/>
                  </a:lnTo>
                  <a:lnTo>
                    <a:pt x="3687" y="159"/>
                  </a:lnTo>
                  <a:lnTo>
                    <a:pt x="3633" y="165"/>
                  </a:lnTo>
                  <a:lnTo>
                    <a:pt x="3584" y="175"/>
                  </a:lnTo>
                  <a:lnTo>
                    <a:pt x="3542" y="189"/>
                  </a:lnTo>
                  <a:lnTo>
                    <a:pt x="3504" y="207"/>
                  </a:lnTo>
                  <a:lnTo>
                    <a:pt x="3472" y="228"/>
                  </a:lnTo>
                  <a:lnTo>
                    <a:pt x="3444" y="254"/>
                  </a:lnTo>
                  <a:lnTo>
                    <a:pt x="3421" y="284"/>
                  </a:lnTo>
                  <a:lnTo>
                    <a:pt x="3402" y="317"/>
                  </a:lnTo>
                  <a:lnTo>
                    <a:pt x="3387" y="352"/>
                  </a:lnTo>
                  <a:lnTo>
                    <a:pt x="3376" y="393"/>
                  </a:lnTo>
                  <a:lnTo>
                    <a:pt x="3366" y="435"/>
                  </a:lnTo>
                  <a:lnTo>
                    <a:pt x="3361" y="482"/>
                  </a:lnTo>
                  <a:lnTo>
                    <a:pt x="3358" y="531"/>
                  </a:lnTo>
                  <a:lnTo>
                    <a:pt x="3357" y="584"/>
                  </a:lnTo>
                  <a:lnTo>
                    <a:pt x="3357" y="1277"/>
                  </a:lnTo>
                  <a:lnTo>
                    <a:pt x="3174" y="1277"/>
                  </a:lnTo>
                  <a:lnTo>
                    <a:pt x="3174" y="18"/>
                  </a:lnTo>
                  <a:lnTo>
                    <a:pt x="3259" y="18"/>
                  </a:lnTo>
                  <a:lnTo>
                    <a:pt x="3313" y="242"/>
                  </a:lnTo>
                  <a:lnTo>
                    <a:pt x="3326" y="212"/>
                  </a:lnTo>
                  <a:lnTo>
                    <a:pt x="3342" y="184"/>
                  </a:lnTo>
                  <a:lnTo>
                    <a:pt x="3362" y="156"/>
                  </a:lnTo>
                  <a:lnTo>
                    <a:pt x="3385" y="131"/>
                  </a:lnTo>
                  <a:lnTo>
                    <a:pt x="3413" y="106"/>
                  </a:lnTo>
                  <a:lnTo>
                    <a:pt x="3444" y="83"/>
                  </a:lnTo>
                  <a:lnTo>
                    <a:pt x="3481" y="63"/>
                  </a:lnTo>
                  <a:lnTo>
                    <a:pt x="3520" y="45"/>
                  </a:lnTo>
                  <a:lnTo>
                    <a:pt x="3566" y="30"/>
                  </a:lnTo>
                  <a:lnTo>
                    <a:pt x="3616" y="16"/>
                  </a:lnTo>
                  <a:lnTo>
                    <a:pt x="3671" y="8"/>
                  </a:lnTo>
                  <a:lnTo>
                    <a:pt x="3732" y="2"/>
                  </a:lnTo>
                  <a:lnTo>
                    <a:pt x="379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4" name="Freeform 90"/>
            <p:cNvSpPr>
              <a:spLocks noEditPoints="1"/>
            </p:cNvSpPr>
            <p:nvPr/>
          </p:nvSpPr>
          <p:spPr bwMode="auto">
            <a:xfrm>
              <a:off x="3928" y="2442"/>
              <a:ext cx="67" cy="67"/>
            </a:xfrm>
            <a:custGeom>
              <a:avLst/>
              <a:gdLst/>
              <a:ahLst/>
              <a:cxnLst>
                <a:cxn ang="0">
                  <a:pos x="53" y="63"/>
                </a:cxn>
                <a:cxn ang="0">
                  <a:pos x="82" y="60"/>
                </a:cxn>
                <a:cxn ang="0">
                  <a:pos x="86" y="53"/>
                </a:cxn>
                <a:cxn ang="0">
                  <a:pos x="84" y="42"/>
                </a:cxn>
                <a:cxn ang="0">
                  <a:pos x="53" y="38"/>
                </a:cxn>
                <a:cxn ang="0">
                  <a:pos x="71" y="29"/>
                </a:cxn>
                <a:cxn ang="0">
                  <a:pos x="91" y="34"/>
                </a:cxn>
                <a:cxn ang="0">
                  <a:pos x="98" y="51"/>
                </a:cxn>
                <a:cxn ang="0">
                  <a:pos x="96" y="60"/>
                </a:cxn>
                <a:cxn ang="0">
                  <a:pos x="91" y="67"/>
                </a:cxn>
                <a:cxn ang="0">
                  <a:pos x="101" y="105"/>
                </a:cxn>
                <a:cxn ang="0">
                  <a:pos x="67" y="72"/>
                </a:cxn>
                <a:cxn ang="0">
                  <a:pos x="53" y="105"/>
                </a:cxn>
                <a:cxn ang="0">
                  <a:pos x="42" y="29"/>
                </a:cxn>
                <a:cxn ang="0">
                  <a:pos x="50" y="14"/>
                </a:cxn>
                <a:cxn ang="0">
                  <a:pos x="23" y="34"/>
                </a:cxn>
                <a:cxn ang="0">
                  <a:pos x="14" y="67"/>
                </a:cxn>
                <a:cxn ang="0">
                  <a:pos x="23" y="101"/>
                </a:cxn>
                <a:cxn ang="0">
                  <a:pos x="50" y="120"/>
                </a:cxn>
                <a:cxn ang="0">
                  <a:pos x="86" y="120"/>
                </a:cxn>
                <a:cxn ang="0">
                  <a:pos x="111" y="101"/>
                </a:cxn>
                <a:cxn ang="0">
                  <a:pos x="121" y="67"/>
                </a:cxn>
                <a:cxn ang="0">
                  <a:pos x="111" y="34"/>
                </a:cxn>
                <a:cxn ang="0">
                  <a:pos x="86" y="14"/>
                </a:cxn>
                <a:cxn ang="0">
                  <a:pos x="68" y="0"/>
                </a:cxn>
                <a:cxn ang="0">
                  <a:pos x="106" y="13"/>
                </a:cxn>
                <a:cxn ang="0">
                  <a:pos x="130" y="45"/>
                </a:cxn>
                <a:cxn ang="0">
                  <a:pos x="130" y="89"/>
                </a:cxn>
                <a:cxn ang="0">
                  <a:pos x="106" y="121"/>
                </a:cxn>
                <a:cxn ang="0">
                  <a:pos x="68" y="133"/>
                </a:cxn>
                <a:cxn ang="0">
                  <a:pos x="29" y="121"/>
                </a:cxn>
                <a:cxn ang="0">
                  <a:pos x="4" y="89"/>
                </a:cxn>
                <a:cxn ang="0">
                  <a:pos x="4" y="45"/>
                </a:cxn>
                <a:cxn ang="0">
                  <a:pos x="29" y="13"/>
                </a:cxn>
                <a:cxn ang="0">
                  <a:pos x="68" y="0"/>
                </a:cxn>
              </a:cxnLst>
              <a:rect l="0" t="0" r="r" b="b"/>
              <a:pathLst>
                <a:path w="134" h="133">
                  <a:moveTo>
                    <a:pt x="53" y="38"/>
                  </a:moveTo>
                  <a:lnTo>
                    <a:pt x="53" y="63"/>
                  </a:lnTo>
                  <a:lnTo>
                    <a:pt x="76" y="63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86" y="53"/>
                  </a:lnTo>
                  <a:lnTo>
                    <a:pt x="86" y="45"/>
                  </a:lnTo>
                  <a:lnTo>
                    <a:pt x="84" y="42"/>
                  </a:lnTo>
                  <a:lnTo>
                    <a:pt x="76" y="38"/>
                  </a:lnTo>
                  <a:lnTo>
                    <a:pt x="53" y="38"/>
                  </a:lnTo>
                  <a:close/>
                  <a:moveTo>
                    <a:pt x="42" y="29"/>
                  </a:moveTo>
                  <a:lnTo>
                    <a:pt x="71" y="29"/>
                  </a:lnTo>
                  <a:lnTo>
                    <a:pt x="83" y="30"/>
                  </a:lnTo>
                  <a:lnTo>
                    <a:pt x="91" y="34"/>
                  </a:lnTo>
                  <a:lnTo>
                    <a:pt x="96" y="41"/>
                  </a:lnTo>
                  <a:lnTo>
                    <a:pt x="98" y="51"/>
                  </a:lnTo>
                  <a:lnTo>
                    <a:pt x="98" y="56"/>
                  </a:lnTo>
                  <a:lnTo>
                    <a:pt x="96" y="60"/>
                  </a:lnTo>
                  <a:lnTo>
                    <a:pt x="94" y="64"/>
                  </a:lnTo>
                  <a:lnTo>
                    <a:pt x="91" y="67"/>
                  </a:lnTo>
                  <a:lnTo>
                    <a:pt x="79" y="71"/>
                  </a:lnTo>
                  <a:lnTo>
                    <a:pt x="101" y="105"/>
                  </a:lnTo>
                  <a:lnTo>
                    <a:pt x="87" y="105"/>
                  </a:lnTo>
                  <a:lnTo>
                    <a:pt x="67" y="72"/>
                  </a:lnTo>
                  <a:lnTo>
                    <a:pt x="53" y="72"/>
                  </a:lnTo>
                  <a:lnTo>
                    <a:pt x="53" y="105"/>
                  </a:lnTo>
                  <a:lnTo>
                    <a:pt x="42" y="105"/>
                  </a:lnTo>
                  <a:lnTo>
                    <a:pt x="42" y="29"/>
                  </a:lnTo>
                  <a:close/>
                  <a:moveTo>
                    <a:pt x="68" y="11"/>
                  </a:moveTo>
                  <a:lnTo>
                    <a:pt x="50" y="14"/>
                  </a:lnTo>
                  <a:lnTo>
                    <a:pt x="35" y="22"/>
                  </a:lnTo>
                  <a:lnTo>
                    <a:pt x="23" y="34"/>
                  </a:lnTo>
                  <a:lnTo>
                    <a:pt x="16" y="49"/>
                  </a:lnTo>
                  <a:lnTo>
                    <a:pt x="14" y="67"/>
                  </a:lnTo>
                  <a:lnTo>
                    <a:pt x="16" y="85"/>
                  </a:lnTo>
                  <a:lnTo>
                    <a:pt x="23" y="101"/>
                  </a:lnTo>
                  <a:lnTo>
                    <a:pt x="35" y="112"/>
                  </a:lnTo>
                  <a:lnTo>
                    <a:pt x="50" y="120"/>
                  </a:lnTo>
                  <a:lnTo>
                    <a:pt x="68" y="123"/>
                  </a:lnTo>
                  <a:lnTo>
                    <a:pt x="86" y="120"/>
                  </a:lnTo>
                  <a:lnTo>
                    <a:pt x="99" y="112"/>
                  </a:lnTo>
                  <a:lnTo>
                    <a:pt x="111" y="101"/>
                  </a:lnTo>
                  <a:lnTo>
                    <a:pt x="118" y="85"/>
                  </a:lnTo>
                  <a:lnTo>
                    <a:pt x="121" y="67"/>
                  </a:lnTo>
                  <a:lnTo>
                    <a:pt x="118" y="49"/>
                  </a:lnTo>
                  <a:lnTo>
                    <a:pt x="111" y="34"/>
                  </a:lnTo>
                  <a:lnTo>
                    <a:pt x="99" y="22"/>
                  </a:lnTo>
                  <a:lnTo>
                    <a:pt x="86" y="14"/>
                  </a:lnTo>
                  <a:lnTo>
                    <a:pt x="68" y="11"/>
                  </a:lnTo>
                  <a:close/>
                  <a:moveTo>
                    <a:pt x="68" y="0"/>
                  </a:moveTo>
                  <a:lnTo>
                    <a:pt x="88" y="3"/>
                  </a:lnTo>
                  <a:lnTo>
                    <a:pt x="106" y="13"/>
                  </a:lnTo>
                  <a:lnTo>
                    <a:pt x="121" y="28"/>
                  </a:lnTo>
                  <a:lnTo>
                    <a:pt x="130" y="45"/>
                  </a:lnTo>
                  <a:lnTo>
                    <a:pt x="134" y="67"/>
                  </a:lnTo>
                  <a:lnTo>
                    <a:pt x="130" y="89"/>
                  </a:lnTo>
                  <a:lnTo>
                    <a:pt x="121" y="106"/>
                  </a:lnTo>
                  <a:lnTo>
                    <a:pt x="106" y="121"/>
                  </a:lnTo>
                  <a:lnTo>
                    <a:pt x="88" y="131"/>
                  </a:lnTo>
                  <a:lnTo>
                    <a:pt x="68" y="133"/>
                  </a:lnTo>
                  <a:lnTo>
                    <a:pt x="46" y="131"/>
                  </a:lnTo>
                  <a:lnTo>
                    <a:pt x="29" y="121"/>
                  </a:lnTo>
                  <a:lnTo>
                    <a:pt x="14" y="106"/>
                  </a:lnTo>
                  <a:lnTo>
                    <a:pt x="4" y="89"/>
                  </a:lnTo>
                  <a:lnTo>
                    <a:pt x="0" y="67"/>
                  </a:lnTo>
                  <a:lnTo>
                    <a:pt x="4" y="45"/>
                  </a:lnTo>
                  <a:lnTo>
                    <a:pt x="14" y="28"/>
                  </a:lnTo>
                  <a:lnTo>
                    <a:pt x="29" y="13"/>
                  </a:lnTo>
                  <a:lnTo>
                    <a:pt x="46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0" y="1111414"/>
            <a:ext cx="4000500" cy="172703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Drawing the Blueprint for a Sustainable Natural Gas Future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38492" y="3743324"/>
            <a:ext cx="4005508" cy="190293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900" b="1" dirty="0" smtClean="0">
                <a:solidFill>
                  <a:srgbClr val="004E7D"/>
                </a:solidFill>
              </a:rPr>
              <a:t>Denver, Colorado</a:t>
            </a:r>
          </a:p>
          <a:p>
            <a:pPr eaLnBrk="1" hangingPunct="1"/>
            <a:r>
              <a:rPr lang="en-US" sz="1900" b="1" dirty="0" smtClean="0">
                <a:solidFill>
                  <a:srgbClr val="004E7D"/>
                </a:solidFill>
              </a:rPr>
              <a:t>January 18, 2012</a:t>
            </a:r>
          </a:p>
          <a:p>
            <a:pPr eaLnBrk="1" hangingPunct="1"/>
            <a:endParaRPr lang="en-US" sz="1800" b="1" dirty="0" smtClean="0">
              <a:solidFill>
                <a:srgbClr val="006B9E"/>
              </a:solidFill>
            </a:endParaRPr>
          </a:p>
          <a:p>
            <a:pPr eaLnBrk="1" hangingPunct="1"/>
            <a:r>
              <a:rPr lang="en-US" sz="1500" b="1" dirty="0" smtClean="0">
                <a:solidFill>
                  <a:srgbClr val="006B9E"/>
                </a:solidFill>
              </a:rPr>
              <a:t>Mark K. Boling</a:t>
            </a:r>
          </a:p>
          <a:p>
            <a:pPr eaLnBrk="1" hangingPunct="1"/>
            <a:r>
              <a:rPr lang="en-US" sz="1500" b="1" dirty="0" smtClean="0">
                <a:solidFill>
                  <a:srgbClr val="006B9E"/>
                </a:solidFill>
              </a:rPr>
              <a:t>Executive Vice President &amp; General Counsel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" descr="K:\Shared Data\Corporate Communications\Ongoing\Hydraulic Fracing Issues Presentation\Oct 2011\Albany\Horizontal Well Cross Sectio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9549" y="1209675"/>
            <a:ext cx="8734425" cy="4914900"/>
          </a:xfrm>
          <a:prstGeom prst="rect">
            <a:avLst/>
          </a:prstGeom>
          <a:noFill/>
        </p:spPr>
      </p:pic>
      <p:sp>
        <p:nvSpPr>
          <p:cNvPr id="133" name="Text Box 3"/>
          <p:cNvSpPr txBox="1">
            <a:spLocks noChangeArrowheads="1"/>
          </p:cNvSpPr>
          <p:nvPr/>
        </p:nvSpPr>
        <p:spPr bwMode="auto">
          <a:xfrm>
            <a:off x="276225" y="6215063"/>
            <a:ext cx="183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i="1" dirty="0"/>
              <a:t>Cross sectional view</a:t>
            </a:r>
          </a:p>
        </p:txBody>
      </p:sp>
      <p:pic>
        <p:nvPicPr>
          <p:cNvPr id="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5" y="4807991"/>
            <a:ext cx="3476625" cy="129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113122" y="1112363"/>
            <a:ext cx="8917756" cy="51093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</a:t>
            </a:r>
            <a:r>
              <a:rPr lang="en-US" dirty="0" err="1" smtClean="0"/>
              <a:t>Stratigraphic</a:t>
            </a:r>
            <a:r>
              <a:rPr lang="en-US" dirty="0" smtClean="0"/>
              <a:t> Confinement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F2BA-0F99-49A5-9837-5E01C6C4EB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2056" y="1041514"/>
            <a:ext cx="866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dirty="0" smtClean="0"/>
              <a:t>Differences in rock properties (i.e. strength and brittleness/elasticity) between the target formation (Fayetteville Shale) and surrounding formations (Morrow Shale and Hindsville Lime) act to contain hydraulic fractures within the target formation.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2056" y="5621433"/>
            <a:ext cx="86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dirty="0" smtClean="0"/>
              <a:t>Hydraulic fractures follow the path of least resistance and continue to propagate within the Fayetteville Shale.</a:t>
            </a:r>
            <a:endParaRPr lang="en-US" dirty="0"/>
          </a:p>
        </p:txBody>
      </p:sp>
      <p:grpSp>
        <p:nvGrpSpPr>
          <p:cNvPr id="9" name="Group 434"/>
          <p:cNvGrpSpPr/>
          <p:nvPr/>
        </p:nvGrpSpPr>
        <p:grpSpPr>
          <a:xfrm>
            <a:off x="242888" y="2276475"/>
            <a:ext cx="8677275" cy="3238500"/>
            <a:chOff x="223838" y="2276475"/>
            <a:chExt cx="8677275" cy="32385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3838" y="2276475"/>
              <a:ext cx="8677275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414"/>
            <p:cNvGrpSpPr/>
            <p:nvPr/>
          </p:nvGrpSpPr>
          <p:grpSpPr>
            <a:xfrm>
              <a:off x="229327" y="3852206"/>
              <a:ext cx="3271520" cy="1030742"/>
              <a:chOff x="229327" y="3652181"/>
              <a:chExt cx="3271520" cy="1030742"/>
            </a:xfrm>
          </p:grpSpPr>
          <p:grpSp>
            <p:nvGrpSpPr>
              <p:cNvPr id="11" name="Group 64"/>
              <p:cNvGrpSpPr/>
              <p:nvPr/>
            </p:nvGrpSpPr>
            <p:grpSpPr>
              <a:xfrm>
                <a:off x="523875" y="4214156"/>
                <a:ext cx="2705100" cy="468767"/>
                <a:chOff x="523875" y="4214156"/>
                <a:chExt cx="2705100" cy="468767"/>
              </a:xfrm>
            </p:grpSpPr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523875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824442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1125009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1425576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1726143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2026710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2327277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2627844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2928411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3228975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flipV="1">
                  <a:off x="523875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824442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V="1">
                  <a:off x="1125009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1425576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 flipV="1">
                  <a:off x="1726143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 flipV="1">
                  <a:off x="2026710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/>
                <p:nvPr/>
              </p:nvCxnSpPr>
              <p:spPr>
                <a:xfrm flipV="1">
                  <a:off x="2327277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 flipV="1">
                  <a:off x="2627844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 flipV="1">
                  <a:off x="2928411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V="1">
                  <a:off x="3228975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65"/>
              <p:cNvGrpSpPr/>
              <p:nvPr/>
            </p:nvGrpSpPr>
            <p:grpSpPr>
              <a:xfrm rot="10800000">
                <a:off x="523875" y="3652181"/>
                <a:ext cx="2705100" cy="468767"/>
                <a:chOff x="523875" y="4214156"/>
                <a:chExt cx="2705100" cy="468767"/>
              </a:xfrm>
            </p:grpSpPr>
            <p:cxnSp>
              <p:nvCxnSpPr>
                <p:cNvPr id="67" name="Straight Arrow Connector 66"/>
                <p:cNvCxnSpPr/>
                <p:nvPr/>
              </p:nvCxnSpPr>
              <p:spPr>
                <a:xfrm flipV="1">
                  <a:off x="523875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824442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 flipV="1">
                  <a:off x="1125009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V="1">
                  <a:off x="1425576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1726143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 flipV="1">
                  <a:off x="2026710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2327277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2627844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 flipV="1">
                  <a:off x="2928411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 flipV="1">
                  <a:off x="3228975" y="4490381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523875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flipV="1">
                  <a:off x="824442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 flipV="1">
                  <a:off x="1125009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/>
                <p:nvPr/>
              </p:nvCxnSpPr>
              <p:spPr>
                <a:xfrm flipV="1">
                  <a:off x="1425576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1726143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flipV="1">
                  <a:off x="2026710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2327277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/>
                <p:cNvCxnSpPr/>
                <p:nvPr/>
              </p:nvCxnSpPr>
              <p:spPr>
                <a:xfrm flipV="1">
                  <a:off x="2627844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 flipV="1">
                  <a:off x="2928411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/>
                <p:cNvCxnSpPr/>
                <p:nvPr/>
              </p:nvCxnSpPr>
              <p:spPr>
                <a:xfrm flipV="1">
                  <a:off x="3228975" y="4214156"/>
                  <a:ext cx="0" cy="192542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Freeform 107"/>
              <p:cNvSpPr/>
              <p:nvPr/>
            </p:nvSpPr>
            <p:spPr>
              <a:xfrm>
                <a:off x="229327" y="4136571"/>
                <a:ext cx="3271520" cy="63863"/>
              </a:xfrm>
              <a:custGeom>
                <a:avLst/>
                <a:gdLst>
                  <a:gd name="connsiteX0" fmla="*/ 0 w 3242491"/>
                  <a:gd name="connsiteY0" fmla="*/ 0 h 63863"/>
                  <a:gd name="connsiteX1" fmla="*/ 3242491 w 3242491"/>
                  <a:gd name="connsiteY1" fmla="*/ 0 h 63863"/>
                  <a:gd name="connsiteX2" fmla="*/ 3242491 w 3242491"/>
                  <a:gd name="connsiteY2" fmla="*/ 63863 h 63863"/>
                  <a:gd name="connsiteX3" fmla="*/ 0 w 3242491"/>
                  <a:gd name="connsiteY3" fmla="*/ 63863 h 63863"/>
                  <a:gd name="connsiteX4" fmla="*/ 0 w 3242491"/>
                  <a:gd name="connsiteY4" fmla="*/ 0 h 63863"/>
                  <a:gd name="connsiteX0" fmla="*/ 0 w 3271520"/>
                  <a:gd name="connsiteY0" fmla="*/ 0 h 63863"/>
                  <a:gd name="connsiteX1" fmla="*/ 3242491 w 3271520"/>
                  <a:gd name="connsiteY1" fmla="*/ 0 h 63863"/>
                  <a:gd name="connsiteX2" fmla="*/ 3242491 w 3271520"/>
                  <a:gd name="connsiteY2" fmla="*/ 63863 h 63863"/>
                  <a:gd name="connsiteX3" fmla="*/ 0 w 3271520"/>
                  <a:gd name="connsiteY3" fmla="*/ 63863 h 63863"/>
                  <a:gd name="connsiteX4" fmla="*/ 0 w 3271520"/>
                  <a:gd name="connsiteY4" fmla="*/ 0 h 63863"/>
                  <a:gd name="connsiteX0" fmla="*/ 0 w 3271520"/>
                  <a:gd name="connsiteY0" fmla="*/ 0 h 63863"/>
                  <a:gd name="connsiteX1" fmla="*/ 3242491 w 3271520"/>
                  <a:gd name="connsiteY1" fmla="*/ 0 h 63863"/>
                  <a:gd name="connsiteX2" fmla="*/ 3242491 w 3271520"/>
                  <a:gd name="connsiteY2" fmla="*/ 63863 h 63863"/>
                  <a:gd name="connsiteX3" fmla="*/ 0 w 3271520"/>
                  <a:gd name="connsiteY3" fmla="*/ 63863 h 63863"/>
                  <a:gd name="connsiteX4" fmla="*/ 0 w 3271520"/>
                  <a:gd name="connsiteY4" fmla="*/ 0 h 63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1520" h="63863">
                    <a:moveTo>
                      <a:pt x="0" y="0"/>
                    </a:moveTo>
                    <a:lnTo>
                      <a:pt x="3242491" y="0"/>
                    </a:lnTo>
                    <a:cubicBezTo>
                      <a:pt x="3265714" y="18385"/>
                      <a:pt x="3271520" y="42575"/>
                      <a:pt x="3242491" y="63863"/>
                    </a:cubicBezTo>
                    <a:lnTo>
                      <a:pt x="0" y="638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06"/>
              <p:cNvGrpSpPr/>
              <p:nvPr/>
            </p:nvGrpSpPr>
            <p:grpSpPr>
              <a:xfrm>
                <a:off x="306456" y="4164649"/>
                <a:ext cx="2905850" cy="0"/>
                <a:chOff x="306456" y="4164649"/>
                <a:chExt cx="2905850" cy="0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H="1">
                  <a:off x="3113655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/>
                <p:cNvCxnSpPr/>
                <p:nvPr/>
              </p:nvCxnSpPr>
              <p:spPr>
                <a:xfrm flipH="1">
                  <a:off x="293820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>
                <a:xfrm flipH="1">
                  <a:off x="276275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258730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>
                <a:xfrm flipH="1">
                  <a:off x="241185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 flipH="1">
                  <a:off x="223640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>
                <a:xfrm flipH="1">
                  <a:off x="206095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/>
                <p:cNvCxnSpPr/>
                <p:nvPr/>
              </p:nvCxnSpPr>
              <p:spPr>
                <a:xfrm flipH="1">
                  <a:off x="188550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>
                <a:xfrm flipH="1">
                  <a:off x="171005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 flipH="1">
                  <a:off x="153460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/>
                <p:cNvCxnSpPr/>
                <p:nvPr/>
              </p:nvCxnSpPr>
              <p:spPr>
                <a:xfrm flipH="1">
                  <a:off x="135915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/>
                <p:cNvCxnSpPr/>
                <p:nvPr/>
              </p:nvCxnSpPr>
              <p:spPr>
                <a:xfrm flipH="1">
                  <a:off x="118370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/>
                <p:cNvCxnSpPr/>
                <p:nvPr/>
              </p:nvCxnSpPr>
              <p:spPr>
                <a:xfrm flipH="1">
                  <a:off x="100825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 flipH="1">
                  <a:off x="83280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 flipH="1">
                  <a:off x="65735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/>
                <p:cNvCxnSpPr/>
                <p:nvPr/>
              </p:nvCxnSpPr>
              <p:spPr>
                <a:xfrm flipH="1">
                  <a:off x="48190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 flipH="1">
                  <a:off x="306456" y="4164649"/>
                  <a:ext cx="98651" cy="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7" name="Rectangle 416"/>
            <p:cNvSpPr/>
            <p:nvPr/>
          </p:nvSpPr>
          <p:spPr>
            <a:xfrm>
              <a:off x="228600" y="2276475"/>
              <a:ext cx="8667750" cy="3228975"/>
            </a:xfrm>
            <a:prstGeom prst="rect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433"/>
            <p:cNvGrpSpPr/>
            <p:nvPr/>
          </p:nvGrpSpPr>
          <p:grpSpPr>
            <a:xfrm>
              <a:off x="5517278" y="2354088"/>
              <a:ext cx="2889189" cy="3133782"/>
              <a:chOff x="5517278" y="2354088"/>
              <a:chExt cx="2889189" cy="3133782"/>
            </a:xfrm>
          </p:grpSpPr>
          <p:sp>
            <p:nvSpPr>
              <p:cNvPr id="418" name="TextBox 417"/>
              <p:cNvSpPr txBox="1"/>
              <p:nvPr/>
            </p:nvSpPr>
            <p:spPr>
              <a:xfrm>
                <a:off x="5752111" y="2811285"/>
                <a:ext cx="2419510" cy="4001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</a:rPr>
                  <a:t>600’ Morrow Shale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9" name="Straight Arrow Connector 418"/>
              <p:cNvCxnSpPr/>
              <p:nvPr/>
            </p:nvCxnSpPr>
            <p:spPr>
              <a:xfrm flipV="1">
                <a:off x="6962775" y="2354088"/>
                <a:ext cx="0" cy="455787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Arrow Connector 420"/>
              <p:cNvCxnSpPr/>
              <p:nvPr/>
            </p:nvCxnSpPr>
            <p:spPr>
              <a:xfrm>
                <a:off x="6962775" y="3238500"/>
                <a:ext cx="0" cy="45720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Arrow Connector 423"/>
              <p:cNvCxnSpPr/>
              <p:nvPr/>
            </p:nvCxnSpPr>
            <p:spPr>
              <a:xfrm flipV="1">
                <a:off x="6962775" y="3706638"/>
                <a:ext cx="0" cy="455788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Arrow Connector 424"/>
              <p:cNvCxnSpPr/>
              <p:nvPr/>
            </p:nvCxnSpPr>
            <p:spPr>
              <a:xfrm>
                <a:off x="6962775" y="4591050"/>
                <a:ext cx="0" cy="428625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TextBox 431"/>
              <p:cNvSpPr txBox="1"/>
              <p:nvPr/>
            </p:nvSpPr>
            <p:spPr>
              <a:xfrm>
                <a:off x="5517278" y="4173360"/>
                <a:ext cx="2889189" cy="4001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</a:rPr>
                  <a:t>300’ Fayetteville Shale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3" name="TextBox 432"/>
              <p:cNvSpPr txBox="1"/>
              <p:nvPr/>
            </p:nvSpPr>
            <p:spPr>
              <a:xfrm>
                <a:off x="6264413" y="5087760"/>
                <a:ext cx="1394934" cy="4001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</a:rPr>
                  <a:t>Hindsville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" name="Group 24"/>
          <p:cNvGrpSpPr/>
          <p:nvPr/>
        </p:nvGrpSpPr>
        <p:grpSpPr>
          <a:xfrm>
            <a:off x="288257" y="3703621"/>
            <a:ext cx="8627143" cy="1299410"/>
            <a:chOff x="240632" y="3503596"/>
            <a:chExt cx="8653111" cy="1299410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240632" y="3503596"/>
              <a:ext cx="8653111" cy="0"/>
            </a:xfrm>
            <a:prstGeom prst="line">
              <a:avLst/>
            </a:prstGeom>
            <a:solidFill>
              <a:srgbClr val="FFFF00"/>
            </a:solidFill>
            <a:ln w="5715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40632" y="4803006"/>
              <a:ext cx="8653111" cy="0"/>
            </a:xfrm>
            <a:prstGeom prst="line">
              <a:avLst/>
            </a:prstGeom>
            <a:solidFill>
              <a:srgbClr val="FFFF00"/>
            </a:solidFill>
            <a:ln w="5715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563 -0.2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-1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3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6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57410" y="1504950"/>
            <a:ext cx="6948365" cy="4629150"/>
          </a:xfrm>
          <a:prstGeom prst="rect">
            <a:avLst/>
          </a:prstGeom>
          <a:solidFill>
            <a:srgbClr val="14141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14"/>
          <p:cNvGrpSpPr/>
          <p:nvPr/>
        </p:nvGrpSpPr>
        <p:grpSpPr>
          <a:xfrm>
            <a:off x="1147886" y="1722361"/>
            <a:ext cx="6940736" cy="4120490"/>
            <a:chOff x="1147886" y="1722361"/>
            <a:chExt cx="6940736" cy="412049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147886" y="322072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147886" y="284613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147886" y="359531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147886" y="396990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47886" y="434449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47886" y="471908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47886" y="509367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47886" y="546826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147886" y="584285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>
              <a:off x="1147886" y="172236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1147886" y="247154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147886" y="2096951"/>
              <a:ext cx="6940736" cy="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39"/>
          <p:cNvGrpSpPr/>
          <p:nvPr/>
        </p:nvGrpSpPr>
        <p:grpSpPr>
          <a:xfrm>
            <a:off x="1269404" y="1514476"/>
            <a:ext cx="6609162" cy="4621496"/>
            <a:chOff x="1269404" y="1514476"/>
            <a:chExt cx="6609162" cy="4621496"/>
          </a:xfrm>
        </p:grpSpPr>
        <p:cxnSp>
          <p:nvCxnSpPr>
            <p:cNvPr id="252" name="Straight Connector 251"/>
            <p:cNvCxnSpPr/>
            <p:nvPr/>
          </p:nvCxnSpPr>
          <p:spPr>
            <a:xfrm flipV="1">
              <a:off x="1482603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V="1">
              <a:off x="2122200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V="1">
              <a:off x="2548598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V="1">
              <a:off x="2974996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V="1">
              <a:off x="3401394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V="1">
              <a:off x="3827792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V="1">
              <a:off x="4254190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V="1">
              <a:off x="4680588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flipV="1">
              <a:off x="5106986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5533384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5959782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6386180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6812578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7238976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V="1">
              <a:off x="7665374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1269404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1695802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1909001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2335399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2761797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3188195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3614593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4040991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4467389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4893787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5320185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5746583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6172981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6599379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7025777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7452175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7878566" y="1514476"/>
              <a:ext cx="0" cy="462149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err="1" smtClean="0"/>
              <a:t>Microseismic</a:t>
            </a:r>
            <a:r>
              <a:rPr lang="en-US" sz="2500" dirty="0" smtClean="0"/>
              <a:t> Evaluation of Stimulation Treatment</a:t>
            </a:r>
            <a:endParaRPr lang="en-US" sz="2500" dirty="0"/>
          </a:p>
        </p:txBody>
      </p:sp>
      <p:grpSp>
        <p:nvGrpSpPr>
          <p:cNvPr id="7" name="Group 143"/>
          <p:cNvGrpSpPr/>
          <p:nvPr/>
        </p:nvGrpSpPr>
        <p:grpSpPr>
          <a:xfrm>
            <a:off x="1152525" y="4495800"/>
            <a:ext cx="5238750" cy="57150"/>
            <a:chOff x="1143000" y="4495800"/>
            <a:chExt cx="5238750" cy="57150"/>
          </a:xfrm>
        </p:grpSpPr>
        <p:sp>
          <p:nvSpPr>
            <p:cNvPr id="142" name="Freeform 141"/>
            <p:cNvSpPr/>
            <p:nvPr/>
          </p:nvSpPr>
          <p:spPr>
            <a:xfrm>
              <a:off x="1152525" y="4505325"/>
              <a:ext cx="5229225" cy="47625"/>
            </a:xfrm>
            <a:custGeom>
              <a:avLst/>
              <a:gdLst>
                <a:gd name="connsiteX0" fmla="*/ 0 w 5229225"/>
                <a:gd name="connsiteY0" fmla="*/ 47625 h 47625"/>
                <a:gd name="connsiteX1" fmla="*/ 971550 w 5229225"/>
                <a:gd name="connsiteY1" fmla="*/ 38100 h 47625"/>
                <a:gd name="connsiteX2" fmla="*/ 1400175 w 5229225"/>
                <a:gd name="connsiteY2" fmla="*/ 9525 h 47625"/>
                <a:gd name="connsiteX3" fmla="*/ 5229225 w 5229225"/>
                <a:gd name="connsiteY3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9225" h="47625">
                  <a:moveTo>
                    <a:pt x="0" y="47625"/>
                  </a:moveTo>
                  <a:lnTo>
                    <a:pt x="971550" y="38100"/>
                  </a:lnTo>
                  <a:lnTo>
                    <a:pt x="1400175" y="9525"/>
                  </a:lnTo>
                  <a:lnTo>
                    <a:pt x="5229225" y="0"/>
                  </a:lnTo>
                </a:path>
              </a:pathLst>
            </a:custGeom>
            <a:ln w="5715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1143000" y="4495800"/>
              <a:ext cx="5229225" cy="47625"/>
            </a:xfrm>
            <a:custGeom>
              <a:avLst/>
              <a:gdLst>
                <a:gd name="connsiteX0" fmla="*/ 0 w 5229225"/>
                <a:gd name="connsiteY0" fmla="*/ 47625 h 47625"/>
                <a:gd name="connsiteX1" fmla="*/ 971550 w 5229225"/>
                <a:gd name="connsiteY1" fmla="*/ 38100 h 47625"/>
                <a:gd name="connsiteX2" fmla="*/ 1400175 w 5229225"/>
                <a:gd name="connsiteY2" fmla="*/ 9525 h 47625"/>
                <a:gd name="connsiteX3" fmla="*/ 5229225 w 5229225"/>
                <a:gd name="connsiteY3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9225" h="47625">
                  <a:moveTo>
                    <a:pt x="0" y="47625"/>
                  </a:moveTo>
                  <a:lnTo>
                    <a:pt x="971550" y="38100"/>
                  </a:lnTo>
                  <a:lnTo>
                    <a:pt x="1400175" y="9525"/>
                  </a:lnTo>
                  <a:lnTo>
                    <a:pt x="5229225" y="0"/>
                  </a:lnTo>
                </a:path>
              </a:pathLst>
            </a:custGeom>
            <a:ln w="2857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28140-37D5-41FA-812D-107FF393F5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 flipV="1">
            <a:off x="8093471" y="1514476"/>
            <a:ext cx="0" cy="462149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1149746" y="1514476"/>
            <a:ext cx="0" cy="462149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147886" y="6132985"/>
            <a:ext cx="69407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1147886" y="1508432"/>
            <a:ext cx="69407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 Box 3"/>
          <p:cNvSpPr txBox="1">
            <a:spLocks noChangeArrowheads="1"/>
          </p:cNvSpPr>
          <p:nvPr/>
        </p:nvSpPr>
        <p:spPr bwMode="auto">
          <a:xfrm>
            <a:off x="1154398" y="5781676"/>
            <a:ext cx="19384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</a:rPr>
              <a:t>Cross </a:t>
            </a: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</a:rPr>
              <a:t>Sectional View</a:t>
            </a:r>
            <a:endParaRPr lang="en-US" sz="1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1905000" y="6257925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1,000’</a:t>
            </a:r>
            <a:endParaRPr lang="en-US" sz="1200" b="1" dirty="0"/>
          </a:p>
        </p:txBody>
      </p:sp>
      <p:cxnSp>
        <p:nvCxnSpPr>
          <p:cNvPr id="281" name="Straight Connector 280"/>
          <p:cNvCxnSpPr/>
          <p:nvPr/>
        </p:nvCxnSpPr>
        <p:spPr>
          <a:xfrm>
            <a:off x="1143000" y="6276975"/>
            <a:ext cx="2095500" cy="0"/>
          </a:xfrm>
          <a:prstGeom prst="line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571500" y="1095375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Subsea Depth</a:t>
            </a:r>
            <a:endParaRPr lang="en-US" sz="1400" dirty="0"/>
          </a:p>
        </p:txBody>
      </p:sp>
      <p:grpSp>
        <p:nvGrpSpPr>
          <p:cNvPr id="17" name="Group 358"/>
          <p:cNvGrpSpPr/>
          <p:nvPr/>
        </p:nvGrpSpPr>
        <p:grpSpPr>
          <a:xfrm>
            <a:off x="559054" y="1373001"/>
            <a:ext cx="574196" cy="4245051"/>
            <a:chOff x="559054" y="1373001"/>
            <a:chExt cx="574196" cy="4245051"/>
          </a:xfrm>
        </p:grpSpPr>
        <p:sp>
          <p:nvSpPr>
            <p:cNvPr id="238" name="TextBox 237"/>
            <p:cNvSpPr txBox="1"/>
            <p:nvPr/>
          </p:nvSpPr>
          <p:spPr>
            <a:xfrm>
              <a:off x="559054" y="1373001"/>
              <a:ext cx="574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smtClean="0"/>
                <a:t>-2,000’</a:t>
              </a:r>
              <a:endParaRPr lang="en-US" sz="10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59054" y="5371831"/>
              <a:ext cx="574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smtClean="0"/>
                <a:t>-3,000’</a:t>
              </a:r>
              <a:endParaRPr lang="en-US" sz="10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59054" y="2172767"/>
              <a:ext cx="574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smtClean="0"/>
                <a:t>-2,200’</a:t>
              </a:r>
              <a:endParaRPr lang="en-US" sz="1000" dirty="0"/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559054" y="4572065"/>
              <a:ext cx="574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smtClean="0"/>
                <a:t>-2,800’</a:t>
              </a:r>
              <a:endParaRPr lang="en-US" sz="1000" dirty="0"/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559054" y="3772299"/>
              <a:ext cx="574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smtClean="0"/>
                <a:t>-2,600’</a:t>
              </a:r>
              <a:endParaRPr lang="en-US" sz="1000" dirty="0"/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559054" y="2972533"/>
              <a:ext cx="574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 smtClean="0"/>
                <a:t>-2,400’</a:t>
              </a:r>
              <a:endParaRPr lang="en-US" sz="1000" dirty="0"/>
            </a:p>
          </p:txBody>
        </p:sp>
      </p:grpSp>
      <p:cxnSp>
        <p:nvCxnSpPr>
          <p:cNvPr id="283" name="Straight Connector 282"/>
          <p:cNvCxnSpPr/>
          <p:nvPr/>
        </p:nvCxnSpPr>
        <p:spPr>
          <a:xfrm>
            <a:off x="1147886" y="1731544"/>
            <a:ext cx="6940736" cy="0"/>
          </a:xfrm>
          <a:prstGeom prst="line">
            <a:avLst/>
          </a:prstGeom>
          <a:ln w="28575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/>
          <p:cNvSpPr txBox="1"/>
          <p:nvPr/>
        </p:nvSpPr>
        <p:spPr>
          <a:xfrm>
            <a:off x="6076955" y="172028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70C0"/>
                </a:solidFill>
              </a:rPr>
              <a:t>Top of Morrow Shale</a:t>
            </a:r>
            <a:endParaRPr lang="en-US" sz="1100" b="1" dirty="0">
              <a:solidFill>
                <a:srgbClr val="0070C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1441812" y="4272868"/>
            <a:ext cx="844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</a:rPr>
              <a:t>Well Path</a:t>
            </a:r>
            <a:endParaRPr lang="en-US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8" name="Rectangle 5"/>
          <p:cNvSpPr>
            <a:spLocks noChangeArrowheads="1"/>
          </p:cNvSpPr>
          <p:nvPr/>
        </p:nvSpPr>
        <p:spPr bwMode="auto">
          <a:xfrm>
            <a:off x="1147885" y="1504950"/>
            <a:ext cx="6951158" cy="4629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Rounded Rectangular Callout 135"/>
          <p:cNvSpPr/>
          <p:nvPr/>
        </p:nvSpPr>
        <p:spPr>
          <a:xfrm>
            <a:off x="1704976" y="2286000"/>
            <a:ext cx="3990973" cy="1009650"/>
          </a:xfrm>
          <a:prstGeom prst="wedgeRoundRectCallout">
            <a:avLst>
              <a:gd name="adj1" fmla="val 35020"/>
              <a:gd name="adj2" fmla="val 87036"/>
              <a:gd name="adj3" fmla="val 16667"/>
            </a:avLst>
          </a:prstGeom>
          <a:gradFill flip="none" rotWithShape="1"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  <a:tileRect/>
          </a:gradFill>
          <a:ln w="1905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The largest recorded seismic event generates the same amount of energy as would be released when dropping a gallon of milk from chest high to the floor.</a:t>
            </a:r>
          </a:p>
        </p:txBody>
      </p:sp>
      <p:cxnSp>
        <p:nvCxnSpPr>
          <p:cNvPr id="360" name="Straight Connector 359"/>
          <p:cNvCxnSpPr/>
          <p:nvPr/>
        </p:nvCxnSpPr>
        <p:spPr>
          <a:xfrm>
            <a:off x="1147886" y="5027194"/>
            <a:ext cx="6940736" cy="0"/>
          </a:xfrm>
          <a:prstGeom prst="line">
            <a:avLst/>
          </a:prstGeom>
          <a:ln w="28575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extBox 360"/>
          <p:cNvSpPr txBox="1"/>
          <p:nvPr/>
        </p:nvSpPr>
        <p:spPr>
          <a:xfrm>
            <a:off x="6022455" y="5025455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70C0"/>
                </a:solidFill>
              </a:rPr>
              <a:t>Top of Hindsville Lime</a:t>
            </a:r>
            <a:endParaRPr lang="en-US" sz="1100" b="1" dirty="0">
              <a:solidFill>
                <a:srgbClr val="0070C0"/>
              </a:solidFill>
            </a:endParaRPr>
          </a:p>
        </p:txBody>
      </p:sp>
      <p:cxnSp>
        <p:nvCxnSpPr>
          <p:cNvPr id="362" name="Straight Connector 361"/>
          <p:cNvCxnSpPr/>
          <p:nvPr/>
        </p:nvCxnSpPr>
        <p:spPr>
          <a:xfrm>
            <a:off x="1147886" y="3969919"/>
            <a:ext cx="6940736" cy="0"/>
          </a:xfrm>
          <a:prstGeom prst="line">
            <a:avLst/>
          </a:prstGeom>
          <a:ln w="28575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/>
          <p:cNvSpPr txBox="1"/>
          <p:nvPr/>
        </p:nvSpPr>
        <p:spPr>
          <a:xfrm>
            <a:off x="5947917" y="3730055"/>
            <a:ext cx="1835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70C0"/>
                </a:solidFill>
              </a:rPr>
              <a:t>Top of Fayetteville Shale</a:t>
            </a:r>
            <a:endParaRPr lang="en-US" sz="1100" b="1" dirty="0">
              <a:solidFill>
                <a:srgbClr val="0070C0"/>
              </a:solidFill>
            </a:endParaRPr>
          </a:p>
        </p:txBody>
      </p:sp>
      <p:grpSp>
        <p:nvGrpSpPr>
          <p:cNvPr id="18" name="Group 352"/>
          <p:cNvGrpSpPr/>
          <p:nvPr/>
        </p:nvGrpSpPr>
        <p:grpSpPr>
          <a:xfrm>
            <a:off x="3323143" y="3632983"/>
            <a:ext cx="2736865" cy="1265252"/>
            <a:chOff x="3323143" y="3632983"/>
            <a:chExt cx="2736865" cy="1265252"/>
          </a:xfrm>
        </p:grpSpPr>
        <p:sp>
          <p:nvSpPr>
            <p:cNvPr id="146" name="Oval 145"/>
            <p:cNvSpPr/>
            <p:nvPr/>
          </p:nvSpPr>
          <p:spPr>
            <a:xfrm>
              <a:off x="3323143" y="393301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518405" y="457595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575555" y="442831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532692" y="4542619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566030" y="4242582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566030" y="4199719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761292" y="4237819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761292" y="4204482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794630" y="41616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85105" y="4042557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170867" y="3947307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118480" y="46569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242305" y="467597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280405" y="463787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313742" y="47093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156705" y="48140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947155" y="470454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685217" y="47950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756655" y="47997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842255" y="433307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856542" y="44045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908929" y="44997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927980" y="43187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08930" y="421877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004180" y="41187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975605" y="41568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032755" y="41759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918455" y="439974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985130" y="436164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975605" y="44235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089905" y="42759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232780" y="41901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151818" y="42330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070856" y="43664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042281" y="44235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142293" y="447594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185155" y="453309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080380" y="44997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099430" y="44045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132768" y="43568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4180393" y="43759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4228018" y="44045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4361368" y="44187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4299455" y="43854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4342318" y="45045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423280" y="452357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351842" y="456167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547105" y="45330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480430" y="45378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585205" y="459977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551868" y="46854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570918" y="4652157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504243" y="4614057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85205" y="4733119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70930" y="4661682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751893" y="459977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689980" y="45759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732843" y="46807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809043" y="46616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623305" y="45045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670930" y="44568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632830" y="44187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380418" y="42616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447093" y="42425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547105" y="42140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532817" y="414257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561392" y="405684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770942" y="45188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832854" y="44426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870954" y="457119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904292" y="452357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032880" y="450452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975730" y="44140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028118" y="436164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061455" y="44711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004305" y="45569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613780" y="420924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647117" y="429497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604255" y="434259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594730" y="42711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670930" y="41759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199567" y="45330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5237667" y="44664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223379" y="46616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161467" y="43378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5180517" y="42711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185280" y="43949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156580" y="442832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794755" y="42806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818567" y="43283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99517" y="42235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870955" y="41854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851905" y="426639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885242" y="4304496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789992" y="40806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847142" y="40330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823330" y="414733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947155" y="418067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032880" y="419972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966205" y="425687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5080505" y="42521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5099555" y="43140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261480" y="41997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5232905" y="40854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313867" y="443784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5351967" y="436640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380542" y="443784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390067" y="449499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294817" y="43187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480555" y="458072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523418" y="442832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732968" y="44330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732968" y="439022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671056" y="43473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671056" y="4537858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766306" y="465692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361494" y="3780621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390069" y="3642509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5380544" y="3709184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5275769" y="3671084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5266244" y="3842534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5104319" y="3856822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5080507" y="3918734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5009069" y="3837772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4870957" y="3780622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5351969" y="3980647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5351969" y="4042559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5366257" y="4161622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5475794" y="411876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5561519" y="4237822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451982" y="3842535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5523419" y="377586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5975856" y="39330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5961569" y="3632983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871081" y="3666320"/>
              <a:ext cx="84152" cy="84152"/>
            </a:xfrm>
            <a:prstGeom prst="ellipse">
              <a:avLst/>
            </a:prstGeom>
            <a:gradFill flip="none" rotWithShape="1">
              <a:gsLst>
                <a:gs pos="0">
                  <a:srgbClr val="FF7C80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4" name="Straight Connector 363"/>
          <p:cNvCxnSpPr/>
          <p:nvPr/>
        </p:nvCxnSpPr>
        <p:spPr>
          <a:xfrm flipV="1">
            <a:off x="6924675" y="4010025"/>
            <a:ext cx="0" cy="1000125"/>
          </a:xfrm>
          <a:prstGeom prst="line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TextBox 364"/>
          <p:cNvSpPr txBox="1"/>
          <p:nvPr/>
        </p:nvSpPr>
        <p:spPr>
          <a:xfrm>
            <a:off x="6949963" y="4381500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~ 200’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</a:t>
            </a:r>
            <a:r>
              <a:rPr lang="en-US" dirty="0" err="1" smtClean="0"/>
              <a:t>Stratigraphic</a:t>
            </a:r>
            <a:r>
              <a:rPr lang="en-US" dirty="0" smtClean="0"/>
              <a:t> Confinement</a:t>
            </a:r>
            <a:br>
              <a:rPr lang="en-US" dirty="0" smtClean="0"/>
            </a:br>
            <a:r>
              <a:rPr lang="en-US" sz="2000" dirty="0" smtClean="0"/>
              <a:t>Shallow Wells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930678-5EC6-4C60-9257-88FB9DA5EFA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8" name="Group 136"/>
          <p:cNvGrpSpPr/>
          <p:nvPr/>
        </p:nvGrpSpPr>
        <p:grpSpPr>
          <a:xfrm>
            <a:off x="204788" y="1209675"/>
            <a:ext cx="8734425" cy="4914900"/>
            <a:chOff x="204788" y="1209675"/>
            <a:chExt cx="8734425" cy="4914900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788" y="1209675"/>
              <a:ext cx="8734425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33"/>
            <p:cNvGrpSpPr/>
            <p:nvPr/>
          </p:nvGrpSpPr>
          <p:grpSpPr>
            <a:xfrm>
              <a:off x="665687" y="2019302"/>
              <a:ext cx="458780" cy="2600323"/>
              <a:chOff x="665687" y="2019302"/>
              <a:chExt cx="458780" cy="2600323"/>
            </a:xfrm>
          </p:grpSpPr>
          <p:cxnSp>
            <p:nvCxnSpPr>
              <p:cNvPr id="106" name="Straight Arrow Connector 105"/>
              <p:cNvCxnSpPr/>
              <p:nvPr/>
            </p:nvCxnSpPr>
            <p:spPr>
              <a:xfrm flipV="1">
                <a:off x="895350" y="2019302"/>
                <a:ext cx="0" cy="129539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>
                <a:off x="895350" y="3589793"/>
                <a:ext cx="0" cy="102983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/>
            </p:nvSpPr>
            <p:spPr>
              <a:xfrm>
                <a:off x="665687" y="3325545"/>
                <a:ext cx="458780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850’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32"/>
            <p:cNvGrpSpPr/>
            <p:nvPr/>
          </p:nvGrpSpPr>
          <p:grpSpPr>
            <a:xfrm>
              <a:off x="6457952" y="2019302"/>
              <a:ext cx="2057398" cy="3981449"/>
              <a:chOff x="6457952" y="2019302"/>
              <a:chExt cx="2057398" cy="3981449"/>
            </a:xfrm>
          </p:grpSpPr>
          <p:cxnSp>
            <p:nvCxnSpPr>
              <p:cNvPr id="110" name="Straight Arrow Connector 109"/>
              <p:cNvCxnSpPr/>
              <p:nvPr/>
            </p:nvCxnSpPr>
            <p:spPr>
              <a:xfrm flipV="1">
                <a:off x="7486651" y="2019302"/>
                <a:ext cx="0" cy="39052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7486651" y="2686050"/>
                <a:ext cx="0" cy="33337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6553202" y="2405937"/>
                <a:ext cx="1866899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400’ Usable Fresh Water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7486651" y="4629151"/>
                <a:ext cx="0" cy="53557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>
                <a:off x="7486651" y="5476875"/>
                <a:ext cx="0" cy="52387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18"/>
              <p:cNvSpPr txBox="1"/>
              <p:nvPr/>
            </p:nvSpPr>
            <p:spPr>
              <a:xfrm>
                <a:off x="6457952" y="5196762"/>
                <a:ext cx="2057398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300’ Fayetteville Shale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7486651" y="3009903"/>
                <a:ext cx="0" cy="60007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7486651" y="4086225"/>
                <a:ext cx="0" cy="54292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/>
              <p:cNvSpPr txBox="1"/>
              <p:nvPr/>
            </p:nvSpPr>
            <p:spPr>
              <a:xfrm>
                <a:off x="6457952" y="3628006"/>
                <a:ext cx="2057398" cy="430887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450’ Atoka</a:t>
                </a:r>
              </a:p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Sands &amp; </a:t>
                </a:r>
                <a:r>
                  <a:rPr lang="en-US" sz="1100" b="1" dirty="0" err="1" smtClean="0">
                    <a:solidFill>
                      <a:schemeClr val="bg1"/>
                    </a:solidFill>
                  </a:rPr>
                  <a:t>Shales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36" name="Picture 4" descr="K:\Shared Data\Corporate Communications\Ongoing\Hydraulic Fracing Issues Presentation\2010\Sep 2010\Water Table animations\Well Shortene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0000" y="1670050"/>
              <a:ext cx="4885776" cy="3702049"/>
            </a:xfrm>
            <a:prstGeom prst="rect">
              <a:avLst/>
            </a:prstGeom>
            <a:noFill/>
          </p:spPr>
        </p:pic>
      </p:grpSp>
      <p:grpSp>
        <p:nvGrpSpPr>
          <p:cNvPr id="11" name="Group 144"/>
          <p:cNvGrpSpPr/>
          <p:nvPr/>
        </p:nvGrpSpPr>
        <p:grpSpPr>
          <a:xfrm>
            <a:off x="3495676" y="1544682"/>
            <a:ext cx="2009775" cy="3062042"/>
            <a:chOff x="3495676" y="1544682"/>
            <a:chExt cx="2009775" cy="3062042"/>
          </a:xfrm>
        </p:grpSpPr>
        <p:pic>
          <p:nvPicPr>
            <p:cNvPr id="139" name="Picture 138" descr="Abandoned Well Head.pn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3495676" y="1544682"/>
              <a:ext cx="628650" cy="3062042"/>
            </a:xfrm>
            <a:prstGeom prst="rect">
              <a:avLst/>
            </a:prstGeom>
          </p:spPr>
        </p:pic>
        <p:grpSp>
          <p:nvGrpSpPr>
            <p:cNvPr id="12" name="Group 143"/>
            <p:cNvGrpSpPr/>
            <p:nvPr/>
          </p:nvGrpSpPr>
          <p:grpSpPr>
            <a:xfrm>
              <a:off x="3833815" y="2244012"/>
              <a:ext cx="1671636" cy="261610"/>
              <a:chOff x="3833815" y="2244012"/>
              <a:chExt cx="1671636" cy="261610"/>
            </a:xfrm>
          </p:grpSpPr>
          <p:cxnSp>
            <p:nvCxnSpPr>
              <p:cNvPr id="142" name="Straight Arrow Connector 141"/>
              <p:cNvCxnSpPr/>
              <p:nvPr/>
            </p:nvCxnSpPr>
            <p:spPr>
              <a:xfrm rot="16200000" flipV="1">
                <a:off x="4029077" y="2181227"/>
                <a:ext cx="0" cy="39052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Box 142"/>
              <p:cNvSpPr txBox="1"/>
              <p:nvPr/>
            </p:nvSpPr>
            <p:spPr>
              <a:xfrm>
                <a:off x="4210053" y="2244012"/>
                <a:ext cx="1295398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</a:rPr>
                  <a:t>Abandoned Well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150"/>
          <p:cNvGrpSpPr/>
          <p:nvPr/>
        </p:nvGrpSpPr>
        <p:grpSpPr>
          <a:xfrm>
            <a:off x="4981215" y="2033281"/>
            <a:ext cx="1524361" cy="3140681"/>
            <a:chOff x="4981215" y="2033281"/>
            <a:chExt cx="1524361" cy="3140681"/>
          </a:xfrm>
        </p:grpSpPr>
        <p:sp>
          <p:nvSpPr>
            <p:cNvPr id="148" name="Freeform 147"/>
            <p:cNvSpPr/>
            <p:nvPr/>
          </p:nvSpPr>
          <p:spPr bwMode="auto">
            <a:xfrm rot="2584566">
              <a:off x="4987025" y="2033281"/>
              <a:ext cx="447676" cy="3140681"/>
            </a:xfrm>
            <a:custGeom>
              <a:avLst/>
              <a:gdLst>
                <a:gd name="connsiteX0" fmla="*/ 7938 w 1951038"/>
                <a:gd name="connsiteY0" fmla="*/ 1558925 h 1562100"/>
                <a:gd name="connsiteX1" fmla="*/ 55563 w 1951038"/>
                <a:gd name="connsiteY1" fmla="*/ 1520825 h 1562100"/>
                <a:gd name="connsiteX2" fmla="*/ 65088 w 1951038"/>
                <a:gd name="connsiteY2" fmla="*/ 1492250 h 1562100"/>
                <a:gd name="connsiteX3" fmla="*/ 93663 w 1951038"/>
                <a:gd name="connsiteY3" fmla="*/ 1482725 h 1562100"/>
                <a:gd name="connsiteX4" fmla="*/ 217488 w 1951038"/>
                <a:gd name="connsiteY4" fmla="*/ 1473200 h 1562100"/>
                <a:gd name="connsiteX5" fmla="*/ 265113 w 1951038"/>
                <a:gd name="connsiteY5" fmla="*/ 1416050 h 1562100"/>
                <a:gd name="connsiteX6" fmla="*/ 312738 w 1951038"/>
                <a:gd name="connsiteY6" fmla="*/ 1406525 h 1562100"/>
                <a:gd name="connsiteX7" fmla="*/ 350838 w 1951038"/>
                <a:gd name="connsiteY7" fmla="*/ 1339850 h 1562100"/>
                <a:gd name="connsiteX8" fmla="*/ 407988 w 1951038"/>
                <a:gd name="connsiteY8" fmla="*/ 1320800 h 1562100"/>
                <a:gd name="connsiteX9" fmla="*/ 427038 w 1951038"/>
                <a:gd name="connsiteY9" fmla="*/ 1292225 h 1562100"/>
                <a:gd name="connsiteX10" fmla="*/ 484188 w 1951038"/>
                <a:gd name="connsiteY10" fmla="*/ 1273175 h 1562100"/>
                <a:gd name="connsiteX11" fmla="*/ 503238 w 1951038"/>
                <a:gd name="connsiteY11" fmla="*/ 1244600 h 1562100"/>
                <a:gd name="connsiteX12" fmla="*/ 512763 w 1951038"/>
                <a:gd name="connsiteY12" fmla="*/ 1216025 h 1562100"/>
                <a:gd name="connsiteX13" fmla="*/ 569913 w 1951038"/>
                <a:gd name="connsiteY13" fmla="*/ 1196975 h 1562100"/>
                <a:gd name="connsiteX14" fmla="*/ 598488 w 1951038"/>
                <a:gd name="connsiteY14" fmla="*/ 1177925 h 1562100"/>
                <a:gd name="connsiteX15" fmla="*/ 617538 w 1951038"/>
                <a:gd name="connsiteY15" fmla="*/ 1149350 h 1562100"/>
                <a:gd name="connsiteX16" fmla="*/ 627063 w 1951038"/>
                <a:gd name="connsiteY16" fmla="*/ 1120775 h 1562100"/>
                <a:gd name="connsiteX17" fmla="*/ 684213 w 1951038"/>
                <a:gd name="connsiteY17" fmla="*/ 1101725 h 1562100"/>
                <a:gd name="connsiteX18" fmla="*/ 712788 w 1951038"/>
                <a:gd name="connsiteY18" fmla="*/ 1092200 h 1562100"/>
                <a:gd name="connsiteX19" fmla="*/ 741363 w 1951038"/>
                <a:gd name="connsiteY19" fmla="*/ 1035050 h 1562100"/>
                <a:gd name="connsiteX20" fmla="*/ 731838 w 1951038"/>
                <a:gd name="connsiteY20" fmla="*/ 1006475 h 1562100"/>
                <a:gd name="connsiteX21" fmla="*/ 741363 w 1951038"/>
                <a:gd name="connsiteY21" fmla="*/ 977900 h 1562100"/>
                <a:gd name="connsiteX22" fmla="*/ 827088 w 1951038"/>
                <a:gd name="connsiteY22" fmla="*/ 911225 h 1562100"/>
                <a:gd name="connsiteX23" fmla="*/ 855663 w 1951038"/>
                <a:gd name="connsiteY23" fmla="*/ 892175 h 1562100"/>
                <a:gd name="connsiteX24" fmla="*/ 865188 w 1951038"/>
                <a:gd name="connsiteY24" fmla="*/ 863600 h 1562100"/>
                <a:gd name="connsiteX25" fmla="*/ 893763 w 1951038"/>
                <a:gd name="connsiteY25" fmla="*/ 854075 h 1562100"/>
                <a:gd name="connsiteX26" fmla="*/ 950913 w 1951038"/>
                <a:gd name="connsiteY26" fmla="*/ 806450 h 1562100"/>
                <a:gd name="connsiteX27" fmla="*/ 989013 w 1951038"/>
                <a:gd name="connsiteY27" fmla="*/ 749300 h 1562100"/>
                <a:gd name="connsiteX28" fmla="*/ 960438 w 1951038"/>
                <a:gd name="connsiteY28" fmla="*/ 739775 h 1562100"/>
                <a:gd name="connsiteX29" fmla="*/ 1027113 w 1951038"/>
                <a:gd name="connsiteY29" fmla="*/ 701675 h 1562100"/>
                <a:gd name="connsiteX30" fmla="*/ 1103313 w 1951038"/>
                <a:gd name="connsiteY30" fmla="*/ 615950 h 1562100"/>
                <a:gd name="connsiteX31" fmla="*/ 1131888 w 1951038"/>
                <a:gd name="connsiteY31" fmla="*/ 606425 h 1562100"/>
                <a:gd name="connsiteX32" fmla="*/ 1208088 w 1951038"/>
                <a:gd name="connsiteY32" fmla="*/ 587375 h 1562100"/>
                <a:gd name="connsiteX33" fmla="*/ 1217613 w 1951038"/>
                <a:gd name="connsiteY33" fmla="*/ 558800 h 1562100"/>
                <a:gd name="connsiteX34" fmla="*/ 1284288 w 1951038"/>
                <a:gd name="connsiteY34" fmla="*/ 511175 h 1562100"/>
                <a:gd name="connsiteX35" fmla="*/ 1312863 w 1951038"/>
                <a:gd name="connsiteY35" fmla="*/ 501650 h 1562100"/>
                <a:gd name="connsiteX36" fmla="*/ 1322388 w 1951038"/>
                <a:gd name="connsiteY36" fmla="*/ 473075 h 1562100"/>
                <a:gd name="connsiteX37" fmla="*/ 1341438 w 1951038"/>
                <a:gd name="connsiteY37" fmla="*/ 444500 h 1562100"/>
                <a:gd name="connsiteX38" fmla="*/ 1370013 w 1951038"/>
                <a:gd name="connsiteY38" fmla="*/ 368300 h 1562100"/>
                <a:gd name="connsiteX39" fmla="*/ 1398588 w 1951038"/>
                <a:gd name="connsiteY39" fmla="*/ 358775 h 1562100"/>
                <a:gd name="connsiteX40" fmla="*/ 1417638 w 1951038"/>
                <a:gd name="connsiteY40" fmla="*/ 301625 h 1562100"/>
                <a:gd name="connsiteX41" fmla="*/ 1474788 w 1951038"/>
                <a:gd name="connsiteY41" fmla="*/ 282575 h 1562100"/>
                <a:gd name="connsiteX42" fmla="*/ 1503363 w 1951038"/>
                <a:gd name="connsiteY42" fmla="*/ 273050 h 1562100"/>
                <a:gd name="connsiteX43" fmla="*/ 1636713 w 1951038"/>
                <a:gd name="connsiteY43" fmla="*/ 254000 h 1562100"/>
                <a:gd name="connsiteX44" fmla="*/ 1646238 w 1951038"/>
                <a:gd name="connsiteY44" fmla="*/ 225425 h 1562100"/>
                <a:gd name="connsiteX45" fmla="*/ 1655763 w 1951038"/>
                <a:gd name="connsiteY45" fmla="*/ 187325 h 1562100"/>
                <a:gd name="connsiteX46" fmla="*/ 1712913 w 1951038"/>
                <a:gd name="connsiteY46" fmla="*/ 158750 h 1562100"/>
                <a:gd name="connsiteX47" fmla="*/ 1741488 w 1951038"/>
                <a:gd name="connsiteY47" fmla="*/ 139700 h 1562100"/>
                <a:gd name="connsiteX48" fmla="*/ 1770063 w 1951038"/>
                <a:gd name="connsiteY48" fmla="*/ 82550 h 1562100"/>
                <a:gd name="connsiteX49" fmla="*/ 1855788 w 1951038"/>
                <a:gd name="connsiteY49" fmla="*/ 53975 h 1562100"/>
                <a:gd name="connsiteX50" fmla="*/ 1884363 w 1951038"/>
                <a:gd name="connsiteY50" fmla="*/ 44450 h 1562100"/>
                <a:gd name="connsiteX51" fmla="*/ 1941513 w 1951038"/>
                <a:gd name="connsiteY51" fmla="*/ 6350 h 1562100"/>
                <a:gd name="connsiteX52" fmla="*/ 1912938 w 1951038"/>
                <a:gd name="connsiteY52" fmla="*/ 25400 h 1562100"/>
                <a:gd name="connsiteX53" fmla="*/ 1827213 w 1951038"/>
                <a:gd name="connsiteY53" fmla="*/ 63500 h 1562100"/>
                <a:gd name="connsiteX54" fmla="*/ 1779588 w 1951038"/>
                <a:gd name="connsiteY54" fmla="*/ 139700 h 1562100"/>
                <a:gd name="connsiteX55" fmla="*/ 1770063 w 1951038"/>
                <a:gd name="connsiteY55" fmla="*/ 168275 h 1562100"/>
                <a:gd name="connsiteX56" fmla="*/ 1703388 w 1951038"/>
                <a:gd name="connsiteY56" fmla="*/ 196850 h 1562100"/>
                <a:gd name="connsiteX57" fmla="*/ 1684338 w 1951038"/>
                <a:gd name="connsiteY57" fmla="*/ 263525 h 1562100"/>
                <a:gd name="connsiteX58" fmla="*/ 1474788 w 1951038"/>
                <a:gd name="connsiteY58" fmla="*/ 311150 h 1562100"/>
                <a:gd name="connsiteX59" fmla="*/ 1408113 w 1951038"/>
                <a:gd name="connsiteY59" fmla="*/ 396875 h 1562100"/>
                <a:gd name="connsiteX60" fmla="*/ 1379538 w 1951038"/>
                <a:gd name="connsiteY60" fmla="*/ 415925 h 1562100"/>
                <a:gd name="connsiteX61" fmla="*/ 1370013 w 1951038"/>
                <a:gd name="connsiteY61" fmla="*/ 444500 h 1562100"/>
                <a:gd name="connsiteX62" fmla="*/ 1350963 w 1951038"/>
                <a:gd name="connsiteY62" fmla="*/ 511175 h 1562100"/>
                <a:gd name="connsiteX63" fmla="*/ 1322388 w 1951038"/>
                <a:gd name="connsiteY63" fmla="*/ 539750 h 1562100"/>
                <a:gd name="connsiteX64" fmla="*/ 1265238 w 1951038"/>
                <a:gd name="connsiteY64" fmla="*/ 558800 h 1562100"/>
                <a:gd name="connsiteX65" fmla="*/ 1236663 w 1951038"/>
                <a:gd name="connsiteY65" fmla="*/ 577850 h 1562100"/>
                <a:gd name="connsiteX66" fmla="*/ 1227138 w 1951038"/>
                <a:gd name="connsiteY66" fmla="*/ 606425 h 1562100"/>
                <a:gd name="connsiteX67" fmla="*/ 1179513 w 1951038"/>
                <a:gd name="connsiteY67" fmla="*/ 663575 h 1562100"/>
                <a:gd name="connsiteX68" fmla="*/ 1150938 w 1951038"/>
                <a:gd name="connsiteY68" fmla="*/ 673100 h 1562100"/>
                <a:gd name="connsiteX69" fmla="*/ 1122363 w 1951038"/>
                <a:gd name="connsiteY69" fmla="*/ 701675 h 1562100"/>
                <a:gd name="connsiteX70" fmla="*/ 1093788 w 1951038"/>
                <a:gd name="connsiteY70" fmla="*/ 720725 h 1562100"/>
                <a:gd name="connsiteX71" fmla="*/ 1065213 w 1951038"/>
                <a:gd name="connsiteY71" fmla="*/ 777875 h 1562100"/>
                <a:gd name="connsiteX72" fmla="*/ 1008063 w 1951038"/>
                <a:gd name="connsiteY72" fmla="*/ 806450 h 1562100"/>
                <a:gd name="connsiteX73" fmla="*/ 969963 w 1951038"/>
                <a:gd name="connsiteY73" fmla="*/ 863600 h 1562100"/>
                <a:gd name="connsiteX74" fmla="*/ 950913 w 1951038"/>
                <a:gd name="connsiteY74" fmla="*/ 892175 h 1562100"/>
                <a:gd name="connsiteX75" fmla="*/ 922338 w 1951038"/>
                <a:gd name="connsiteY75" fmla="*/ 911225 h 1562100"/>
                <a:gd name="connsiteX76" fmla="*/ 903288 w 1951038"/>
                <a:gd name="connsiteY76" fmla="*/ 939800 h 1562100"/>
                <a:gd name="connsiteX77" fmla="*/ 874713 w 1951038"/>
                <a:gd name="connsiteY77" fmla="*/ 958850 h 1562100"/>
                <a:gd name="connsiteX78" fmla="*/ 865188 w 1951038"/>
                <a:gd name="connsiteY78" fmla="*/ 987425 h 1562100"/>
                <a:gd name="connsiteX79" fmla="*/ 836613 w 1951038"/>
                <a:gd name="connsiteY79" fmla="*/ 996950 h 1562100"/>
                <a:gd name="connsiteX80" fmla="*/ 769938 w 1951038"/>
                <a:gd name="connsiteY80" fmla="*/ 1006475 h 1562100"/>
                <a:gd name="connsiteX81" fmla="*/ 741363 w 1951038"/>
                <a:gd name="connsiteY81" fmla="*/ 1111250 h 1562100"/>
                <a:gd name="connsiteX82" fmla="*/ 712788 w 1951038"/>
                <a:gd name="connsiteY82" fmla="*/ 1120775 h 1562100"/>
                <a:gd name="connsiteX83" fmla="*/ 693738 w 1951038"/>
                <a:gd name="connsiteY83" fmla="*/ 1149350 h 1562100"/>
                <a:gd name="connsiteX84" fmla="*/ 665163 w 1951038"/>
                <a:gd name="connsiteY84" fmla="*/ 1168400 h 1562100"/>
                <a:gd name="connsiteX85" fmla="*/ 655638 w 1951038"/>
                <a:gd name="connsiteY85" fmla="*/ 1196975 h 1562100"/>
                <a:gd name="connsiteX86" fmla="*/ 627063 w 1951038"/>
                <a:gd name="connsiteY86" fmla="*/ 1225550 h 1562100"/>
                <a:gd name="connsiteX87" fmla="*/ 541338 w 1951038"/>
                <a:gd name="connsiteY87" fmla="*/ 1273175 h 1562100"/>
                <a:gd name="connsiteX88" fmla="*/ 531813 w 1951038"/>
                <a:gd name="connsiteY88" fmla="*/ 1301750 h 1562100"/>
                <a:gd name="connsiteX89" fmla="*/ 474663 w 1951038"/>
                <a:gd name="connsiteY89" fmla="*/ 1339850 h 1562100"/>
                <a:gd name="connsiteX90" fmla="*/ 446088 w 1951038"/>
                <a:gd name="connsiteY90" fmla="*/ 1358900 h 1562100"/>
                <a:gd name="connsiteX91" fmla="*/ 360363 w 1951038"/>
                <a:gd name="connsiteY91" fmla="*/ 1425575 h 1562100"/>
                <a:gd name="connsiteX92" fmla="*/ 331788 w 1951038"/>
                <a:gd name="connsiteY92" fmla="*/ 1435100 h 1562100"/>
                <a:gd name="connsiteX93" fmla="*/ 274638 w 1951038"/>
                <a:gd name="connsiteY93" fmla="*/ 1482725 h 1562100"/>
                <a:gd name="connsiteX94" fmla="*/ 246063 w 1951038"/>
                <a:gd name="connsiteY94" fmla="*/ 1492250 h 1562100"/>
                <a:gd name="connsiteX95" fmla="*/ 131763 w 1951038"/>
                <a:gd name="connsiteY95" fmla="*/ 1520825 h 1562100"/>
                <a:gd name="connsiteX96" fmla="*/ 103188 w 1951038"/>
                <a:gd name="connsiteY96" fmla="*/ 1539875 h 1562100"/>
                <a:gd name="connsiteX97" fmla="*/ 7938 w 1951038"/>
                <a:gd name="connsiteY97" fmla="*/ 155892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951038" h="1562100">
                  <a:moveTo>
                    <a:pt x="7938" y="1558925"/>
                  </a:moveTo>
                  <a:cubicBezTo>
                    <a:pt x="0" y="1555750"/>
                    <a:pt x="38329" y="1555292"/>
                    <a:pt x="55563" y="1520825"/>
                  </a:cubicBezTo>
                  <a:cubicBezTo>
                    <a:pt x="60053" y="1511845"/>
                    <a:pt x="57988" y="1499350"/>
                    <a:pt x="65088" y="1492250"/>
                  </a:cubicBezTo>
                  <a:cubicBezTo>
                    <a:pt x="72188" y="1485150"/>
                    <a:pt x="83700" y="1483970"/>
                    <a:pt x="93663" y="1482725"/>
                  </a:cubicBezTo>
                  <a:cubicBezTo>
                    <a:pt x="134740" y="1477590"/>
                    <a:pt x="176213" y="1476375"/>
                    <a:pt x="217488" y="1473200"/>
                  </a:cubicBezTo>
                  <a:cubicBezTo>
                    <a:pt x="228428" y="1456789"/>
                    <a:pt x="246778" y="1425217"/>
                    <a:pt x="265113" y="1416050"/>
                  </a:cubicBezTo>
                  <a:cubicBezTo>
                    <a:pt x="279593" y="1408810"/>
                    <a:pt x="296863" y="1409700"/>
                    <a:pt x="312738" y="1406525"/>
                  </a:cubicBezTo>
                  <a:cubicBezTo>
                    <a:pt x="321608" y="1362177"/>
                    <a:pt x="310844" y="1357625"/>
                    <a:pt x="350838" y="1339850"/>
                  </a:cubicBezTo>
                  <a:cubicBezTo>
                    <a:pt x="369188" y="1331695"/>
                    <a:pt x="407988" y="1320800"/>
                    <a:pt x="407988" y="1320800"/>
                  </a:cubicBezTo>
                  <a:cubicBezTo>
                    <a:pt x="414338" y="1311275"/>
                    <a:pt x="417330" y="1298292"/>
                    <a:pt x="427038" y="1292225"/>
                  </a:cubicBezTo>
                  <a:cubicBezTo>
                    <a:pt x="444066" y="1281582"/>
                    <a:pt x="484188" y="1273175"/>
                    <a:pt x="484188" y="1273175"/>
                  </a:cubicBezTo>
                  <a:cubicBezTo>
                    <a:pt x="490538" y="1263650"/>
                    <a:pt x="498118" y="1254839"/>
                    <a:pt x="503238" y="1244600"/>
                  </a:cubicBezTo>
                  <a:cubicBezTo>
                    <a:pt x="507728" y="1235620"/>
                    <a:pt x="504593" y="1221861"/>
                    <a:pt x="512763" y="1216025"/>
                  </a:cubicBezTo>
                  <a:cubicBezTo>
                    <a:pt x="529103" y="1204353"/>
                    <a:pt x="553205" y="1208114"/>
                    <a:pt x="569913" y="1196975"/>
                  </a:cubicBezTo>
                  <a:lnTo>
                    <a:pt x="598488" y="1177925"/>
                  </a:lnTo>
                  <a:cubicBezTo>
                    <a:pt x="604838" y="1168400"/>
                    <a:pt x="612418" y="1159589"/>
                    <a:pt x="617538" y="1149350"/>
                  </a:cubicBezTo>
                  <a:cubicBezTo>
                    <a:pt x="622028" y="1140370"/>
                    <a:pt x="618893" y="1126611"/>
                    <a:pt x="627063" y="1120775"/>
                  </a:cubicBezTo>
                  <a:cubicBezTo>
                    <a:pt x="643403" y="1109103"/>
                    <a:pt x="665163" y="1108075"/>
                    <a:pt x="684213" y="1101725"/>
                  </a:cubicBezTo>
                  <a:lnTo>
                    <a:pt x="712788" y="1092200"/>
                  </a:lnTo>
                  <a:cubicBezTo>
                    <a:pt x="722420" y="1077753"/>
                    <a:pt x="741363" y="1054768"/>
                    <a:pt x="741363" y="1035050"/>
                  </a:cubicBezTo>
                  <a:cubicBezTo>
                    <a:pt x="741363" y="1025010"/>
                    <a:pt x="735013" y="1016000"/>
                    <a:pt x="731838" y="1006475"/>
                  </a:cubicBezTo>
                  <a:cubicBezTo>
                    <a:pt x="735013" y="996950"/>
                    <a:pt x="735794" y="986254"/>
                    <a:pt x="741363" y="977900"/>
                  </a:cubicBezTo>
                  <a:cubicBezTo>
                    <a:pt x="759269" y="951041"/>
                    <a:pt x="804381" y="926363"/>
                    <a:pt x="827088" y="911225"/>
                  </a:cubicBezTo>
                  <a:lnTo>
                    <a:pt x="855663" y="892175"/>
                  </a:lnTo>
                  <a:cubicBezTo>
                    <a:pt x="858838" y="882650"/>
                    <a:pt x="858088" y="870700"/>
                    <a:pt x="865188" y="863600"/>
                  </a:cubicBezTo>
                  <a:cubicBezTo>
                    <a:pt x="872288" y="856500"/>
                    <a:pt x="884783" y="858565"/>
                    <a:pt x="893763" y="854075"/>
                  </a:cubicBezTo>
                  <a:cubicBezTo>
                    <a:pt x="913775" y="844069"/>
                    <a:pt x="937508" y="823685"/>
                    <a:pt x="950913" y="806450"/>
                  </a:cubicBezTo>
                  <a:cubicBezTo>
                    <a:pt x="964969" y="788378"/>
                    <a:pt x="989013" y="749300"/>
                    <a:pt x="989013" y="749300"/>
                  </a:cubicBezTo>
                  <a:cubicBezTo>
                    <a:pt x="979488" y="746125"/>
                    <a:pt x="958003" y="749515"/>
                    <a:pt x="960438" y="739775"/>
                  </a:cubicBezTo>
                  <a:cubicBezTo>
                    <a:pt x="965680" y="718806"/>
                    <a:pt x="1009339" y="707600"/>
                    <a:pt x="1027113" y="701675"/>
                  </a:cubicBezTo>
                  <a:cubicBezTo>
                    <a:pt x="1045265" y="674447"/>
                    <a:pt x="1075351" y="625271"/>
                    <a:pt x="1103313" y="615950"/>
                  </a:cubicBezTo>
                  <a:cubicBezTo>
                    <a:pt x="1112838" y="612775"/>
                    <a:pt x="1122202" y="609067"/>
                    <a:pt x="1131888" y="606425"/>
                  </a:cubicBezTo>
                  <a:cubicBezTo>
                    <a:pt x="1157147" y="599536"/>
                    <a:pt x="1208088" y="587375"/>
                    <a:pt x="1208088" y="587375"/>
                  </a:cubicBezTo>
                  <a:cubicBezTo>
                    <a:pt x="1211263" y="577850"/>
                    <a:pt x="1212044" y="567154"/>
                    <a:pt x="1217613" y="558800"/>
                  </a:cubicBezTo>
                  <a:cubicBezTo>
                    <a:pt x="1235036" y="532665"/>
                    <a:pt x="1256478" y="523094"/>
                    <a:pt x="1284288" y="511175"/>
                  </a:cubicBezTo>
                  <a:cubicBezTo>
                    <a:pt x="1293516" y="507220"/>
                    <a:pt x="1303338" y="504825"/>
                    <a:pt x="1312863" y="501650"/>
                  </a:cubicBezTo>
                  <a:cubicBezTo>
                    <a:pt x="1316038" y="492125"/>
                    <a:pt x="1317898" y="482055"/>
                    <a:pt x="1322388" y="473075"/>
                  </a:cubicBezTo>
                  <a:cubicBezTo>
                    <a:pt x="1327508" y="462836"/>
                    <a:pt x="1337418" y="455219"/>
                    <a:pt x="1341438" y="444500"/>
                  </a:cubicBezTo>
                  <a:cubicBezTo>
                    <a:pt x="1353055" y="413520"/>
                    <a:pt x="1342091" y="390638"/>
                    <a:pt x="1370013" y="368300"/>
                  </a:cubicBezTo>
                  <a:cubicBezTo>
                    <a:pt x="1377853" y="362028"/>
                    <a:pt x="1389063" y="361950"/>
                    <a:pt x="1398588" y="358775"/>
                  </a:cubicBezTo>
                  <a:cubicBezTo>
                    <a:pt x="1404938" y="339725"/>
                    <a:pt x="1398588" y="307975"/>
                    <a:pt x="1417638" y="301625"/>
                  </a:cubicBezTo>
                  <a:lnTo>
                    <a:pt x="1474788" y="282575"/>
                  </a:lnTo>
                  <a:cubicBezTo>
                    <a:pt x="1484313" y="279400"/>
                    <a:pt x="1493384" y="274159"/>
                    <a:pt x="1503363" y="273050"/>
                  </a:cubicBezTo>
                  <a:cubicBezTo>
                    <a:pt x="1605178" y="261737"/>
                    <a:pt x="1560895" y="269164"/>
                    <a:pt x="1636713" y="254000"/>
                  </a:cubicBezTo>
                  <a:cubicBezTo>
                    <a:pt x="1639888" y="244475"/>
                    <a:pt x="1643480" y="235079"/>
                    <a:pt x="1646238" y="225425"/>
                  </a:cubicBezTo>
                  <a:cubicBezTo>
                    <a:pt x="1649834" y="212838"/>
                    <a:pt x="1648501" y="198217"/>
                    <a:pt x="1655763" y="187325"/>
                  </a:cubicBezTo>
                  <a:cubicBezTo>
                    <a:pt x="1669412" y="166852"/>
                    <a:pt x="1693896" y="168258"/>
                    <a:pt x="1712913" y="158750"/>
                  </a:cubicBezTo>
                  <a:cubicBezTo>
                    <a:pt x="1723152" y="153630"/>
                    <a:pt x="1731963" y="146050"/>
                    <a:pt x="1741488" y="139700"/>
                  </a:cubicBezTo>
                  <a:cubicBezTo>
                    <a:pt x="1746678" y="124130"/>
                    <a:pt x="1754514" y="92268"/>
                    <a:pt x="1770063" y="82550"/>
                  </a:cubicBezTo>
                  <a:lnTo>
                    <a:pt x="1855788" y="53975"/>
                  </a:lnTo>
                  <a:cubicBezTo>
                    <a:pt x="1865313" y="50800"/>
                    <a:pt x="1876009" y="50019"/>
                    <a:pt x="1884363" y="44450"/>
                  </a:cubicBezTo>
                  <a:lnTo>
                    <a:pt x="1941513" y="6350"/>
                  </a:lnTo>
                  <a:cubicBezTo>
                    <a:pt x="1951038" y="0"/>
                    <a:pt x="1923798" y="21780"/>
                    <a:pt x="1912938" y="25400"/>
                  </a:cubicBezTo>
                  <a:cubicBezTo>
                    <a:pt x="1844928" y="48070"/>
                    <a:pt x="1872496" y="33311"/>
                    <a:pt x="1827213" y="63500"/>
                  </a:cubicBezTo>
                  <a:cubicBezTo>
                    <a:pt x="1804543" y="131510"/>
                    <a:pt x="1824871" y="109511"/>
                    <a:pt x="1779588" y="139700"/>
                  </a:cubicBezTo>
                  <a:cubicBezTo>
                    <a:pt x="1776413" y="149225"/>
                    <a:pt x="1776335" y="160435"/>
                    <a:pt x="1770063" y="168275"/>
                  </a:cubicBezTo>
                  <a:cubicBezTo>
                    <a:pt x="1753618" y="188831"/>
                    <a:pt x="1726267" y="191130"/>
                    <a:pt x="1703388" y="196850"/>
                  </a:cubicBezTo>
                  <a:cubicBezTo>
                    <a:pt x="1703306" y="197180"/>
                    <a:pt x="1688893" y="258970"/>
                    <a:pt x="1684338" y="263525"/>
                  </a:cubicBezTo>
                  <a:cubicBezTo>
                    <a:pt x="1620215" y="327648"/>
                    <a:pt x="1571389" y="305112"/>
                    <a:pt x="1474788" y="311150"/>
                  </a:cubicBezTo>
                  <a:cubicBezTo>
                    <a:pt x="1448237" y="350976"/>
                    <a:pt x="1441686" y="368897"/>
                    <a:pt x="1408113" y="396875"/>
                  </a:cubicBezTo>
                  <a:cubicBezTo>
                    <a:pt x="1399319" y="404204"/>
                    <a:pt x="1389063" y="409575"/>
                    <a:pt x="1379538" y="415925"/>
                  </a:cubicBezTo>
                  <a:cubicBezTo>
                    <a:pt x="1376363" y="425450"/>
                    <a:pt x="1372771" y="434846"/>
                    <a:pt x="1370013" y="444500"/>
                  </a:cubicBezTo>
                  <a:cubicBezTo>
                    <a:pt x="1368425" y="450057"/>
                    <a:pt x="1356672" y="502611"/>
                    <a:pt x="1350963" y="511175"/>
                  </a:cubicBezTo>
                  <a:cubicBezTo>
                    <a:pt x="1343491" y="522383"/>
                    <a:pt x="1334163" y="533208"/>
                    <a:pt x="1322388" y="539750"/>
                  </a:cubicBezTo>
                  <a:cubicBezTo>
                    <a:pt x="1304835" y="549502"/>
                    <a:pt x="1281946" y="547661"/>
                    <a:pt x="1265238" y="558800"/>
                  </a:cubicBezTo>
                  <a:lnTo>
                    <a:pt x="1236663" y="577850"/>
                  </a:lnTo>
                  <a:cubicBezTo>
                    <a:pt x="1233488" y="587375"/>
                    <a:pt x="1231628" y="597445"/>
                    <a:pt x="1227138" y="606425"/>
                  </a:cubicBezTo>
                  <a:cubicBezTo>
                    <a:pt x="1218353" y="623996"/>
                    <a:pt x="1195312" y="653042"/>
                    <a:pt x="1179513" y="663575"/>
                  </a:cubicBezTo>
                  <a:cubicBezTo>
                    <a:pt x="1171159" y="669144"/>
                    <a:pt x="1160463" y="669925"/>
                    <a:pt x="1150938" y="673100"/>
                  </a:cubicBezTo>
                  <a:cubicBezTo>
                    <a:pt x="1141413" y="682625"/>
                    <a:pt x="1132711" y="693051"/>
                    <a:pt x="1122363" y="701675"/>
                  </a:cubicBezTo>
                  <a:cubicBezTo>
                    <a:pt x="1113569" y="709004"/>
                    <a:pt x="1101883" y="712630"/>
                    <a:pt x="1093788" y="720725"/>
                  </a:cubicBezTo>
                  <a:cubicBezTo>
                    <a:pt x="1013494" y="801019"/>
                    <a:pt x="1127188" y="700406"/>
                    <a:pt x="1065213" y="777875"/>
                  </a:cubicBezTo>
                  <a:cubicBezTo>
                    <a:pt x="1051784" y="794661"/>
                    <a:pt x="1026887" y="800175"/>
                    <a:pt x="1008063" y="806450"/>
                  </a:cubicBezTo>
                  <a:lnTo>
                    <a:pt x="969963" y="863600"/>
                  </a:lnTo>
                  <a:cubicBezTo>
                    <a:pt x="963613" y="873125"/>
                    <a:pt x="960438" y="885825"/>
                    <a:pt x="950913" y="892175"/>
                  </a:cubicBezTo>
                  <a:lnTo>
                    <a:pt x="922338" y="911225"/>
                  </a:lnTo>
                  <a:cubicBezTo>
                    <a:pt x="915988" y="920750"/>
                    <a:pt x="911383" y="931705"/>
                    <a:pt x="903288" y="939800"/>
                  </a:cubicBezTo>
                  <a:cubicBezTo>
                    <a:pt x="895193" y="947895"/>
                    <a:pt x="881864" y="949911"/>
                    <a:pt x="874713" y="958850"/>
                  </a:cubicBezTo>
                  <a:cubicBezTo>
                    <a:pt x="868441" y="966690"/>
                    <a:pt x="872288" y="980325"/>
                    <a:pt x="865188" y="987425"/>
                  </a:cubicBezTo>
                  <a:cubicBezTo>
                    <a:pt x="858088" y="994525"/>
                    <a:pt x="846458" y="994981"/>
                    <a:pt x="836613" y="996950"/>
                  </a:cubicBezTo>
                  <a:cubicBezTo>
                    <a:pt x="814598" y="1001353"/>
                    <a:pt x="792163" y="1003300"/>
                    <a:pt x="769938" y="1006475"/>
                  </a:cubicBezTo>
                  <a:cubicBezTo>
                    <a:pt x="766221" y="1036209"/>
                    <a:pt x="771379" y="1087237"/>
                    <a:pt x="741363" y="1111250"/>
                  </a:cubicBezTo>
                  <a:cubicBezTo>
                    <a:pt x="733523" y="1117522"/>
                    <a:pt x="722313" y="1117600"/>
                    <a:pt x="712788" y="1120775"/>
                  </a:cubicBezTo>
                  <a:cubicBezTo>
                    <a:pt x="706438" y="1130300"/>
                    <a:pt x="701833" y="1141255"/>
                    <a:pt x="693738" y="1149350"/>
                  </a:cubicBezTo>
                  <a:cubicBezTo>
                    <a:pt x="685643" y="1157445"/>
                    <a:pt x="672314" y="1159461"/>
                    <a:pt x="665163" y="1168400"/>
                  </a:cubicBezTo>
                  <a:cubicBezTo>
                    <a:pt x="658891" y="1176240"/>
                    <a:pt x="661207" y="1188621"/>
                    <a:pt x="655638" y="1196975"/>
                  </a:cubicBezTo>
                  <a:cubicBezTo>
                    <a:pt x="648166" y="1208183"/>
                    <a:pt x="637696" y="1217280"/>
                    <a:pt x="627063" y="1225550"/>
                  </a:cubicBezTo>
                  <a:cubicBezTo>
                    <a:pt x="577935" y="1263761"/>
                    <a:pt x="584452" y="1258804"/>
                    <a:pt x="541338" y="1273175"/>
                  </a:cubicBezTo>
                  <a:cubicBezTo>
                    <a:pt x="538163" y="1282700"/>
                    <a:pt x="538913" y="1294650"/>
                    <a:pt x="531813" y="1301750"/>
                  </a:cubicBezTo>
                  <a:cubicBezTo>
                    <a:pt x="515624" y="1317939"/>
                    <a:pt x="493713" y="1327150"/>
                    <a:pt x="474663" y="1339850"/>
                  </a:cubicBezTo>
                  <a:cubicBezTo>
                    <a:pt x="465138" y="1346200"/>
                    <a:pt x="454183" y="1350805"/>
                    <a:pt x="446088" y="1358900"/>
                  </a:cubicBezTo>
                  <a:cubicBezTo>
                    <a:pt x="421433" y="1383555"/>
                    <a:pt x="394542" y="1414182"/>
                    <a:pt x="360363" y="1425575"/>
                  </a:cubicBezTo>
                  <a:cubicBezTo>
                    <a:pt x="350838" y="1428750"/>
                    <a:pt x="340768" y="1430610"/>
                    <a:pt x="331788" y="1435100"/>
                  </a:cubicBezTo>
                  <a:cubicBezTo>
                    <a:pt x="269462" y="1466263"/>
                    <a:pt x="337835" y="1440594"/>
                    <a:pt x="274638" y="1482725"/>
                  </a:cubicBezTo>
                  <a:cubicBezTo>
                    <a:pt x="266284" y="1488294"/>
                    <a:pt x="255043" y="1487760"/>
                    <a:pt x="246063" y="1492250"/>
                  </a:cubicBezTo>
                  <a:cubicBezTo>
                    <a:pt x="171067" y="1529748"/>
                    <a:pt x="285372" y="1503757"/>
                    <a:pt x="131763" y="1520825"/>
                  </a:cubicBezTo>
                  <a:cubicBezTo>
                    <a:pt x="122238" y="1527175"/>
                    <a:pt x="113427" y="1534755"/>
                    <a:pt x="103188" y="1539875"/>
                  </a:cubicBezTo>
                  <a:cubicBezTo>
                    <a:pt x="70082" y="1556428"/>
                    <a:pt x="15876" y="1562100"/>
                    <a:pt x="7938" y="1558925"/>
                  </a:cubicBezTo>
                  <a:close/>
                </a:path>
              </a:pathLst>
            </a:custGeom>
            <a:solidFill>
              <a:schemeClr val="tx1">
                <a:alpha val="5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395908" y="3684584"/>
              <a:ext cx="1109668" cy="430887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solidFill>
                    <a:schemeClr val="bg1"/>
                  </a:solidFill>
                </a:rPr>
                <a:t>Transmissive</a:t>
              </a:r>
              <a:endParaRPr lang="en-US" sz="1100" b="1" dirty="0" smtClean="0">
                <a:solidFill>
                  <a:schemeClr val="bg1"/>
                </a:solidFill>
              </a:endParaRPr>
            </a:p>
            <a:p>
              <a:r>
                <a:rPr lang="en-US" sz="1100" b="1" dirty="0" smtClean="0">
                  <a:solidFill>
                    <a:schemeClr val="bg1"/>
                  </a:solidFill>
                </a:rPr>
                <a:t>Fault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49" name="Straight Arrow Connector 148"/>
            <p:cNvCxnSpPr/>
            <p:nvPr/>
          </p:nvCxnSpPr>
          <p:spPr bwMode="auto">
            <a:xfrm rot="10800000">
              <a:off x="4981215" y="3867003"/>
              <a:ext cx="428625" cy="158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Rounded Rectangular Callout 151"/>
          <p:cNvSpPr/>
          <p:nvPr/>
        </p:nvSpPr>
        <p:spPr>
          <a:xfrm>
            <a:off x="1800226" y="3333749"/>
            <a:ext cx="2857500" cy="1028701"/>
          </a:xfrm>
          <a:prstGeom prst="wedgeRoundRectCallout">
            <a:avLst>
              <a:gd name="adj1" fmla="val -5408"/>
              <a:gd name="adj2" fmla="val 100998"/>
              <a:gd name="adj3" fmla="val 16667"/>
            </a:avLst>
          </a:prstGeom>
          <a:gradFill flip="none" rotWithShape="1"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  <a:tileRect/>
          </a:gradFill>
          <a:ln w="1905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In most shallow formations</a:t>
            </a:r>
          </a:p>
          <a:p>
            <a:r>
              <a:rPr lang="en-US" sz="1400" dirty="0" smtClean="0"/>
              <a:t>(less than </a:t>
            </a:r>
            <a:r>
              <a:rPr lang="en-US" sz="1400" dirty="0" smtClean="0"/>
              <a:t>~2,000</a:t>
            </a:r>
            <a:r>
              <a:rPr lang="en-US" sz="1400" dirty="0" smtClean="0"/>
              <a:t>’), the hydraulic fracture will propagate in a horizontal direction.</a:t>
            </a: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276225" y="6215063"/>
            <a:ext cx="183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i="1" dirty="0"/>
              <a:t>Cross sectional view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:\Shared Data\Corporate Communications\Ongoing\Hydraulic Fracing Issues Presentation\Oct 2011\Albany\Horizontal Well Cross Sectio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9549" y="1209675"/>
            <a:ext cx="8734425" cy="4914900"/>
          </a:xfrm>
          <a:prstGeom prst="rect">
            <a:avLst/>
          </a:prstGeom>
          <a:noFill/>
        </p:spPr>
      </p:pic>
      <p:grpSp>
        <p:nvGrpSpPr>
          <p:cNvPr id="2" name="Group 53"/>
          <p:cNvGrpSpPr/>
          <p:nvPr/>
        </p:nvGrpSpPr>
        <p:grpSpPr>
          <a:xfrm>
            <a:off x="398696" y="2476501"/>
            <a:ext cx="1011815" cy="2886074"/>
            <a:chOff x="398696" y="2476501"/>
            <a:chExt cx="1011815" cy="2886074"/>
          </a:xfrm>
        </p:grpSpPr>
        <p:cxnSp>
          <p:nvCxnSpPr>
            <p:cNvPr id="58" name="Straight Arrow Connector 57"/>
            <p:cNvCxnSpPr/>
            <p:nvPr/>
          </p:nvCxnSpPr>
          <p:spPr>
            <a:xfrm flipV="1">
              <a:off x="904875" y="2476501"/>
              <a:ext cx="0" cy="135254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904875" y="4219575"/>
              <a:ext cx="0" cy="11430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398696" y="3810000"/>
              <a:ext cx="1011815" cy="430887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4000’</a:t>
              </a:r>
            </a:p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of Sediment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54"/>
          <p:cNvGrpSpPr/>
          <p:nvPr/>
        </p:nvGrpSpPr>
        <p:grpSpPr>
          <a:xfrm>
            <a:off x="1609725" y="2609850"/>
            <a:ext cx="1938455" cy="261610"/>
            <a:chOff x="1609725" y="2609850"/>
            <a:chExt cx="1938455" cy="261610"/>
          </a:xfrm>
        </p:grpSpPr>
        <p:sp>
          <p:nvSpPr>
            <p:cNvPr id="56" name="TextBox 55"/>
            <p:cNvSpPr txBox="1"/>
            <p:nvPr/>
          </p:nvSpPr>
          <p:spPr>
            <a:xfrm>
              <a:off x="2023404" y="2609850"/>
              <a:ext cx="1524776" cy="261610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Surface Casing 550’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H="1">
              <a:off x="1609725" y="2738438"/>
              <a:ext cx="471487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CBCABC5-797C-4D76-B5A1-75E8B7655CE3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276225" y="6215063"/>
            <a:ext cx="183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i="1" dirty="0"/>
              <a:t>Cross sectional view</a:t>
            </a: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2.  Well Construction Standards</a:t>
            </a:r>
          </a:p>
        </p:txBody>
      </p:sp>
      <p:grpSp>
        <p:nvGrpSpPr>
          <p:cNvPr id="4" name="Group 52"/>
          <p:cNvGrpSpPr/>
          <p:nvPr/>
        </p:nvGrpSpPr>
        <p:grpSpPr>
          <a:xfrm>
            <a:off x="6979123" y="2028826"/>
            <a:ext cx="1813318" cy="4095472"/>
            <a:chOff x="6979123" y="2028826"/>
            <a:chExt cx="1813318" cy="4095472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7886700" y="2028826"/>
              <a:ext cx="0" cy="12461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886700" y="2321169"/>
              <a:ext cx="0" cy="12416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979123" y="2106435"/>
              <a:ext cx="1813318" cy="261610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400’ Usable Fresh Water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7886700" y="2449338"/>
              <a:ext cx="0" cy="4748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7886700" y="3383756"/>
              <a:ext cx="0" cy="38814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119293" y="2933700"/>
              <a:ext cx="1524776" cy="430887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2100’ Various Atoka</a:t>
              </a:r>
            </a:p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Sands &amp; </a:t>
              </a:r>
              <a:r>
                <a:rPr lang="en-US" sz="1100" b="1" dirty="0" err="1" smtClean="0">
                  <a:solidFill>
                    <a:schemeClr val="bg1"/>
                  </a:solidFill>
                </a:rPr>
                <a:t>Shales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30256" y="4192108"/>
              <a:ext cx="1321196" cy="261610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1300’ Upper Hale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7886700" y="5229225"/>
              <a:ext cx="0" cy="16078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7175648" y="4993523"/>
              <a:ext cx="1420582" cy="261610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600’ Morrow Shale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463370" y="5862688"/>
              <a:ext cx="849913" cy="261610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Hindsville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V="1">
              <a:off x="7886700" y="5392870"/>
              <a:ext cx="0" cy="13401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7886700" y="5755481"/>
              <a:ext cx="0" cy="12744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7048998" y="5503109"/>
              <a:ext cx="1678665" cy="261610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300’ Fayetteville Shale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7886700" y="3776006"/>
              <a:ext cx="0" cy="40308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7886700" y="4471988"/>
              <a:ext cx="0" cy="3774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7886700" y="4852992"/>
              <a:ext cx="0" cy="16078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09549" y="1209675"/>
            <a:ext cx="8734425" cy="5280025"/>
            <a:chOff x="209549" y="1209675"/>
            <a:chExt cx="8734425" cy="5280025"/>
          </a:xfrm>
        </p:grpSpPr>
        <p:pic>
          <p:nvPicPr>
            <p:cNvPr id="4" name="Picture 2" descr="K:\Shared Data\Corporate Communications\Ongoing\Hydraulic Fracing Issues Presentation\Oct 2011\Albany\Horizontal Well Cross Section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209549" y="1209675"/>
              <a:ext cx="8734425" cy="4914900"/>
            </a:xfrm>
            <a:prstGeom prst="rect">
              <a:avLst/>
            </a:prstGeom>
            <a:noFill/>
          </p:spPr>
        </p:pic>
        <p:grpSp>
          <p:nvGrpSpPr>
            <p:cNvPr id="5" name="Group 53"/>
            <p:cNvGrpSpPr/>
            <p:nvPr/>
          </p:nvGrpSpPr>
          <p:grpSpPr>
            <a:xfrm>
              <a:off x="398696" y="2476501"/>
              <a:ext cx="1011815" cy="2886074"/>
              <a:chOff x="398696" y="2476501"/>
              <a:chExt cx="1011815" cy="288607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904875" y="2476501"/>
                <a:ext cx="0" cy="135254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904875" y="4219575"/>
                <a:ext cx="0" cy="1143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398696" y="3810000"/>
                <a:ext cx="1011815" cy="430887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4000’</a:t>
                </a:r>
              </a:p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of Sediment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54"/>
            <p:cNvGrpSpPr/>
            <p:nvPr/>
          </p:nvGrpSpPr>
          <p:grpSpPr>
            <a:xfrm>
              <a:off x="1609725" y="2609850"/>
              <a:ext cx="1938455" cy="261610"/>
              <a:chOff x="1609725" y="2609850"/>
              <a:chExt cx="1938455" cy="26161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023404" y="2609850"/>
                <a:ext cx="1524776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Surface Casing 550’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1609725" y="2738438"/>
                <a:ext cx="471487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276225" y="6215063"/>
              <a:ext cx="1836738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 i="1" dirty="0"/>
                <a:t>Cross sectional view</a:t>
              </a:r>
            </a:p>
          </p:txBody>
        </p:sp>
        <p:grpSp>
          <p:nvGrpSpPr>
            <p:cNvPr id="13" name="Group 52"/>
            <p:cNvGrpSpPr/>
            <p:nvPr/>
          </p:nvGrpSpPr>
          <p:grpSpPr>
            <a:xfrm>
              <a:off x="6979123" y="2028826"/>
              <a:ext cx="1813318" cy="4095472"/>
              <a:chOff x="6979123" y="2028826"/>
              <a:chExt cx="1813318" cy="4095472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7886700" y="2028826"/>
                <a:ext cx="0" cy="12461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7886700" y="2321169"/>
                <a:ext cx="0" cy="12416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979123" y="2106435"/>
                <a:ext cx="1813318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400’ Usable Fresh Water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7886700" y="2449338"/>
                <a:ext cx="0" cy="474837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7886700" y="3383756"/>
                <a:ext cx="0" cy="38814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7119293" y="2933700"/>
                <a:ext cx="1524776" cy="430887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2100’ Various Atoka</a:t>
                </a:r>
              </a:p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Sands &amp; </a:t>
                </a:r>
                <a:r>
                  <a:rPr lang="en-US" sz="1100" b="1" dirty="0" err="1" smtClean="0">
                    <a:solidFill>
                      <a:schemeClr val="bg1"/>
                    </a:solidFill>
                  </a:rPr>
                  <a:t>Shales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30256" y="4192108"/>
                <a:ext cx="1321196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1300’ Upper Hale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7886700" y="5229225"/>
                <a:ext cx="0" cy="16078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7175648" y="4993523"/>
                <a:ext cx="1420582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600’ Morrow Shale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463370" y="5862688"/>
                <a:ext cx="849913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Hindsville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7886700" y="5392870"/>
                <a:ext cx="0" cy="13401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7886700" y="5755481"/>
                <a:ext cx="0" cy="1274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7048998" y="5503109"/>
                <a:ext cx="1678665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300’ Fayetteville Shale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7886700" y="3776006"/>
                <a:ext cx="0" cy="40308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7886700" y="4471988"/>
                <a:ext cx="0" cy="37747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7886700" y="4852992"/>
                <a:ext cx="0" cy="16078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30" descr="subsurface-x-section-w-transparency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70000" y="1682750"/>
            <a:ext cx="4848225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8" name="Group 7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" name="Picture 32" descr="Background.pn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4" name="Picture 33" descr="Zone 4.png"/>
            <p:cNvPicPr>
              <a:picLocks noChangeAspect="1"/>
            </p:cNvPicPr>
            <p:nvPr/>
          </p:nvPicPr>
          <p:blipFill>
            <a:blip r:embed="rId5" cstate="screen"/>
            <a:srcRect b="-10096"/>
            <a:stretch>
              <a:fillRect/>
            </a:stretch>
          </p:blipFill>
          <p:spPr>
            <a:xfrm rot="10800000">
              <a:off x="0" y="6452654"/>
              <a:ext cx="9144000" cy="405346"/>
            </a:xfrm>
            <a:prstGeom prst="rect">
              <a:avLst/>
            </a:prstGeom>
          </p:spPr>
        </p:pic>
        <p:pic>
          <p:nvPicPr>
            <p:cNvPr id="35" name="Picture 34" descr="Zone 3.png"/>
            <p:cNvPicPr>
              <a:picLocks noChangeAspect="1"/>
            </p:cNvPicPr>
            <p:nvPr/>
          </p:nvPicPr>
          <p:blipFill>
            <a:blip r:embed="rId6" cstate="screen"/>
            <a:srcRect l="1895" r="1263"/>
            <a:stretch>
              <a:fillRect/>
            </a:stretch>
          </p:blipFill>
          <p:spPr>
            <a:xfrm>
              <a:off x="0" y="1237684"/>
              <a:ext cx="9144000" cy="591115"/>
            </a:xfrm>
            <a:prstGeom prst="rect">
              <a:avLst/>
            </a:prstGeom>
          </p:spPr>
        </p:pic>
        <p:pic>
          <p:nvPicPr>
            <p:cNvPr id="36" name="Picture 35" descr="Zone 1.png"/>
            <p:cNvPicPr>
              <a:picLocks noChangeAspect="1"/>
            </p:cNvPicPr>
            <p:nvPr/>
          </p:nvPicPr>
          <p:blipFill>
            <a:blip r:embed="rId7" cstate="screen"/>
            <a:srcRect l="2263" r="3804"/>
            <a:stretch>
              <a:fillRect/>
            </a:stretch>
          </p:blipFill>
          <p:spPr>
            <a:xfrm rot="10800000">
              <a:off x="0" y="3965709"/>
              <a:ext cx="9144000" cy="477078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299643" y="1355449"/>
              <a:ext cx="2624500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FRESH  WATER  AQUIFER  ZONE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71216" y="4043571"/>
              <a:ext cx="2652927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SHALLOW  PRODUCING  ZONE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93208" y="344968"/>
              <a:ext cx="5611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dirty="0" smtClean="0">
                  <a:cs typeface="Arial" pitchFamily="34" charset="0"/>
                </a:rPr>
                <a:t>WELL CONSTRUCTION STANDARDS</a:t>
              </a:r>
              <a:endParaRPr lang="en-US" sz="2400" b="1" dirty="0"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577218" y="6581001"/>
              <a:ext cx="2346925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TARGET  PRODUCING  ZONE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48" name="Group 67"/>
            <p:cNvGrpSpPr>
              <a:grpSpLocks/>
            </p:cNvGrpSpPr>
            <p:nvPr/>
          </p:nvGrpSpPr>
          <p:grpSpPr bwMode="auto">
            <a:xfrm>
              <a:off x="190687" y="6285249"/>
              <a:ext cx="1026657" cy="447509"/>
              <a:chOff x="1760" y="1676"/>
              <a:chExt cx="2235" cy="972"/>
            </a:xfrm>
            <a:solidFill>
              <a:schemeClr val="bg1"/>
            </a:solidFill>
          </p:grpSpPr>
          <p:sp>
            <p:nvSpPr>
              <p:cNvPr id="55" name="Freeform 68"/>
              <p:cNvSpPr>
                <a:spLocks/>
              </p:cNvSpPr>
              <p:nvPr/>
            </p:nvSpPr>
            <p:spPr bwMode="auto">
              <a:xfrm>
                <a:off x="1776" y="2451"/>
                <a:ext cx="124" cy="149"/>
              </a:xfrm>
              <a:custGeom>
                <a:avLst/>
                <a:gdLst/>
                <a:ahLst/>
                <a:cxnLst>
                  <a:cxn ang="0">
                    <a:pos x="155" y="3"/>
                  </a:cxn>
                  <a:cxn ang="0">
                    <a:pos x="204" y="19"/>
                  </a:cxn>
                  <a:cxn ang="0">
                    <a:pos x="233" y="53"/>
                  </a:cxn>
                  <a:cxn ang="0">
                    <a:pos x="244" y="102"/>
                  </a:cxn>
                  <a:cxn ang="0">
                    <a:pos x="206" y="79"/>
                  </a:cxn>
                  <a:cxn ang="0">
                    <a:pos x="185" y="47"/>
                  </a:cxn>
                  <a:cxn ang="0">
                    <a:pos x="148" y="31"/>
                  </a:cxn>
                  <a:cxn ang="0">
                    <a:pos x="95" y="32"/>
                  </a:cxn>
                  <a:cxn ang="0">
                    <a:pos x="57" y="50"/>
                  </a:cxn>
                  <a:cxn ang="0">
                    <a:pos x="43" y="84"/>
                  </a:cxn>
                  <a:cxn ang="0">
                    <a:pos x="56" y="107"/>
                  </a:cxn>
                  <a:cxn ang="0">
                    <a:pos x="84" y="121"/>
                  </a:cxn>
                  <a:cxn ang="0">
                    <a:pos x="168" y="138"/>
                  </a:cxn>
                  <a:cxn ang="0">
                    <a:pos x="208" y="152"/>
                  </a:cxn>
                  <a:cxn ang="0">
                    <a:pos x="238" y="174"/>
                  </a:cxn>
                  <a:cxn ang="0">
                    <a:pos x="248" y="209"/>
                  </a:cxn>
                  <a:cxn ang="0">
                    <a:pos x="243" y="240"/>
                  </a:cxn>
                  <a:cxn ang="0">
                    <a:pos x="224" y="267"/>
                  </a:cxn>
                  <a:cxn ang="0">
                    <a:pos x="187" y="288"/>
                  </a:cxn>
                  <a:cxn ang="0">
                    <a:pos x="129" y="296"/>
                  </a:cxn>
                  <a:cxn ang="0">
                    <a:pos x="69" y="288"/>
                  </a:cxn>
                  <a:cxn ang="0">
                    <a:pos x="28" y="266"/>
                  </a:cxn>
                  <a:cxn ang="0">
                    <a:pos x="7" y="232"/>
                  </a:cxn>
                  <a:cxn ang="0">
                    <a:pos x="0" y="189"/>
                  </a:cxn>
                  <a:cxn ang="0">
                    <a:pos x="35" y="206"/>
                  </a:cxn>
                  <a:cxn ang="0">
                    <a:pos x="50" y="236"/>
                  </a:cxn>
                  <a:cxn ang="0">
                    <a:pos x="79" y="257"/>
                  </a:cxn>
                  <a:cxn ang="0">
                    <a:pos x="128" y="265"/>
                  </a:cxn>
                  <a:cxn ang="0">
                    <a:pos x="174" y="259"/>
                  </a:cxn>
                  <a:cxn ang="0">
                    <a:pos x="201" y="244"/>
                  </a:cxn>
                  <a:cxn ang="0">
                    <a:pos x="212" y="223"/>
                  </a:cxn>
                  <a:cxn ang="0">
                    <a:pos x="212" y="198"/>
                  </a:cxn>
                  <a:cxn ang="0">
                    <a:pos x="194" y="178"/>
                  </a:cxn>
                  <a:cxn ang="0">
                    <a:pos x="161" y="167"/>
                  </a:cxn>
                  <a:cxn ang="0">
                    <a:pos x="103" y="156"/>
                  </a:cxn>
                  <a:cxn ang="0">
                    <a:pos x="64" y="146"/>
                  </a:cxn>
                  <a:cxn ang="0">
                    <a:pos x="31" y="130"/>
                  </a:cxn>
                  <a:cxn ang="0">
                    <a:pos x="12" y="104"/>
                  </a:cxn>
                  <a:cxn ang="0">
                    <a:pos x="11" y="64"/>
                  </a:cxn>
                  <a:cxn ang="0">
                    <a:pos x="30" y="30"/>
                  </a:cxn>
                  <a:cxn ang="0">
                    <a:pos x="68" y="8"/>
                  </a:cxn>
                  <a:cxn ang="0">
                    <a:pos x="123" y="0"/>
                  </a:cxn>
                </a:cxnLst>
                <a:rect l="0" t="0" r="r" b="b"/>
                <a:pathLst>
                  <a:path w="248" h="296">
                    <a:moveTo>
                      <a:pt x="123" y="0"/>
                    </a:moveTo>
                    <a:lnTo>
                      <a:pt x="155" y="3"/>
                    </a:lnTo>
                    <a:lnTo>
                      <a:pt x="180" y="8"/>
                    </a:lnTo>
                    <a:lnTo>
                      <a:pt x="204" y="19"/>
                    </a:lnTo>
                    <a:lnTo>
                      <a:pt x="221" y="34"/>
                    </a:lnTo>
                    <a:lnTo>
                      <a:pt x="233" y="53"/>
                    </a:lnTo>
                    <a:lnTo>
                      <a:pt x="242" y="74"/>
                    </a:lnTo>
                    <a:lnTo>
                      <a:pt x="244" y="102"/>
                    </a:lnTo>
                    <a:lnTo>
                      <a:pt x="209" y="102"/>
                    </a:lnTo>
                    <a:lnTo>
                      <a:pt x="206" y="79"/>
                    </a:lnTo>
                    <a:lnTo>
                      <a:pt x="198" y="61"/>
                    </a:lnTo>
                    <a:lnTo>
                      <a:pt x="185" y="47"/>
                    </a:lnTo>
                    <a:lnTo>
                      <a:pt x="168" y="38"/>
                    </a:lnTo>
                    <a:lnTo>
                      <a:pt x="148" y="31"/>
                    </a:lnTo>
                    <a:lnTo>
                      <a:pt x="123" y="30"/>
                    </a:lnTo>
                    <a:lnTo>
                      <a:pt x="95" y="32"/>
                    </a:lnTo>
                    <a:lnTo>
                      <a:pt x="73" y="39"/>
                    </a:lnTo>
                    <a:lnTo>
                      <a:pt x="57" y="50"/>
                    </a:lnTo>
                    <a:lnTo>
                      <a:pt x="46" y="65"/>
                    </a:lnTo>
                    <a:lnTo>
                      <a:pt x="43" y="84"/>
                    </a:lnTo>
                    <a:lnTo>
                      <a:pt x="46" y="98"/>
                    </a:lnTo>
                    <a:lnTo>
                      <a:pt x="56" y="107"/>
                    </a:lnTo>
                    <a:lnTo>
                      <a:pt x="68" y="115"/>
                    </a:lnTo>
                    <a:lnTo>
                      <a:pt x="84" y="121"/>
                    </a:lnTo>
                    <a:lnTo>
                      <a:pt x="103" y="126"/>
                    </a:lnTo>
                    <a:lnTo>
                      <a:pt x="168" y="138"/>
                    </a:lnTo>
                    <a:lnTo>
                      <a:pt x="189" y="145"/>
                    </a:lnTo>
                    <a:lnTo>
                      <a:pt x="208" y="152"/>
                    </a:lnTo>
                    <a:lnTo>
                      <a:pt x="224" y="161"/>
                    </a:lnTo>
                    <a:lnTo>
                      <a:pt x="238" y="174"/>
                    </a:lnTo>
                    <a:lnTo>
                      <a:pt x="246" y="190"/>
                    </a:lnTo>
                    <a:lnTo>
                      <a:pt x="248" y="209"/>
                    </a:lnTo>
                    <a:lnTo>
                      <a:pt x="247" y="224"/>
                    </a:lnTo>
                    <a:lnTo>
                      <a:pt x="243" y="240"/>
                    </a:lnTo>
                    <a:lnTo>
                      <a:pt x="235" y="254"/>
                    </a:lnTo>
                    <a:lnTo>
                      <a:pt x="224" y="267"/>
                    </a:lnTo>
                    <a:lnTo>
                      <a:pt x="208" y="280"/>
                    </a:lnTo>
                    <a:lnTo>
                      <a:pt x="187" y="288"/>
                    </a:lnTo>
                    <a:lnTo>
                      <a:pt x="161" y="293"/>
                    </a:lnTo>
                    <a:lnTo>
                      <a:pt x="129" y="296"/>
                    </a:lnTo>
                    <a:lnTo>
                      <a:pt x="96" y="293"/>
                    </a:lnTo>
                    <a:lnTo>
                      <a:pt x="69" y="288"/>
                    </a:lnTo>
                    <a:lnTo>
                      <a:pt x="46" y="278"/>
                    </a:lnTo>
                    <a:lnTo>
                      <a:pt x="28" y="266"/>
                    </a:lnTo>
                    <a:lnTo>
                      <a:pt x="16" y="250"/>
                    </a:lnTo>
                    <a:lnTo>
                      <a:pt x="7" y="232"/>
                    </a:lnTo>
                    <a:lnTo>
                      <a:pt x="1" y="212"/>
                    </a:lnTo>
                    <a:lnTo>
                      <a:pt x="0" y="189"/>
                    </a:lnTo>
                    <a:lnTo>
                      <a:pt x="34" y="189"/>
                    </a:lnTo>
                    <a:lnTo>
                      <a:pt x="35" y="206"/>
                    </a:lnTo>
                    <a:lnTo>
                      <a:pt x="41" y="223"/>
                    </a:lnTo>
                    <a:lnTo>
                      <a:pt x="50" y="236"/>
                    </a:lnTo>
                    <a:lnTo>
                      <a:pt x="62" y="248"/>
                    </a:lnTo>
                    <a:lnTo>
                      <a:pt x="79" y="257"/>
                    </a:lnTo>
                    <a:lnTo>
                      <a:pt x="100" y="263"/>
                    </a:lnTo>
                    <a:lnTo>
                      <a:pt x="128" y="265"/>
                    </a:lnTo>
                    <a:lnTo>
                      <a:pt x="153" y="263"/>
                    </a:lnTo>
                    <a:lnTo>
                      <a:pt x="174" y="259"/>
                    </a:lnTo>
                    <a:lnTo>
                      <a:pt x="190" y="252"/>
                    </a:lnTo>
                    <a:lnTo>
                      <a:pt x="201" y="244"/>
                    </a:lnTo>
                    <a:lnTo>
                      <a:pt x="208" y="233"/>
                    </a:lnTo>
                    <a:lnTo>
                      <a:pt x="212" y="223"/>
                    </a:lnTo>
                    <a:lnTo>
                      <a:pt x="213" y="212"/>
                    </a:lnTo>
                    <a:lnTo>
                      <a:pt x="212" y="198"/>
                    </a:lnTo>
                    <a:lnTo>
                      <a:pt x="205" y="187"/>
                    </a:lnTo>
                    <a:lnTo>
                      <a:pt x="194" y="178"/>
                    </a:lnTo>
                    <a:lnTo>
                      <a:pt x="179" y="171"/>
                    </a:lnTo>
                    <a:lnTo>
                      <a:pt x="161" y="167"/>
                    </a:lnTo>
                    <a:lnTo>
                      <a:pt x="123" y="159"/>
                    </a:lnTo>
                    <a:lnTo>
                      <a:pt x="103" y="156"/>
                    </a:lnTo>
                    <a:lnTo>
                      <a:pt x="83" y="151"/>
                    </a:lnTo>
                    <a:lnTo>
                      <a:pt x="64" y="146"/>
                    </a:lnTo>
                    <a:lnTo>
                      <a:pt x="46" y="140"/>
                    </a:lnTo>
                    <a:lnTo>
                      <a:pt x="31" y="130"/>
                    </a:lnTo>
                    <a:lnTo>
                      <a:pt x="19" y="118"/>
                    </a:lnTo>
                    <a:lnTo>
                      <a:pt x="12" y="104"/>
                    </a:lnTo>
                    <a:lnTo>
                      <a:pt x="9" y="85"/>
                    </a:lnTo>
                    <a:lnTo>
                      <a:pt x="11" y="64"/>
                    </a:lnTo>
                    <a:lnTo>
                      <a:pt x="18" y="45"/>
                    </a:lnTo>
                    <a:lnTo>
                      <a:pt x="30" y="30"/>
                    </a:lnTo>
                    <a:lnTo>
                      <a:pt x="46" y="17"/>
                    </a:lnTo>
                    <a:lnTo>
                      <a:pt x="68" y="8"/>
                    </a:lnTo>
                    <a:lnTo>
                      <a:pt x="94" y="1"/>
                    </a:lnTo>
                    <a:lnTo>
                      <a:pt x="1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6" name="Freeform 69"/>
              <p:cNvSpPr>
                <a:spLocks noEditPoints="1"/>
              </p:cNvSpPr>
              <p:nvPr/>
            </p:nvSpPr>
            <p:spPr bwMode="auto">
              <a:xfrm>
                <a:off x="1913" y="2480"/>
                <a:ext cx="111" cy="121"/>
              </a:xfrm>
              <a:custGeom>
                <a:avLst/>
                <a:gdLst/>
                <a:ahLst/>
                <a:cxnLst>
                  <a:cxn ang="0">
                    <a:pos x="88" y="31"/>
                  </a:cxn>
                  <a:cxn ang="0">
                    <a:pos x="56" y="49"/>
                  </a:cxn>
                  <a:cxn ang="0">
                    <a:pos x="40" y="80"/>
                  </a:cxn>
                  <a:cxn ang="0">
                    <a:pos x="35" y="119"/>
                  </a:cxn>
                  <a:cxn ang="0">
                    <a:pos x="40" y="159"/>
                  </a:cxn>
                  <a:cxn ang="0">
                    <a:pos x="56" y="189"/>
                  </a:cxn>
                  <a:cxn ang="0">
                    <a:pos x="88" y="206"/>
                  </a:cxn>
                  <a:cxn ang="0">
                    <a:pos x="135" y="206"/>
                  </a:cxn>
                  <a:cxn ang="0">
                    <a:pos x="167" y="189"/>
                  </a:cxn>
                  <a:cxn ang="0">
                    <a:pos x="185" y="159"/>
                  </a:cxn>
                  <a:cxn ang="0">
                    <a:pos x="189" y="119"/>
                  </a:cxn>
                  <a:cxn ang="0">
                    <a:pos x="181" y="69"/>
                  </a:cxn>
                  <a:cxn ang="0">
                    <a:pos x="163" y="45"/>
                  </a:cxn>
                  <a:cxn ang="0">
                    <a:pos x="133" y="30"/>
                  </a:cxn>
                  <a:cxn ang="0">
                    <a:pos x="112" y="0"/>
                  </a:cxn>
                  <a:cxn ang="0">
                    <a:pos x="162" y="8"/>
                  </a:cxn>
                  <a:cxn ang="0">
                    <a:pos x="194" y="30"/>
                  </a:cxn>
                  <a:cxn ang="0">
                    <a:pos x="213" y="61"/>
                  </a:cxn>
                  <a:cxn ang="0">
                    <a:pos x="222" y="99"/>
                  </a:cxn>
                  <a:cxn ang="0">
                    <a:pos x="222" y="140"/>
                  </a:cxn>
                  <a:cxn ang="0">
                    <a:pos x="213" y="178"/>
                  </a:cxn>
                  <a:cxn ang="0">
                    <a:pos x="194" y="209"/>
                  </a:cxn>
                  <a:cxn ang="0">
                    <a:pos x="162" y="229"/>
                  </a:cxn>
                  <a:cxn ang="0">
                    <a:pos x="112" y="238"/>
                  </a:cxn>
                  <a:cxn ang="0">
                    <a:pos x="61" y="229"/>
                  </a:cxn>
                  <a:cxn ang="0">
                    <a:pos x="29" y="209"/>
                  </a:cxn>
                  <a:cxn ang="0">
                    <a:pos x="10" y="178"/>
                  </a:cxn>
                  <a:cxn ang="0">
                    <a:pos x="2" y="140"/>
                  </a:cxn>
                  <a:cxn ang="0">
                    <a:pos x="2" y="99"/>
                  </a:cxn>
                  <a:cxn ang="0">
                    <a:pos x="10" y="61"/>
                  </a:cxn>
                  <a:cxn ang="0">
                    <a:pos x="29" y="30"/>
                  </a:cxn>
                  <a:cxn ang="0">
                    <a:pos x="63" y="8"/>
                  </a:cxn>
                  <a:cxn ang="0">
                    <a:pos x="112" y="0"/>
                  </a:cxn>
                </a:cxnLst>
                <a:rect l="0" t="0" r="r" b="b"/>
                <a:pathLst>
                  <a:path w="223" h="238">
                    <a:moveTo>
                      <a:pt x="112" y="28"/>
                    </a:moveTo>
                    <a:lnTo>
                      <a:pt x="88" y="31"/>
                    </a:lnTo>
                    <a:lnTo>
                      <a:pt x="69" y="38"/>
                    </a:lnTo>
                    <a:lnTo>
                      <a:pt x="56" y="49"/>
                    </a:lnTo>
                    <a:lnTo>
                      <a:pt x="46" y="64"/>
                    </a:lnTo>
                    <a:lnTo>
                      <a:pt x="40" y="80"/>
                    </a:lnTo>
                    <a:lnTo>
                      <a:pt x="37" y="99"/>
                    </a:lnTo>
                    <a:lnTo>
                      <a:pt x="35" y="119"/>
                    </a:lnTo>
                    <a:lnTo>
                      <a:pt x="37" y="140"/>
                    </a:lnTo>
                    <a:lnTo>
                      <a:pt x="40" y="159"/>
                    </a:lnTo>
                    <a:lnTo>
                      <a:pt x="46" y="175"/>
                    </a:lnTo>
                    <a:lnTo>
                      <a:pt x="56" y="189"/>
                    </a:lnTo>
                    <a:lnTo>
                      <a:pt x="69" y="200"/>
                    </a:lnTo>
                    <a:lnTo>
                      <a:pt x="88" y="206"/>
                    </a:lnTo>
                    <a:lnTo>
                      <a:pt x="112" y="209"/>
                    </a:lnTo>
                    <a:lnTo>
                      <a:pt x="135" y="206"/>
                    </a:lnTo>
                    <a:lnTo>
                      <a:pt x="154" y="200"/>
                    </a:lnTo>
                    <a:lnTo>
                      <a:pt x="167" y="189"/>
                    </a:lnTo>
                    <a:lnTo>
                      <a:pt x="178" y="175"/>
                    </a:lnTo>
                    <a:lnTo>
                      <a:pt x="185" y="159"/>
                    </a:lnTo>
                    <a:lnTo>
                      <a:pt x="188" y="140"/>
                    </a:lnTo>
                    <a:lnTo>
                      <a:pt x="189" y="119"/>
                    </a:lnTo>
                    <a:lnTo>
                      <a:pt x="186" y="84"/>
                    </a:lnTo>
                    <a:lnTo>
                      <a:pt x="181" y="69"/>
                    </a:lnTo>
                    <a:lnTo>
                      <a:pt x="174" y="56"/>
                    </a:lnTo>
                    <a:lnTo>
                      <a:pt x="163" y="45"/>
                    </a:lnTo>
                    <a:lnTo>
                      <a:pt x="150" y="35"/>
                    </a:lnTo>
                    <a:lnTo>
                      <a:pt x="133" y="30"/>
                    </a:lnTo>
                    <a:lnTo>
                      <a:pt x="112" y="28"/>
                    </a:lnTo>
                    <a:close/>
                    <a:moveTo>
                      <a:pt x="112" y="0"/>
                    </a:moveTo>
                    <a:lnTo>
                      <a:pt x="139" y="3"/>
                    </a:lnTo>
                    <a:lnTo>
                      <a:pt x="162" y="8"/>
                    </a:lnTo>
                    <a:lnTo>
                      <a:pt x="179" y="17"/>
                    </a:lnTo>
                    <a:lnTo>
                      <a:pt x="194" y="30"/>
                    </a:lnTo>
                    <a:lnTo>
                      <a:pt x="205" y="45"/>
                    </a:lnTo>
                    <a:lnTo>
                      <a:pt x="213" y="61"/>
                    </a:lnTo>
                    <a:lnTo>
                      <a:pt x="219" y="80"/>
                    </a:lnTo>
                    <a:lnTo>
                      <a:pt x="222" y="99"/>
                    </a:lnTo>
                    <a:lnTo>
                      <a:pt x="223" y="119"/>
                    </a:lnTo>
                    <a:lnTo>
                      <a:pt x="222" y="140"/>
                    </a:lnTo>
                    <a:lnTo>
                      <a:pt x="219" y="159"/>
                    </a:lnTo>
                    <a:lnTo>
                      <a:pt x="213" y="178"/>
                    </a:lnTo>
                    <a:lnTo>
                      <a:pt x="205" y="194"/>
                    </a:lnTo>
                    <a:lnTo>
                      <a:pt x="194" y="209"/>
                    </a:lnTo>
                    <a:lnTo>
                      <a:pt x="179" y="220"/>
                    </a:lnTo>
                    <a:lnTo>
                      <a:pt x="162" y="229"/>
                    </a:lnTo>
                    <a:lnTo>
                      <a:pt x="139" y="235"/>
                    </a:lnTo>
                    <a:lnTo>
                      <a:pt x="112" y="238"/>
                    </a:lnTo>
                    <a:lnTo>
                      <a:pt x="84" y="235"/>
                    </a:lnTo>
                    <a:lnTo>
                      <a:pt x="61" y="229"/>
                    </a:lnTo>
                    <a:lnTo>
                      <a:pt x="44" y="220"/>
                    </a:lnTo>
                    <a:lnTo>
                      <a:pt x="29" y="209"/>
                    </a:lnTo>
                    <a:lnTo>
                      <a:pt x="18" y="194"/>
                    </a:lnTo>
                    <a:lnTo>
                      <a:pt x="10" y="178"/>
                    </a:lnTo>
                    <a:lnTo>
                      <a:pt x="4" y="159"/>
                    </a:lnTo>
                    <a:lnTo>
                      <a:pt x="2" y="140"/>
                    </a:lnTo>
                    <a:lnTo>
                      <a:pt x="0" y="119"/>
                    </a:lnTo>
                    <a:lnTo>
                      <a:pt x="2" y="99"/>
                    </a:lnTo>
                    <a:lnTo>
                      <a:pt x="4" y="80"/>
                    </a:lnTo>
                    <a:lnTo>
                      <a:pt x="10" y="61"/>
                    </a:lnTo>
                    <a:lnTo>
                      <a:pt x="18" y="45"/>
                    </a:lnTo>
                    <a:lnTo>
                      <a:pt x="29" y="30"/>
                    </a:lnTo>
                    <a:lnTo>
                      <a:pt x="44" y="17"/>
                    </a:lnTo>
                    <a:lnTo>
                      <a:pt x="63" y="8"/>
                    </a:lnTo>
                    <a:lnTo>
                      <a:pt x="84" y="3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7" name="Freeform 70"/>
              <p:cNvSpPr>
                <a:spLocks/>
              </p:cNvSpPr>
              <p:nvPr/>
            </p:nvSpPr>
            <p:spPr bwMode="auto">
              <a:xfrm>
                <a:off x="2037" y="2483"/>
                <a:ext cx="108" cy="1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9"/>
                  </a:cxn>
                  <a:cxn ang="0">
                    <a:pos x="35" y="149"/>
                  </a:cxn>
                  <a:cxn ang="0">
                    <a:pos x="36" y="165"/>
                  </a:cxn>
                  <a:cxn ang="0">
                    <a:pos x="42" y="180"/>
                  </a:cxn>
                  <a:cxn ang="0">
                    <a:pos x="50" y="191"/>
                  </a:cxn>
                  <a:cxn ang="0">
                    <a:pos x="64" y="199"/>
                  </a:cxn>
                  <a:cxn ang="0">
                    <a:pos x="80" y="205"/>
                  </a:cxn>
                  <a:cxn ang="0">
                    <a:pos x="103" y="206"/>
                  </a:cxn>
                  <a:cxn ang="0">
                    <a:pos x="126" y="205"/>
                  </a:cxn>
                  <a:cxn ang="0">
                    <a:pos x="144" y="199"/>
                  </a:cxn>
                  <a:cxn ang="0">
                    <a:pos x="157" y="191"/>
                  </a:cxn>
                  <a:cxn ang="0">
                    <a:pos x="167" y="179"/>
                  </a:cxn>
                  <a:cxn ang="0">
                    <a:pos x="172" y="165"/>
                  </a:cxn>
                  <a:cxn ang="0">
                    <a:pos x="175" y="148"/>
                  </a:cxn>
                  <a:cxn ang="0">
                    <a:pos x="176" y="127"/>
                  </a:cxn>
                  <a:cxn ang="0">
                    <a:pos x="176" y="0"/>
                  </a:cxn>
                  <a:cxn ang="0">
                    <a:pos x="210" y="0"/>
                  </a:cxn>
                  <a:cxn ang="0">
                    <a:pos x="210" y="233"/>
                  </a:cxn>
                  <a:cxn ang="0">
                    <a:pos x="191" y="233"/>
                  </a:cxn>
                  <a:cxn ang="0">
                    <a:pos x="184" y="191"/>
                  </a:cxn>
                  <a:cxn ang="0">
                    <a:pos x="179" y="202"/>
                  </a:cxn>
                  <a:cxn ang="0">
                    <a:pos x="170" y="213"/>
                  </a:cxn>
                  <a:cxn ang="0">
                    <a:pos x="157" y="222"/>
                  </a:cxn>
                  <a:cxn ang="0">
                    <a:pos x="141" y="229"/>
                  </a:cxn>
                  <a:cxn ang="0">
                    <a:pos x="121" y="235"/>
                  </a:cxn>
                  <a:cxn ang="0">
                    <a:pos x="95" y="236"/>
                  </a:cxn>
                  <a:cxn ang="0">
                    <a:pos x="68" y="235"/>
                  </a:cxn>
                  <a:cxn ang="0">
                    <a:pos x="47" y="228"/>
                  </a:cxn>
                  <a:cxn ang="0">
                    <a:pos x="30" y="218"/>
                  </a:cxn>
                  <a:cxn ang="0">
                    <a:pos x="17" y="206"/>
                  </a:cxn>
                  <a:cxn ang="0">
                    <a:pos x="9" y="190"/>
                  </a:cxn>
                  <a:cxn ang="0">
                    <a:pos x="4" y="171"/>
                  </a:cxn>
                  <a:cxn ang="0">
                    <a:pos x="1" y="150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210" h="236">
                    <a:moveTo>
                      <a:pt x="0" y="0"/>
                    </a:moveTo>
                    <a:lnTo>
                      <a:pt x="34" y="0"/>
                    </a:lnTo>
                    <a:lnTo>
                      <a:pt x="34" y="129"/>
                    </a:lnTo>
                    <a:lnTo>
                      <a:pt x="35" y="149"/>
                    </a:lnTo>
                    <a:lnTo>
                      <a:pt x="36" y="165"/>
                    </a:lnTo>
                    <a:lnTo>
                      <a:pt x="42" y="180"/>
                    </a:lnTo>
                    <a:lnTo>
                      <a:pt x="50" y="191"/>
                    </a:lnTo>
                    <a:lnTo>
                      <a:pt x="64" y="199"/>
                    </a:lnTo>
                    <a:lnTo>
                      <a:pt x="80" y="205"/>
                    </a:lnTo>
                    <a:lnTo>
                      <a:pt x="103" y="206"/>
                    </a:lnTo>
                    <a:lnTo>
                      <a:pt x="126" y="205"/>
                    </a:lnTo>
                    <a:lnTo>
                      <a:pt x="144" y="199"/>
                    </a:lnTo>
                    <a:lnTo>
                      <a:pt x="157" y="191"/>
                    </a:lnTo>
                    <a:lnTo>
                      <a:pt x="167" y="179"/>
                    </a:lnTo>
                    <a:lnTo>
                      <a:pt x="172" y="165"/>
                    </a:lnTo>
                    <a:lnTo>
                      <a:pt x="175" y="148"/>
                    </a:lnTo>
                    <a:lnTo>
                      <a:pt x="176" y="127"/>
                    </a:lnTo>
                    <a:lnTo>
                      <a:pt x="176" y="0"/>
                    </a:lnTo>
                    <a:lnTo>
                      <a:pt x="210" y="0"/>
                    </a:lnTo>
                    <a:lnTo>
                      <a:pt x="210" y="233"/>
                    </a:lnTo>
                    <a:lnTo>
                      <a:pt x="191" y="233"/>
                    </a:lnTo>
                    <a:lnTo>
                      <a:pt x="184" y="191"/>
                    </a:lnTo>
                    <a:lnTo>
                      <a:pt x="179" y="202"/>
                    </a:lnTo>
                    <a:lnTo>
                      <a:pt x="170" y="213"/>
                    </a:lnTo>
                    <a:lnTo>
                      <a:pt x="157" y="222"/>
                    </a:lnTo>
                    <a:lnTo>
                      <a:pt x="141" y="229"/>
                    </a:lnTo>
                    <a:lnTo>
                      <a:pt x="121" y="235"/>
                    </a:lnTo>
                    <a:lnTo>
                      <a:pt x="95" y="236"/>
                    </a:lnTo>
                    <a:lnTo>
                      <a:pt x="68" y="235"/>
                    </a:lnTo>
                    <a:lnTo>
                      <a:pt x="47" y="228"/>
                    </a:lnTo>
                    <a:lnTo>
                      <a:pt x="30" y="218"/>
                    </a:lnTo>
                    <a:lnTo>
                      <a:pt x="17" y="206"/>
                    </a:lnTo>
                    <a:lnTo>
                      <a:pt x="9" y="190"/>
                    </a:lnTo>
                    <a:lnTo>
                      <a:pt x="4" y="171"/>
                    </a:lnTo>
                    <a:lnTo>
                      <a:pt x="1" y="150"/>
                    </a:lnTo>
                    <a:lnTo>
                      <a:pt x="0" y="1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8" name="Freeform 71"/>
              <p:cNvSpPr>
                <a:spLocks/>
              </p:cNvSpPr>
              <p:nvPr/>
            </p:nvSpPr>
            <p:spPr bwMode="auto">
              <a:xfrm>
                <a:off x="2155" y="2454"/>
                <a:ext cx="70" cy="146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67" y="0"/>
                  </a:cxn>
                  <a:cxn ang="0">
                    <a:pos x="67" y="57"/>
                  </a:cxn>
                  <a:cxn ang="0">
                    <a:pos x="139" y="57"/>
                  </a:cxn>
                  <a:cxn ang="0">
                    <a:pos x="139" y="85"/>
                  </a:cxn>
                  <a:cxn ang="0">
                    <a:pos x="67" y="85"/>
                  </a:cxn>
                  <a:cxn ang="0">
                    <a:pos x="67" y="222"/>
                  </a:cxn>
                  <a:cxn ang="0">
                    <a:pos x="68" y="236"/>
                  </a:cxn>
                  <a:cxn ang="0">
                    <a:pos x="72" y="247"/>
                  </a:cxn>
                  <a:cxn ang="0">
                    <a:pos x="81" y="255"/>
                  </a:cxn>
                  <a:cxn ang="0">
                    <a:pos x="95" y="260"/>
                  </a:cxn>
                  <a:cxn ang="0">
                    <a:pos x="113" y="263"/>
                  </a:cxn>
                  <a:cxn ang="0">
                    <a:pos x="139" y="263"/>
                  </a:cxn>
                  <a:cxn ang="0">
                    <a:pos x="139" y="290"/>
                  </a:cxn>
                  <a:cxn ang="0">
                    <a:pos x="109" y="292"/>
                  </a:cxn>
                  <a:cxn ang="0">
                    <a:pos x="84" y="289"/>
                  </a:cxn>
                  <a:cxn ang="0">
                    <a:pos x="65" y="283"/>
                  </a:cxn>
                  <a:cxn ang="0">
                    <a:pos x="50" y="274"/>
                  </a:cxn>
                  <a:cxn ang="0">
                    <a:pos x="41" y="260"/>
                  </a:cxn>
                  <a:cxn ang="0">
                    <a:pos x="34" y="244"/>
                  </a:cxn>
                  <a:cxn ang="0">
                    <a:pos x="33" y="222"/>
                  </a:cxn>
                  <a:cxn ang="0">
                    <a:pos x="33" y="85"/>
                  </a:cxn>
                  <a:cxn ang="0">
                    <a:pos x="1" y="85"/>
                  </a:cxn>
                  <a:cxn ang="0">
                    <a:pos x="0" y="63"/>
                  </a:cxn>
                  <a:cxn ang="0">
                    <a:pos x="33" y="57"/>
                  </a:cxn>
                  <a:cxn ang="0">
                    <a:pos x="33" y="0"/>
                  </a:cxn>
                </a:cxnLst>
                <a:rect l="0" t="0" r="r" b="b"/>
                <a:pathLst>
                  <a:path w="139" h="292">
                    <a:moveTo>
                      <a:pt x="33" y="0"/>
                    </a:moveTo>
                    <a:lnTo>
                      <a:pt x="67" y="0"/>
                    </a:lnTo>
                    <a:lnTo>
                      <a:pt x="67" y="57"/>
                    </a:lnTo>
                    <a:lnTo>
                      <a:pt x="139" y="57"/>
                    </a:lnTo>
                    <a:lnTo>
                      <a:pt x="139" y="85"/>
                    </a:lnTo>
                    <a:lnTo>
                      <a:pt x="67" y="85"/>
                    </a:lnTo>
                    <a:lnTo>
                      <a:pt x="67" y="222"/>
                    </a:lnTo>
                    <a:lnTo>
                      <a:pt x="68" y="236"/>
                    </a:lnTo>
                    <a:lnTo>
                      <a:pt x="72" y="247"/>
                    </a:lnTo>
                    <a:lnTo>
                      <a:pt x="81" y="255"/>
                    </a:lnTo>
                    <a:lnTo>
                      <a:pt x="95" y="260"/>
                    </a:lnTo>
                    <a:lnTo>
                      <a:pt x="113" y="263"/>
                    </a:lnTo>
                    <a:lnTo>
                      <a:pt x="139" y="263"/>
                    </a:lnTo>
                    <a:lnTo>
                      <a:pt x="139" y="290"/>
                    </a:lnTo>
                    <a:lnTo>
                      <a:pt x="109" y="292"/>
                    </a:lnTo>
                    <a:lnTo>
                      <a:pt x="84" y="289"/>
                    </a:lnTo>
                    <a:lnTo>
                      <a:pt x="65" y="283"/>
                    </a:lnTo>
                    <a:lnTo>
                      <a:pt x="50" y="274"/>
                    </a:lnTo>
                    <a:lnTo>
                      <a:pt x="41" y="260"/>
                    </a:lnTo>
                    <a:lnTo>
                      <a:pt x="34" y="244"/>
                    </a:lnTo>
                    <a:lnTo>
                      <a:pt x="33" y="222"/>
                    </a:lnTo>
                    <a:lnTo>
                      <a:pt x="33" y="85"/>
                    </a:lnTo>
                    <a:lnTo>
                      <a:pt x="1" y="85"/>
                    </a:lnTo>
                    <a:lnTo>
                      <a:pt x="0" y="63"/>
                    </a:lnTo>
                    <a:lnTo>
                      <a:pt x="33" y="57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9" name="Freeform 72"/>
              <p:cNvSpPr>
                <a:spLocks/>
              </p:cNvSpPr>
              <p:nvPr/>
            </p:nvSpPr>
            <p:spPr bwMode="auto">
              <a:xfrm>
                <a:off x="2241" y="2438"/>
                <a:ext cx="105" cy="1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7"/>
                  </a:cxn>
                  <a:cxn ang="0">
                    <a:pos x="39" y="114"/>
                  </a:cxn>
                  <a:cxn ang="0">
                    <a:pos x="47" y="105"/>
                  </a:cxn>
                  <a:cxn ang="0">
                    <a:pos x="60" y="97"/>
                  </a:cxn>
                  <a:cxn ang="0">
                    <a:pos x="75" y="90"/>
                  </a:cxn>
                  <a:cxn ang="0">
                    <a:pos x="92" y="86"/>
                  </a:cxn>
                  <a:cxn ang="0">
                    <a:pos x="115" y="84"/>
                  </a:cxn>
                  <a:cxn ang="0">
                    <a:pos x="142" y="86"/>
                  </a:cxn>
                  <a:cxn ang="0">
                    <a:pos x="163" y="93"/>
                  </a:cxn>
                  <a:cxn ang="0">
                    <a:pos x="179" y="101"/>
                  </a:cxn>
                  <a:cxn ang="0">
                    <a:pos x="191" y="114"/>
                  </a:cxn>
                  <a:cxn ang="0">
                    <a:pos x="199" y="129"/>
                  </a:cxn>
                  <a:cxn ang="0">
                    <a:pos x="205" y="148"/>
                  </a:cxn>
                  <a:cxn ang="0">
                    <a:pos x="208" y="170"/>
                  </a:cxn>
                  <a:cxn ang="0">
                    <a:pos x="209" y="195"/>
                  </a:cxn>
                  <a:cxn ang="0">
                    <a:pos x="209" y="322"/>
                  </a:cxn>
                  <a:cxn ang="0">
                    <a:pos x="175" y="322"/>
                  </a:cxn>
                  <a:cxn ang="0">
                    <a:pos x="175" y="192"/>
                  </a:cxn>
                  <a:cxn ang="0">
                    <a:pos x="174" y="171"/>
                  </a:cxn>
                  <a:cxn ang="0">
                    <a:pos x="172" y="154"/>
                  </a:cxn>
                  <a:cxn ang="0">
                    <a:pos x="167" y="139"/>
                  </a:cxn>
                  <a:cxn ang="0">
                    <a:pos x="159" y="128"/>
                  </a:cxn>
                  <a:cxn ang="0">
                    <a:pos x="145" y="120"/>
                  </a:cxn>
                  <a:cxn ang="0">
                    <a:pos x="129" y="116"/>
                  </a:cxn>
                  <a:cxn ang="0">
                    <a:pos x="106" y="114"/>
                  </a:cxn>
                  <a:cxn ang="0">
                    <a:pos x="84" y="116"/>
                  </a:cxn>
                  <a:cxn ang="0">
                    <a:pos x="66" y="120"/>
                  </a:cxn>
                  <a:cxn ang="0">
                    <a:pos x="53" y="128"/>
                  </a:cxn>
                  <a:cxn ang="0">
                    <a:pos x="43" y="139"/>
                  </a:cxn>
                  <a:cxn ang="0">
                    <a:pos x="38" y="152"/>
                  </a:cxn>
                  <a:cxn ang="0">
                    <a:pos x="35" y="170"/>
                  </a:cxn>
                  <a:cxn ang="0">
                    <a:pos x="34" y="192"/>
                  </a:cxn>
                  <a:cxn ang="0">
                    <a:pos x="34" y="322"/>
                  </a:cxn>
                  <a:cxn ang="0">
                    <a:pos x="0" y="322"/>
                  </a:cxn>
                  <a:cxn ang="0">
                    <a:pos x="0" y="0"/>
                  </a:cxn>
                </a:cxnLst>
                <a:rect l="0" t="0" r="r" b="b"/>
                <a:pathLst>
                  <a:path w="209" h="322">
                    <a:moveTo>
                      <a:pt x="0" y="0"/>
                    </a:moveTo>
                    <a:lnTo>
                      <a:pt x="34" y="0"/>
                    </a:lnTo>
                    <a:lnTo>
                      <a:pt x="34" y="127"/>
                    </a:lnTo>
                    <a:lnTo>
                      <a:pt x="39" y="114"/>
                    </a:lnTo>
                    <a:lnTo>
                      <a:pt x="47" y="105"/>
                    </a:lnTo>
                    <a:lnTo>
                      <a:pt x="60" y="97"/>
                    </a:lnTo>
                    <a:lnTo>
                      <a:pt x="75" y="90"/>
                    </a:lnTo>
                    <a:lnTo>
                      <a:pt x="92" y="86"/>
                    </a:lnTo>
                    <a:lnTo>
                      <a:pt x="115" y="84"/>
                    </a:lnTo>
                    <a:lnTo>
                      <a:pt x="142" y="86"/>
                    </a:lnTo>
                    <a:lnTo>
                      <a:pt x="163" y="93"/>
                    </a:lnTo>
                    <a:lnTo>
                      <a:pt x="179" y="101"/>
                    </a:lnTo>
                    <a:lnTo>
                      <a:pt x="191" y="114"/>
                    </a:lnTo>
                    <a:lnTo>
                      <a:pt x="199" y="129"/>
                    </a:lnTo>
                    <a:lnTo>
                      <a:pt x="205" y="148"/>
                    </a:lnTo>
                    <a:lnTo>
                      <a:pt x="208" y="170"/>
                    </a:lnTo>
                    <a:lnTo>
                      <a:pt x="209" y="195"/>
                    </a:lnTo>
                    <a:lnTo>
                      <a:pt x="209" y="322"/>
                    </a:lnTo>
                    <a:lnTo>
                      <a:pt x="175" y="322"/>
                    </a:lnTo>
                    <a:lnTo>
                      <a:pt x="175" y="192"/>
                    </a:lnTo>
                    <a:lnTo>
                      <a:pt x="174" y="171"/>
                    </a:lnTo>
                    <a:lnTo>
                      <a:pt x="172" y="154"/>
                    </a:lnTo>
                    <a:lnTo>
                      <a:pt x="167" y="139"/>
                    </a:lnTo>
                    <a:lnTo>
                      <a:pt x="159" y="128"/>
                    </a:lnTo>
                    <a:lnTo>
                      <a:pt x="145" y="120"/>
                    </a:lnTo>
                    <a:lnTo>
                      <a:pt x="129" y="116"/>
                    </a:lnTo>
                    <a:lnTo>
                      <a:pt x="106" y="114"/>
                    </a:lnTo>
                    <a:lnTo>
                      <a:pt x="84" y="116"/>
                    </a:lnTo>
                    <a:lnTo>
                      <a:pt x="66" y="120"/>
                    </a:lnTo>
                    <a:lnTo>
                      <a:pt x="53" y="128"/>
                    </a:lnTo>
                    <a:lnTo>
                      <a:pt x="43" y="139"/>
                    </a:lnTo>
                    <a:lnTo>
                      <a:pt x="38" y="152"/>
                    </a:lnTo>
                    <a:lnTo>
                      <a:pt x="35" y="170"/>
                    </a:lnTo>
                    <a:lnTo>
                      <a:pt x="34" y="192"/>
                    </a:lnTo>
                    <a:lnTo>
                      <a:pt x="34" y="322"/>
                    </a:lnTo>
                    <a:lnTo>
                      <a:pt x="0" y="3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0" name="Freeform 73"/>
              <p:cNvSpPr>
                <a:spLocks/>
              </p:cNvSpPr>
              <p:nvPr/>
            </p:nvSpPr>
            <p:spPr bwMode="auto">
              <a:xfrm>
                <a:off x="2352" y="2483"/>
                <a:ext cx="178" cy="1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" y="0"/>
                  </a:cxn>
                  <a:cxn ang="0">
                    <a:pos x="92" y="195"/>
                  </a:cxn>
                  <a:cxn ang="0">
                    <a:pos x="156" y="0"/>
                  </a:cxn>
                  <a:cxn ang="0">
                    <a:pos x="190" y="0"/>
                  </a:cxn>
                  <a:cxn ang="0">
                    <a:pos x="255" y="197"/>
                  </a:cxn>
                  <a:cxn ang="0">
                    <a:pos x="314" y="0"/>
                  </a:cxn>
                  <a:cxn ang="0">
                    <a:pos x="350" y="0"/>
                  </a:cxn>
                  <a:cxn ang="0">
                    <a:pos x="276" y="233"/>
                  </a:cxn>
                  <a:cxn ang="0">
                    <a:pos x="236" y="233"/>
                  </a:cxn>
                  <a:cxn ang="0">
                    <a:pos x="172" y="39"/>
                  </a:cxn>
                  <a:cxn ang="0">
                    <a:pos x="110" y="233"/>
                  </a:cxn>
                  <a:cxn ang="0">
                    <a:pos x="73" y="233"/>
                  </a:cxn>
                  <a:cxn ang="0">
                    <a:pos x="0" y="0"/>
                  </a:cxn>
                </a:cxnLst>
                <a:rect l="0" t="0" r="r" b="b"/>
                <a:pathLst>
                  <a:path w="350" h="233">
                    <a:moveTo>
                      <a:pt x="0" y="0"/>
                    </a:moveTo>
                    <a:lnTo>
                      <a:pt x="37" y="0"/>
                    </a:lnTo>
                    <a:lnTo>
                      <a:pt x="92" y="195"/>
                    </a:lnTo>
                    <a:lnTo>
                      <a:pt x="156" y="0"/>
                    </a:lnTo>
                    <a:lnTo>
                      <a:pt x="190" y="0"/>
                    </a:lnTo>
                    <a:lnTo>
                      <a:pt x="255" y="197"/>
                    </a:lnTo>
                    <a:lnTo>
                      <a:pt x="314" y="0"/>
                    </a:lnTo>
                    <a:lnTo>
                      <a:pt x="350" y="0"/>
                    </a:lnTo>
                    <a:lnTo>
                      <a:pt x="276" y="233"/>
                    </a:lnTo>
                    <a:lnTo>
                      <a:pt x="236" y="233"/>
                    </a:lnTo>
                    <a:lnTo>
                      <a:pt x="172" y="39"/>
                    </a:lnTo>
                    <a:lnTo>
                      <a:pt x="110" y="233"/>
                    </a:lnTo>
                    <a:lnTo>
                      <a:pt x="73" y="2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1" name="Freeform 74"/>
              <p:cNvSpPr>
                <a:spLocks noEditPoints="1"/>
              </p:cNvSpPr>
              <p:nvPr/>
            </p:nvSpPr>
            <p:spPr bwMode="auto">
              <a:xfrm>
                <a:off x="2530" y="2480"/>
                <a:ext cx="111" cy="121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58" y="45"/>
                  </a:cxn>
                  <a:cxn ang="0">
                    <a:pos x="42" y="72"/>
                  </a:cxn>
                  <a:cxn ang="0">
                    <a:pos x="35" y="106"/>
                  </a:cxn>
                  <a:cxn ang="0">
                    <a:pos x="184" y="87"/>
                  </a:cxn>
                  <a:cxn ang="0">
                    <a:pos x="173" y="56"/>
                  </a:cxn>
                  <a:cxn ang="0">
                    <a:pos x="150" y="35"/>
                  </a:cxn>
                  <a:cxn ang="0">
                    <a:pos x="112" y="27"/>
                  </a:cxn>
                  <a:cxn ang="0">
                    <a:pos x="142" y="3"/>
                  </a:cxn>
                  <a:cxn ang="0">
                    <a:pos x="183" y="19"/>
                  </a:cxn>
                  <a:cxn ang="0">
                    <a:pos x="207" y="47"/>
                  </a:cxn>
                  <a:cxn ang="0">
                    <a:pos x="220" y="87"/>
                  </a:cxn>
                  <a:cxn ang="0">
                    <a:pos x="221" y="133"/>
                  </a:cxn>
                  <a:cxn ang="0">
                    <a:pos x="38" y="152"/>
                  </a:cxn>
                  <a:cxn ang="0">
                    <a:pos x="50" y="183"/>
                  </a:cxn>
                  <a:cxn ang="0">
                    <a:pos x="74" y="204"/>
                  </a:cxn>
                  <a:cxn ang="0">
                    <a:pos x="115" y="212"/>
                  </a:cxn>
                  <a:cxn ang="0">
                    <a:pos x="154" y="205"/>
                  </a:cxn>
                  <a:cxn ang="0">
                    <a:pos x="176" y="186"/>
                  </a:cxn>
                  <a:cxn ang="0">
                    <a:pos x="186" y="163"/>
                  </a:cxn>
                  <a:cxn ang="0">
                    <a:pos x="218" y="179"/>
                  </a:cxn>
                  <a:cxn ang="0">
                    <a:pos x="201" y="209"/>
                  </a:cxn>
                  <a:cxn ang="0">
                    <a:pos x="168" y="229"/>
                  </a:cxn>
                  <a:cxn ang="0">
                    <a:pos x="116" y="238"/>
                  </a:cxn>
                  <a:cxn ang="0">
                    <a:pos x="63" y="229"/>
                  </a:cxn>
                  <a:cxn ang="0">
                    <a:pos x="28" y="208"/>
                  </a:cxn>
                  <a:cxn ang="0">
                    <a:pos x="9" y="176"/>
                  </a:cxn>
                  <a:cxn ang="0">
                    <a:pos x="1" y="138"/>
                  </a:cxn>
                  <a:cxn ang="0">
                    <a:pos x="1" y="98"/>
                  </a:cxn>
                  <a:cxn ang="0">
                    <a:pos x="9" y="60"/>
                  </a:cxn>
                  <a:cxn ang="0">
                    <a:pos x="28" y="28"/>
                  </a:cxn>
                  <a:cxn ang="0">
                    <a:pos x="62" y="8"/>
                  </a:cxn>
                  <a:cxn ang="0">
                    <a:pos x="115" y="0"/>
                  </a:cxn>
                </a:cxnLst>
                <a:rect l="0" t="0" r="r" b="b"/>
                <a:pathLst>
                  <a:path w="221" h="238">
                    <a:moveTo>
                      <a:pt x="112" y="27"/>
                    </a:moveTo>
                    <a:lnTo>
                      <a:pt x="89" y="30"/>
                    </a:lnTo>
                    <a:lnTo>
                      <a:pt x="72" y="35"/>
                    </a:lnTo>
                    <a:lnTo>
                      <a:pt x="58" y="45"/>
                    </a:lnTo>
                    <a:lnTo>
                      <a:pt x="49" y="57"/>
                    </a:lnTo>
                    <a:lnTo>
                      <a:pt x="42" y="72"/>
                    </a:lnTo>
                    <a:lnTo>
                      <a:pt x="38" y="88"/>
                    </a:lnTo>
                    <a:lnTo>
                      <a:pt x="35" y="106"/>
                    </a:lnTo>
                    <a:lnTo>
                      <a:pt x="186" y="106"/>
                    </a:lnTo>
                    <a:lnTo>
                      <a:pt x="184" y="87"/>
                    </a:lnTo>
                    <a:lnTo>
                      <a:pt x="180" y="70"/>
                    </a:lnTo>
                    <a:lnTo>
                      <a:pt x="173" y="56"/>
                    </a:lnTo>
                    <a:lnTo>
                      <a:pt x="164" y="43"/>
                    </a:lnTo>
                    <a:lnTo>
                      <a:pt x="150" y="35"/>
                    </a:lnTo>
                    <a:lnTo>
                      <a:pt x="134" y="28"/>
                    </a:lnTo>
                    <a:lnTo>
                      <a:pt x="112" y="27"/>
                    </a:lnTo>
                    <a:close/>
                    <a:moveTo>
                      <a:pt x="115" y="0"/>
                    </a:moveTo>
                    <a:lnTo>
                      <a:pt x="142" y="3"/>
                    </a:lnTo>
                    <a:lnTo>
                      <a:pt x="164" y="8"/>
                    </a:lnTo>
                    <a:lnTo>
                      <a:pt x="183" y="19"/>
                    </a:lnTo>
                    <a:lnTo>
                      <a:pt x="197" y="31"/>
                    </a:lnTo>
                    <a:lnTo>
                      <a:pt x="207" y="47"/>
                    </a:lnTo>
                    <a:lnTo>
                      <a:pt x="216" y="66"/>
                    </a:lnTo>
                    <a:lnTo>
                      <a:pt x="220" y="87"/>
                    </a:lnTo>
                    <a:lnTo>
                      <a:pt x="221" y="110"/>
                    </a:lnTo>
                    <a:lnTo>
                      <a:pt x="221" y="133"/>
                    </a:lnTo>
                    <a:lnTo>
                      <a:pt x="35" y="133"/>
                    </a:lnTo>
                    <a:lnTo>
                      <a:pt x="38" y="152"/>
                    </a:lnTo>
                    <a:lnTo>
                      <a:pt x="42" y="168"/>
                    </a:lnTo>
                    <a:lnTo>
                      <a:pt x="50" y="183"/>
                    </a:lnTo>
                    <a:lnTo>
                      <a:pt x="61" y="195"/>
                    </a:lnTo>
                    <a:lnTo>
                      <a:pt x="74" y="204"/>
                    </a:lnTo>
                    <a:lnTo>
                      <a:pt x="93" y="210"/>
                    </a:lnTo>
                    <a:lnTo>
                      <a:pt x="115" y="212"/>
                    </a:lnTo>
                    <a:lnTo>
                      <a:pt x="137" y="210"/>
                    </a:lnTo>
                    <a:lnTo>
                      <a:pt x="154" y="205"/>
                    </a:lnTo>
                    <a:lnTo>
                      <a:pt x="167" y="197"/>
                    </a:lnTo>
                    <a:lnTo>
                      <a:pt x="176" y="186"/>
                    </a:lnTo>
                    <a:lnTo>
                      <a:pt x="183" y="175"/>
                    </a:lnTo>
                    <a:lnTo>
                      <a:pt x="186" y="163"/>
                    </a:lnTo>
                    <a:lnTo>
                      <a:pt x="221" y="163"/>
                    </a:lnTo>
                    <a:lnTo>
                      <a:pt x="218" y="179"/>
                    </a:lnTo>
                    <a:lnTo>
                      <a:pt x="212" y="195"/>
                    </a:lnTo>
                    <a:lnTo>
                      <a:pt x="201" y="209"/>
                    </a:lnTo>
                    <a:lnTo>
                      <a:pt x="187" y="220"/>
                    </a:lnTo>
                    <a:lnTo>
                      <a:pt x="168" y="229"/>
                    </a:lnTo>
                    <a:lnTo>
                      <a:pt x="145" y="235"/>
                    </a:lnTo>
                    <a:lnTo>
                      <a:pt x="116" y="238"/>
                    </a:lnTo>
                    <a:lnTo>
                      <a:pt x="88" y="235"/>
                    </a:lnTo>
                    <a:lnTo>
                      <a:pt x="63" y="229"/>
                    </a:lnTo>
                    <a:lnTo>
                      <a:pt x="44" y="220"/>
                    </a:lnTo>
                    <a:lnTo>
                      <a:pt x="28" y="208"/>
                    </a:lnTo>
                    <a:lnTo>
                      <a:pt x="17" y="194"/>
                    </a:lnTo>
                    <a:lnTo>
                      <a:pt x="9" y="176"/>
                    </a:lnTo>
                    <a:lnTo>
                      <a:pt x="4" y="159"/>
                    </a:lnTo>
                    <a:lnTo>
                      <a:pt x="1" y="138"/>
                    </a:lnTo>
                    <a:lnTo>
                      <a:pt x="0" y="118"/>
                    </a:lnTo>
                    <a:lnTo>
                      <a:pt x="1" y="98"/>
                    </a:lnTo>
                    <a:lnTo>
                      <a:pt x="4" y="79"/>
                    </a:lnTo>
                    <a:lnTo>
                      <a:pt x="9" y="60"/>
                    </a:lnTo>
                    <a:lnTo>
                      <a:pt x="17" y="43"/>
                    </a:lnTo>
                    <a:lnTo>
                      <a:pt x="28" y="28"/>
                    </a:lnTo>
                    <a:lnTo>
                      <a:pt x="43" y="17"/>
                    </a:lnTo>
                    <a:lnTo>
                      <a:pt x="62" y="8"/>
                    </a:lnTo>
                    <a:lnTo>
                      <a:pt x="87" y="3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2" name="Freeform 75"/>
              <p:cNvSpPr>
                <a:spLocks/>
              </p:cNvSpPr>
              <p:nvPr/>
            </p:nvSpPr>
            <p:spPr bwMode="auto">
              <a:xfrm>
                <a:off x="2658" y="2480"/>
                <a:ext cx="105" cy="121"/>
              </a:xfrm>
              <a:custGeom>
                <a:avLst/>
                <a:gdLst/>
                <a:ahLst/>
                <a:cxnLst>
                  <a:cxn ang="0">
                    <a:pos x="133" y="3"/>
                  </a:cxn>
                  <a:cxn ang="0">
                    <a:pos x="174" y="17"/>
                  </a:cxn>
                  <a:cxn ang="0">
                    <a:pos x="197" y="47"/>
                  </a:cxn>
                  <a:cxn ang="0">
                    <a:pos x="204" y="87"/>
                  </a:cxn>
                  <a:cxn ang="0">
                    <a:pos x="170" y="69"/>
                  </a:cxn>
                  <a:cxn ang="0">
                    <a:pos x="156" y="43"/>
                  </a:cxn>
                  <a:cxn ang="0">
                    <a:pos x="127" y="28"/>
                  </a:cxn>
                  <a:cxn ang="0">
                    <a:pos x="82" y="28"/>
                  </a:cxn>
                  <a:cxn ang="0">
                    <a:pos x="53" y="39"/>
                  </a:cxn>
                  <a:cxn ang="0">
                    <a:pos x="41" y="56"/>
                  </a:cxn>
                  <a:cxn ang="0">
                    <a:pos x="42" y="77"/>
                  </a:cxn>
                  <a:cxn ang="0">
                    <a:pos x="63" y="92"/>
                  </a:cxn>
                  <a:cxn ang="0">
                    <a:pos x="97" y="102"/>
                  </a:cxn>
                  <a:cxn ang="0">
                    <a:pos x="136" y="110"/>
                  </a:cxn>
                  <a:cxn ang="0">
                    <a:pos x="173" y="122"/>
                  </a:cxn>
                  <a:cxn ang="0">
                    <a:pos x="200" y="141"/>
                  </a:cxn>
                  <a:cxn ang="0">
                    <a:pos x="211" y="172"/>
                  </a:cxn>
                  <a:cxn ang="0">
                    <a:pos x="204" y="200"/>
                  </a:cxn>
                  <a:cxn ang="0">
                    <a:pos x="180" y="223"/>
                  </a:cxn>
                  <a:cxn ang="0">
                    <a:pos x="139" y="238"/>
                  </a:cxn>
                  <a:cxn ang="0">
                    <a:pos x="80" y="238"/>
                  </a:cxn>
                  <a:cxn ang="0">
                    <a:pos x="36" y="223"/>
                  </a:cxn>
                  <a:cxn ang="0">
                    <a:pos x="8" y="193"/>
                  </a:cxn>
                  <a:cxn ang="0">
                    <a:pos x="0" y="149"/>
                  </a:cxn>
                  <a:cxn ang="0">
                    <a:pos x="36" y="167"/>
                  </a:cxn>
                  <a:cxn ang="0">
                    <a:pos x="52" y="194"/>
                  </a:cxn>
                  <a:cxn ang="0">
                    <a:pos x="86" y="209"/>
                  </a:cxn>
                  <a:cxn ang="0">
                    <a:pos x="132" y="209"/>
                  </a:cxn>
                  <a:cxn ang="0">
                    <a:pos x="162" y="198"/>
                  </a:cxn>
                  <a:cxn ang="0">
                    <a:pos x="175" y="183"/>
                  </a:cxn>
                  <a:cxn ang="0">
                    <a:pos x="174" y="161"/>
                  </a:cxn>
                  <a:cxn ang="0">
                    <a:pos x="155" y="145"/>
                  </a:cxn>
                  <a:cxn ang="0">
                    <a:pos x="122" y="136"/>
                  </a:cxn>
                  <a:cxn ang="0">
                    <a:pos x="83" y="128"/>
                  </a:cxn>
                  <a:cxn ang="0">
                    <a:pos x="30" y="109"/>
                  </a:cxn>
                  <a:cxn ang="0">
                    <a:pos x="8" y="85"/>
                  </a:cxn>
                  <a:cxn ang="0">
                    <a:pos x="7" y="51"/>
                  </a:cxn>
                  <a:cxn ang="0">
                    <a:pos x="22" y="24"/>
                  </a:cxn>
                  <a:cxn ang="0">
                    <a:pos x="55" y="7"/>
                  </a:cxn>
                  <a:cxn ang="0">
                    <a:pos x="105" y="0"/>
                  </a:cxn>
                </a:cxnLst>
                <a:rect l="0" t="0" r="r" b="b"/>
                <a:pathLst>
                  <a:path w="211" h="239">
                    <a:moveTo>
                      <a:pt x="105" y="0"/>
                    </a:moveTo>
                    <a:lnTo>
                      <a:pt x="133" y="3"/>
                    </a:lnTo>
                    <a:lnTo>
                      <a:pt x="156" y="8"/>
                    </a:lnTo>
                    <a:lnTo>
                      <a:pt x="174" y="17"/>
                    </a:lnTo>
                    <a:lnTo>
                      <a:pt x="188" y="31"/>
                    </a:lnTo>
                    <a:lnTo>
                      <a:pt x="197" y="47"/>
                    </a:lnTo>
                    <a:lnTo>
                      <a:pt x="203" y="65"/>
                    </a:lnTo>
                    <a:lnTo>
                      <a:pt x="204" y="87"/>
                    </a:lnTo>
                    <a:lnTo>
                      <a:pt x="173" y="87"/>
                    </a:lnTo>
                    <a:lnTo>
                      <a:pt x="170" y="69"/>
                    </a:lnTo>
                    <a:lnTo>
                      <a:pt x="166" y="56"/>
                    </a:lnTo>
                    <a:lnTo>
                      <a:pt x="156" y="43"/>
                    </a:lnTo>
                    <a:lnTo>
                      <a:pt x="143" y="34"/>
                    </a:lnTo>
                    <a:lnTo>
                      <a:pt x="127" y="28"/>
                    </a:lnTo>
                    <a:lnTo>
                      <a:pt x="103" y="27"/>
                    </a:lnTo>
                    <a:lnTo>
                      <a:pt x="82" y="28"/>
                    </a:lnTo>
                    <a:lnTo>
                      <a:pt x="65" y="32"/>
                    </a:lnTo>
                    <a:lnTo>
                      <a:pt x="53" y="39"/>
                    </a:lnTo>
                    <a:lnTo>
                      <a:pt x="45" y="46"/>
                    </a:lnTo>
                    <a:lnTo>
                      <a:pt x="41" y="56"/>
                    </a:lnTo>
                    <a:lnTo>
                      <a:pt x="40" y="66"/>
                    </a:lnTo>
                    <a:lnTo>
                      <a:pt x="42" y="77"/>
                    </a:lnTo>
                    <a:lnTo>
                      <a:pt x="51" y="85"/>
                    </a:lnTo>
                    <a:lnTo>
                      <a:pt x="63" y="92"/>
                    </a:lnTo>
                    <a:lnTo>
                      <a:pt x="79" y="98"/>
                    </a:lnTo>
                    <a:lnTo>
                      <a:pt x="97" y="102"/>
                    </a:lnTo>
                    <a:lnTo>
                      <a:pt x="116" y="106"/>
                    </a:lnTo>
                    <a:lnTo>
                      <a:pt x="136" y="110"/>
                    </a:lnTo>
                    <a:lnTo>
                      <a:pt x="155" y="115"/>
                    </a:lnTo>
                    <a:lnTo>
                      <a:pt x="173" y="122"/>
                    </a:lnTo>
                    <a:lnTo>
                      <a:pt x="188" y="130"/>
                    </a:lnTo>
                    <a:lnTo>
                      <a:pt x="200" y="141"/>
                    </a:lnTo>
                    <a:lnTo>
                      <a:pt x="208" y="155"/>
                    </a:lnTo>
                    <a:lnTo>
                      <a:pt x="211" y="172"/>
                    </a:lnTo>
                    <a:lnTo>
                      <a:pt x="209" y="186"/>
                    </a:lnTo>
                    <a:lnTo>
                      <a:pt x="204" y="200"/>
                    </a:lnTo>
                    <a:lnTo>
                      <a:pt x="194" y="212"/>
                    </a:lnTo>
                    <a:lnTo>
                      <a:pt x="180" y="223"/>
                    </a:lnTo>
                    <a:lnTo>
                      <a:pt x="162" y="231"/>
                    </a:lnTo>
                    <a:lnTo>
                      <a:pt x="139" y="238"/>
                    </a:lnTo>
                    <a:lnTo>
                      <a:pt x="110" y="239"/>
                    </a:lnTo>
                    <a:lnTo>
                      <a:pt x="80" y="238"/>
                    </a:lnTo>
                    <a:lnTo>
                      <a:pt x="55" y="231"/>
                    </a:lnTo>
                    <a:lnTo>
                      <a:pt x="36" y="223"/>
                    </a:lnTo>
                    <a:lnTo>
                      <a:pt x="19" y="209"/>
                    </a:lnTo>
                    <a:lnTo>
                      <a:pt x="8" y="193"/>
                    </a:lnTo>
                    <a:lnTo>
                      <a:pt x="3" y="172"/>
                    </a:lnTo>
                    <a:lnTo>
                      <a:pt x="0" y="149"/>
                    </a:lnTo>
                    <a:lnTo>
                      <a:pt x="34" y="149"/>
                    </a:lnTo>
                    <a:lnTo>
                      <a:pt x="36" y="167"/>
                    </a:lnTo>
                    <a:lnTo>
                      <a:pt x="42" y="183"/>
                    </a:lnTo>
                    <a:lnTo>
                      <a:pt x="52" y="194"/>
                    </a:lnTo>
                    <a:lnTo>
                      <a:pt x="67" y="204"/>
                    </a:lnTo>
                    <a:lnTo>
                      <a:pt x="86" y="209"/>
                    </a:lnTo>
                    <a:lnTo>
                      <a:pt x="110" y="210"/>
                    </a:lnTo>
                    <a:lnTo>
                      <a:pt x="132" y="209"/>
                    </a:lnTo>
                    <a:lnTo>
                      <a:pt x="150" y="205"/>
                    </a:lnTo>
                    <a:lnTo>
                      <a:pt x="162" y="198"/>
                    </a:lnTo>
                    <a:lnTo>
                      <a:pt x="170" y="191"/>
                    </a:lnTo>
                    <a:lnTo>
                      <a:pt x="175" y="183"/>
                    </a:lnTo>
                    <a:lnTo>
                      <a:pt x="177" y="174"/>
                    </a:lnTo>
                    <a:lnTo>
                      <a:pt x="174" y="161"/>
                    </a:lnTo>
                    <a:lnTo>
                      <a:pt x="167" y="152"/>
                    </a:lnTo>
                    <a:lnTo>
                      <a:pt x="155" y="145"/>
                    </a:lnTo>
                    <a:lnTo>
                      <a:pt x="140" y="140"/>
                    </a:lnTo>
                    <a:lnTo>
                      <a:pt x="122" y="136"/>
                    </a:lnTo>
                    <a:lnTo>
                      <a:pt x="102" y="132"/>
                    </a:lnTo>
                    <a:lnTo>
                      <a:pt x="83" y="128"/>
                    </a:lnTo>
                    <a:lnTo>
                      <a:pt x="45" y="117"/>
                    </a:lnTo>
                    <a:lnTo>
                      <a:pt x="30" y="109"/>
                    </a:lnTo>
                    <a:lnTo>
                      <a:pt x="17" y="98"/>
                    </a:lnTo>
                    <a:lnTo>
                      <a:pt x="8" y="85"/>
                    </a:lnTo>
                    <a:lnTo>
                      <a:pt x="6" y="68"/>
                    </a:lnTo>
                    <a:lnTo>
                      <a:pt x="7" y="51"/>
                    </a:lnTo>
                    <a:lnTo>
                      <a:pt x="12" y="37"/>
                    </a:lnTo>
                    <a:lnTo>
                      <a:pt x="22" y="24"/>
                    </a:lnTo>
                    <a:lnTo>
                      <a:pt x="36" y="15"/>
                    </a:lnTo>
                    <a:lnTo>
                      <a:pt x="55" y="7"/>
                    </a:lnTo>
                    <a:lnTo>
                      <a:pt x="78" y="1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3" name="Freeform 76"/>
              <p:cNvSpPr>
                <a:spLocks/>
              </p:cNvSpPr>
              <p:nvPr/>
            </p:nvSpPr>
            <p:spPr bwMode="auto">
              <a:xfrm>
                <a:off x="2769" y="2454"/>
                <a:ext cx="70" cy="146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67" y="0"/>
                  </a:cxn>
                  <a:cxn ang="0">
                    <a:pos x="67" y="57"/>
                  </a:cxn>
                  <a:cxn ang="0">
                    <a:pos x="138" y="57"/>
                  </a:cxn>
                  <a:cxn ang="0">
                    <a:pos x="138" y="85"/>
                  </a:cxn>
                  <a:cxn ang="0">
                    <a:pos x="67" y="85"/>
                  </a:cxn>
                  <a:cxn ang="0">
                    <a:pos x="67" y="222"/>
                  </a:cxn>
                  <a:cxn ang="0">
                    <a:pos x="68" y="236"/>
                  </a:cxn>
                  <a:cxn ang="0">
                    <a:pos x="72" y="247"/>
                  </a:cxn>
                  <a:cxn ang="0">
                    <a:pos x="81" y="255"/>
                  </a:cxn>
                  <a:cxn ang="0">
                    <a:pos x="95" y="260"/>
                  </a:cxn>
                  <a:cxn ang="0">
                    <a:pos x="113" y="263"/>
                  </a:cxn>
                  <a:cxn ang="0">
                    <a:pos x="138" y="263"/>
                  </a:cxn>
                  <a:cxn ang="0">
                    <a:pos x="138" y="290"/>
                  </a:cxn>
                  <a:cxn ang="0">
                    <a:pos x="109" y="292"/>
                  </a:cxn>
                  <a:cxn ang="0">
                    <a:pos x="84" y="289"/>
                  </a:cxn>
                  <a:cxn ang="0">
                    <a:pos x="65" y="283"/>
                  </a:cxn>
                  <a:cxn ang="0">
                    <a:pos x="50" y="274"/>
                  </a:cxn>
                  <a:cxn ang="0">
                    <a:pos x="41" y="260"/>
                  </a:cxn>
                  <a:cxn ang="0">
                    <a:pos x="34" y="244"/>
                  </a:cxn>
                  <a:cxn ang="0">
                    <a:pos x="33" y="222"/>
                  </a:cxn>
                  <a:cxn ang="0">
                    <a:pos x="33" y="85"/>
                  </a:cxn>
                  <a:cxn ang="0">
                    <a:pos x="1" y="85"/>
                  </a:cxn>
                  <a:cxn ang="0">
                    <a:pos x="0" y="63"/>
                  </a:cxn>
                  <a:cxn ang="0">
                    <a:pos x="33" y="57"/>
                  </a:cxn>
                  <a:cxn ang="0">
                    <a:pos x="33" y="0"/>
                  </a:cxn>
                </a:cxnLst>
                <a:rect l="0" t="0" r="r" b="b"/>
                <a:pathLst>
                  <a:path w="138" h="292">
                    <a:moveTo>
                      <a:pt x="33" y="0"/>
                    </a:moveTo>
                    <a:lnTo>
                      <a:pt x="67" y="0"/>
                    </a:lnTo>
                    <a:lnTo>
                      <a:pt x="67" y="57"/>
                    </a:lnTo>
                    <a:lnTo>
                      <a:pt x="138" y="57"/>
                    </a:lnTo>
                    <a:lnTo>
                      <a:pt x="138" y="85"/>
                    </a:lnTo>
                    <a:lnTo>
                      <a:pt x="67" y="85"/>
                    </a:lnTo>
                    <a:lnTo>
                      <a:pt x="67" y="222"/>
                    </a:lnTo>
                    <a:lnTo>
                      <a:pt x="68" y="236"/>
                    </a:lnTo>
                    <a:lnTo>
                      <a:pt x="72" y="247"/>
                    </a:lnTo>
                    <a:lnTo>
                      <a:pt x="81" y="255"/>
                    </a:lnTo>
                    <a:lnTo>
                      <a:pt x="95" y="260"/>
                    </a:lnTo>
                    <a:lnTo>
                      <a:pt x="113" y="263"/>
                    </a:lnTo>
                    <a:lnTo>
                      <a:pt x="138" y="263"/>
                    </a:lnTo>
                    <a:lnTo>
                      <a:pt x="138" y="290"/>
                    </a:lnTo>
                    <a:lnTo>
                      <a:pt x="109" y="292"/>
                    </a:lnTo>
                    <a:lnTo>
                      <a:pt x="84" y="289"/>
                    </a:lnTo>
                    <a:lnTo>
                      <a:pt x="65" y="283"/>
                    </a:lnTo>
                    <a:lnTo>
                      <a:pt x="50" y="274"/>
                    </a:lnTo>
                    <a:lnTo>
                      <a:pt x="41" y="260"/>
                    </a:lnTo>
                    <a:lnTo>
                      <a:pt x="34" y="244"/>
                    </a:lnTo>
                    <a:lnTo>
                      <a:pt x="33" y="222"/>
                    </a:lnTo>
                    <a:lnTo>
                      <a:pt x="33" y="85"/>
                    </a:lnTo>
                    <a:lnTo>
                      <a:pt x="1" y="85"/>
                    </a:lnTo>
                    <a:lnTo>
                      <a:pt x="0" y="63"/>
                    </a:lnTo>
                    <a:lnTo>
                      <a:pt x="33" y="57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4" name="Freeform 77"/>
              <p:cNvSpPr>
                <a:spLocks noEditPoints="1"/>
              </p:cNvSpPr>
              <p:nvPr/>
            </p:nvSpPr>
            <p:spPr bwMode="auto">
              <a:xfrm>
                <a:off x="2849" y="2480"/>
                <a:ext cx="108" cy="121"/>
              </a:xfrm>
              <a:custGeom>
                <a:avLst/>
                <a:gdLst/>
                <a:ahLst/>
                <a:cxnLst>
                  <a:cxn ang="0">
                    <a:pos x="91" y="30"/>
                  </a:cxn>
                  <a:cxn ang="0">
                    <a:pos x="59" y="45"/>
                  </a:cxn>
                  <a:cxn ang="0">
                    <a:pos x="43" y="72"/>
                  </a:cxn>
                  <a:cxn ang="0">
                    <a:pos x="37" y="106"/>
                  </a:cxn>
                  <a:cxn ang="0">
                    <a:pos x="185" y="87"/>
                  </a:cxn>
                  <a:cxn ang="0">
                    <a:pos x="174" y="56"/>
                  </a:cxn>
                  <a:cxn ang="0">
                    <a:pos x="153" y="35"/>
                  </a:cxn>
                  <a:cxn ang="0">
                    <a:pos x="115" y="27"/>
                  </a:cxn>
                  <a:cxn ang="0">
                    <a:pos x="144" y="3"/>
                  </a:cxn>
                  <a:cxn ang="0">
                    <a:pos x="185" y="19"/>
                  </a:cxn>
                  <a:cxn ang="0">
                    <a:pos x="210" y="47"/>
                  </a:cxn>
                  <a:cxn ang="0">
                    <a:pos x="220" y="87"/>
                  </a:cxn>
                  <a:cxn ang="0">
                    <a:pos x="222" y="133"/>
                  </a:cxn>
                  <a:cxn ang="0">
                    <a:pos x="39" y="152"/>
                  </a:cxn>
                  <a:cxn ang="0">
                    <a:pos x="51" y="183"/>
                  </a:cxn>
                  <a:cxn ang="0">
                    <a:pos x="77" y="204"/>
                  </a:cxn>
                  <a:cxn ang="0">
                    <a:pos x="116" y="212"/>
                  </a:cxn>
                  <a:cxn ang="0">
                    <a:pos x="155" y="205"/>
                  </a:cxn>
                  <a:cxn ang="0">
                    <a:pos x="177" y="186"/>
                  </a:cxn>
                  <a:cxn ang="0">
                    <a:pos x="187" y="163"/>
                  </a:cxn>
                  <a:cxn ang="0">
                    <a:pos x="219" y="179"/>
                  </a:cxn>
                  <a:cxn ang="0">
                    <a:pos x="203" y="209"/>
                  </a:cxn>
                  <a:cxn ang="0">
                    <a:pos x="170" y="229"/>
                  </a:cxn>
                  <a:cxn ang="0">
                    <a:pos x="117" y="238"/>
                  </a:cxn>
                  <a:cxn ang="0">
                    <a:pos x="64" y="229"/>
                  </a:cxn>
                  <a:cxn ang="0">
                    <a:pos x="29" y="208"/>
                  </a:cxn>
                  <a:cxn ang="0">
                    <a:pos x="10" y="176"/>
                  </a:cxn>
                  <a:cxn ang="0">
                    <a:pos x="2" y="138"/>
                  </a:cxn>
                  <a:cxn ang="0">
                    <a:pos x="2" y="98"/>
                  </a:cxn>
                  <a:cxn ang="0">
                    <a:pos x="10" y="60"/>
                  </a:cxn>
                  <a:cxn ang="0">
                    <a:pos x="30" y="28"/>
                  </a:cxn>
                  <a:cxn ang="0">
                    <a:pos x="64" y="8"/>
                  </a:cxn>
                  <a:cxn ang="0">
                    <a:pos x="117" y="0"/>
                  </a:cxn>
                </a:cxnLst>
                <a:rect l="0" t="0" r="r" b="b"/>
                <a:pathLst>
                  <a:path w="222" h="238">
                    <a:moveTo>
                      <a:pt x="115" y="27"/>
                    </a:moveTo>
                    <a:lnTo>
                      <a:pt x="91" y="30"/>
                    </a:lnTo>
                    <a:lnTo>
                      <a:pt x="74" y="35"/>
                    </a:lnTo>
                    <a:lnTo>
                      <a:pt x="59" y="45"/>
                    </a:lnTo>
                    <a:lnTo>
                      <a:pt x="49" y="57"/>
                    </a:lnTo>
                    <a:lnTo>
                      <a:pt x="43" y="72"/>
                    </a:lnTo>
                    <a:lnTo>
                      <a:pt x="39" y="88"/>
                    </a:lnTo>
                    <a:lnTo>
                      <a:pt x="37" y="106"/>
                    </a:lnTo>
                    <a:lnTo>
                      <a:pt x="187" y="106"/>
                    </a:lnTo>
                    <a:lnTo>
                      <a:pt x="185" y="87"/>
                    </a:lnTo>
                    <a:lnTo>
                      <a:pt x="181" y="70"/>
                    </a:lnTo>
                    <a:lnTo>
                      <a:pt x="174" y="56"/>
                    </a:lnTo>
                    <a:lnTo>
                      <a:pt x="165" y="43"/>
                    </a:lnTo>
                    <a:lnTo>
                      <a:pt x="153" y="35"/>
                    </a:lnTo>
                    <a:lnTo>
                      <a:pt x="135" y="28"/>
                    </a:lnTo>
                    <a:lnTo>
                      <a:pt x="115" y="27"/>
                    </a:lnTo>
                    <a:close/>
                    <a:moveTo>
                      <a:pt x="117" y="0"/>
                    </a:moveTo>
                    <a:lnTo>
                      <a:pt x="144" y="3"/>
                    </a:lnTo>
                    <a:lnTo>
                      <a:pt x="166" y="8"/>
                    </a:lnTo>
                    <a:lnTo>
                      <a:pt x="185" y="19"/>
                    </a:lnTo>
                    <a:lnTo>
                      <a:pt x="199" y="31"/>
                    </a:lnTo>
                    <a:lnTo>
                      <a:pt x="210" y="47"/>
                    </a:lnTo>
                    <a:lnTo>
                      <a:pt x="216" y="66"/>
                    </a:lnTo>
                    <a:lnTo>
                      <a:pt x="220" y="87"/>
                    </a:lnTo>
                    <a:lnTo>
                      <a:pt x="222" y="110"/>
                    </a:lnTo>
                    <a:lnTo>
                      <a:pt x="222" y="133"/>
                    </a:lnTo>
                    <a:lnTo>
                      <a:pt x="37" y="133"/>
                    </a:lnTo>
                    <a:lnTo>
                      <a:pt x="39" y="152"/>
                    </a:lnTo>
                    <a:lnTo>
                      <a:pt x="44" y="168"/>
                    </a:lnTo>
                    <a:lnTo>
                      <a:pt x="51" y="183"/>
                    </a:lnTo>
                    <a:lnTo>
                      <a:pt x="62" y="195"/>
                    </a:lnTo>
                    <a:lnTo>
                      <a:pt x="77" y="204"/>
                    </a:lnTo>
                    <a:lnTo>
                      <a:pt x="94" y="210"/>
                    </a:lnTo>
                    <a:lnTo>
                      <a:pt x="116" y="212"/>
                    </a:lnTo>
                    <a:lnTo>
                      <a:pt x="138" y="210"/>
                    </a:lnTo>
                    <a:lnTo>
                      <a:pt x="155" y="205"/>
                    </a:lnTo>
                    <a:lnTo>
                      <a:pt x="168" y="197"/>
                    </a:lnTo>
                    <a:lnTo>
                      <a:pt x="177" y="186"/>
                    </a:lnTo>
                    <a:lnTo>
                      <a:pt x="184" y="175"/>
                    </a:lnTo>
                    <a:lnTo>
                      <a:pt x="187" y="163"/>
                    </a:lnTo>
                    <a:lnTo>
                      <a:pt x="222" y="163"/>
                    </a:lnTo>
                    <a:lnTo>
                      <a:pt x="219" y="179"/>
                    </a:lnTo>
                    <a:lnTo>
                      <a:pt x="212" y="195"/>
                    </a:lnTo>
                    <a:lnTo>
                      <a:pt x="203" y="209"/>
                    </a:lnTo>
                    <a:lnTo>
                      <a:pt x="188" y="220"/>
                    </a:lnTo>
                    <a:lnTo>
                      <a:pt x="170" y="229"/>
                    </a:lnTo>
                    <a:lnTo>
                      <a:pt x="146" y="235"/>
                    </a:lnTo>
                    <a:lnTo>
                      <a:pt x="117" y="238"/>
                    </a:lnTo>
                    <a:lnTo>
                      <a:pt x="89" y="235"/>
                    </a:lnTo>
                    <a:lnTo>
                      <a:pt x="64" y="229"/>
                    </a:lnTo>
                    <a:lnTo>
                      <a:pt x="45" y="220"/>
                    </a:lnTo>
                    <a:lnTo>
                      <a:pt x="29" y="208"/>
                    </a:lnTo>
                    <a:lnTo>
                      <a:pt x="18" y="194"/>
                    </a:lnTo>
                    <a:lnTo>
                      <a:pt x="10" y="176"/>
                    </a:lnTo>
                    <a:lnTo>
                      <a:pt x="5" y="159"/>
                    </a:lnTo>
                    <a:lnTo>
                      <a:pt x="2" y="138"/>
                    </a:lnTo>
                    <a:lnTo>
                      <a:pt x="0" y="118"/>
                    </a:lnTo>
                    <a:lnTo>
                      <a:pt x="2" y="98"/>
                    </a:lnTo>
                    <a:lnTo>
                      <a:pt x="5" y="79"/>
                    </a:lnTo>
                    <a:lnTo>
                      <a:pt x="10" y="60"/>
                    </a:lnTo>
                    <a:lnTo>
                      <a:pt x="18" y="43"/>
                    </a:lnTo>
                    <a:lnTo>
                      <a:pt x="30" y="28"/>
                    </a:lnTo>
                    <a:lnTo>
                      <a:pt x="45" y="17"/>
                    </a:lnTo>
                    <a:lnTo>
                      <a:pt x="64" y="8"/>
                    </a:lnTo>
                    <a:lnTo>
                      <a:pt x="89" y="3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5" name="Freeform 78"/>
              <p:cNvSpPr>
                <a:spLocks/>
              </p:cNvSpPr>
              <p:nvPr/>
            </p:nvSpPr>
            <p:spPr bwMode="auto">
              <a:xfrm>
                <a:off x="2983" y="2480"/>
                <a:ext cx="54" cy="121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14" y="30"/>
                  </a:cxn>
                  <a:cxn ang="0">
                    <a:pos x="91" y="30"/>
                  </a:cxn>
                  <a:cxn ang="0">
                    <a:pos x="73" y="34"/>
                  </a:cxn>
                  <a:cxn ang="0">
                    <a:pos x="58" y="41"/>
                  </a:cxn>
                  <a:cxn ang="0">
                    <a:pos x="49" y="49"/>
                  </a:cxn>
                  <a:cxn ang="0">
                    <a:pos x="40" y="61"/>
                  </a:cxn>
                  <a:cxn ang="0">
                    <a:pos x="36" y="75"/>
                  </a:cxn>
                  <a:cxn ang="0">
                    <a:pos x="34" y="91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5" y="43"/>
                  </a:cxn>
                  <a:cxn ang="0">
                    <a:pos x="31" y="32"/>
                  </a:cxn>
                  <a:cxn ang="0">
                    <a:pos x="39" y="22"/>
                  </a:cxn>
                  <a:cxn ang="0">
                    <a:pos x="51" y="12"/>
                  </a:cxn>
                  <a:cxn ang="0">
                    <a:pos x="68" y="5"/>
                  </a:cxn>
                  <a:cxn ang="0">
                    <a:pos x="88" y="1"/>
                  </a:cxn>
                  <a:cxn ang="0">
                    <a:pos x="114" y="0"/>
                  </a:cxn>
                </a:cxnLst>
                <a:rect l="0" t="0" r="r" b="b"/>
                <a:pathLst>
                  <a:path w="114" h="236">
                    <a:moveTo>
                      <a:pt x="114" y="0"/>
                    </a:moveTo>
                    <a:lnTo>
                      <a:pt x="114" y="30"/>
                    </a:lnTo>
                    <a:lnTo>
                      <a:pt x="91" y="30"/>
                    </a:lnTo>
                    <a:lnTo>
                      <a:pt x="73" y="34"/>
                    </a:lnTo>
                    <a:lnTo>
                      <a:pt x="58" y="41"/>
                    </a:lnTo>
                    <a:lnTo>
                      <a:pt x="49" y="49"/>
                    </a:lnTo>
                    <a:lnTo>
                      <a:pt x="40" y="61"/>
                    </a:lnTo>
                    <a:lnTo>
                      <a:pt x="36" y="75"/>
                    </a:lnTo>
                    <a:lnTo>
                      <a:pt x="34" y="91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5" y="43"/>
                    </a:lnTo>
                    <a:lnTo>
                      <a:pt x="31" y="32"/>
                    </a:lnTo>
                    <a:lnTo>
                      <a:pt x="39" y="22"/>
                    </a:lnTo>
                    <a:lnTo>
                      <a:pt x="51" y="12"/>
                    </a:lnTo>
                    <a:lnTo>
                      <a:pt x="68" y="5"/>
                    </a:lnTo>
                    <a:lnTo>
                      <a:pt x="88" y="1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6" name="Freeform 79"/>
              <p:cNvSpPr>
                <a:spLocks/>
              </p:cNvSpPr>
              <p:nvPr/>
            </p:nvSpPr>
            <p:spPr bwMode="auto">
              <a:xfrm>
                <a:off x="3053" y="2480"/>
                <a:ext cx="105" cy="121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43" y="1"/>
                  </a:cxn>
                  <a:cxn ang="0">
                    <a:pos x="163" y="8"/>
                  </a:cxn>
                  <a:cxn ang="0">
                    <a:pos x="180" y="17"/>
                  </a:cxn>
                  <a:cxn ang="0">
                    <a:pos x="192" y="30"/>
                  </a:cxn>
                  <a:cxn ang="0">
                    <a:pos x="200" y="46"/>
                  </a:cxn>
                  <a:cxn ang="0">
                    <a:pos x="205" y="65"/>
                  </a:cxn>
                  <a:cxn ang="0">
                    <a:pos x="208" y="85"/>
                  </a:cxn>
                  <a:cxn ang="0">
                    <a:pos x="209" y="110"/>
                  </a:cxn>
                  <a:cxn ang="0">
                    <a:pos x="209" y="236"/>
                  </a:cxn>
                  <a:cxn ang="0">
                    <a:pos x="176" y="236"/>
                  </a:cxn>
                  <a:cxn ang="0">
                    <a:pos x="176" y="107"/>
                  </a:cxn>
                  <a:cxn ang="0">
                    <a:pos x="174" y="87"/>
                  </a:cxn>
                  <a:cxn ang="0">
                    <a:pos x="173" y="70"/>
                  </a:cxn>
                  <a:cxn ang="0">
                    <a:pos x="167" y="56"/>
                  </a:cxn>
                  <a:cxn ang="0">
                    <a:pos x="159" y="43"/>
                  </a:cxn>
                  <a:cxn ang="0">
                    <a:pos x="146" y="35"/>
                  </a:cxn>
                  <a:cxn ang="0">
                    <a:pos x="129" y="30"/>
                  </a:cxn>
                  <a:cxn ang="0">
                    <a:pos x="106" y="28"/>
                  </a:cxn>
                  <a:cxn ang="0">
                    <a:pos x="83" y="30"/>
                  </a:cxn>
                  <a:cxn ang="0">
                    <a:pos x="66" y="35"/>
                  </a:cxn>
                  <a:cxn ang="0">
                    <a:pos x="53" y="43"/>
                  </a:cxn>
                  <a:cxn ang="0">
                    <a:pos x="44" y="56"/>
                  </a:cxn>
                  <a:cxn ang="0">
                    <a:pos x="38" y="69"/>
                  </a:cxn>
                  <a:cxn ang="0">
                    <a:pos x="36" y="87"/>
                  </a:cxn>
                  <a:cxn ang="0">
                    <a:pos x="34" y="107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6" y="45"/>
                  </a:cxn>
                  <a:cxn ang="0">
                    <a:pos x="32" y="32"/>
                  </a:cxn>
                  <a:cxn ang="0">
                    <a:pos x="41" y="22"/>
                  </a:cxn>
                  <a:cxn ang="0">
                    <a:pos x="53" y="13"/>
                  </a:cxn>
                  <a:cxn ang="0">
                    <a:pos x="70" y="7"/>
                  </a:cxn>
                  <a:cxn ang="0">
                    <a:pos x="90" y="1"/>
                  </a:cxn>
                  <a:cxn ang="0">
                    <a:pos x="116" y="0"/>
                  </a:cxn>
                </a:cxnLst>
                <a:rect l="0" t="0" r="r" b="b"/>
                <a:pathLst>
                  <a:path w="209" h="236">
                    <a:moveTo>
                      <a:pt x="116" y="0"/>
                    </a:moveTo>
                    <a:lnTo>
                      <a:pt x="143" y="1"/>
                    </a:lnTo>
                    <a:lnTo>
                      <a:pt x="163" y="8"/>
                    </a:lnTo>
                    <a:lnTo>
                      <a:pt x="180" y="17"/>
                    </a:lnTo>
                    <a:lnTo>
                      <a:pt x="192" y="30"/>
                    </a:lnTo>
                    <a:lnTo>
                      <a:pt x="200" y="46"/>
                    </a:lnTo>
                    <a:lnTo>
                      <a:pt x="205" y="65"/>
                    </a:lnTo>
                    <a:lnTo>
                      <a:pt x="208" y="85"/>
                    </a:lnTo>
                    <a:lnTo>
                      <a:pt x="209" y="110"/>
                    </a:lnTo>
                    <a:lnTo>
                      <a:pt x="209" y="236"/>
                    </a:lnTo>
                    <a:lnTo>
                      <a:pt x="176" y="236"/>
                    </a:lnTo>
                    <a:lnTo>
                      <a:pt x="176" y="107"/>
                    </a:lnTo>
                    <a:lnTo>
                      <a:pt x="174" y="87"/>
                    </a:lnTo>
                    <a:lnTo>
                      <a:pt x="173" y="70"/>
                    </a:lnTo>
                    <a:lnTo>
                      <a:pt x="167" y="56"/>
                    </a:lnTo>
                    <a:lnTo>
                      <a:pt x="159" y="43"/>
                    </a:lnTo>
                    <a:lnTo>
                      <a:pt x="146" y="35"/>
                    </a:lnTo>
                    <a:lnTo>
                      <a:pt x="129" y="30"/>
                    </a:lnTo>
                    <a:lnTo>
                      <a:pt x="106" y="28"/>
                    </a:lnTo>
                    <a:lnTo>
                      <a:pt x="83" y="30"/>
                    </a:lnTo>
                    <a:lnTo>
                      <a:pt x="66" y="35"/>
                    </a:lnTo>
                    <a:lnTo>
                      <a:pt x="53" y="43"/>
                    </a:lnTo>
                    <a:lnTo>
                      <a:pt x="44" y="56"/>
                    </a:lnTo>
                    <a:lnTo>
                      <a:pt x="38" y="69"/>
                    </a:lnTo>
                    <a:lnTo>
                      <a:pt x="36" y="87"/>
                    </a:lnTo>
                    <a:lnTo>
                      <a:pt x="34" y="107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6" y="45"/>
                    </a:lnTo>
                    <a:lnTo>
                      <a:pt x="32" y="32"/>
                    </a:lnTo>
                    <a:lnTo>
                      <a:pt x="41" y="22"/>
                    </a:lnTo>
                    <a:lnTo>
                      <a:pt x="53" y="13"/>
                    </a:lnTo>
                    <a:lnTo>
                      <a:pt x="70" y="7"/>
                    </a:lnTo>
                    <a:lnTo>
                      <a:pt x="90" y="1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7" name="Freeform 80"/>
              <p:cNvSpPr>
                <a:spLocks/>
              </p:cNvSpPr>
              <p:nvPr/>
            </p:nvSpPr>
            <p:spPr bwMode="auto">
              <a:xfrm>
                <a:off x="3247" y="2454"/>
                <a:ext cx="99" cy="1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8" y="0"/>
                  </a:cxn>
                  <a:cxn ang="0">
                    <a:pos x="198" y="29"/>
                  </a:cxn>
                  <a:cxn ang="0">
                    <a:pos x="35" y="29"/>
                  </a:cxn>
                  <a:cxn ang="0">
                    <a:pos x="35" y="127"/>
                  </a:cxn>
                  <a:cxn ang="0">
                    <a:pos x="184" y="127"/>
                  </a:cxn>
                  <a:cxn ang="0">
                    <a:pos x="184" y="156"/>
                  </a:cxn>
                  <a:cxn ang="0">
                    <a:pos x="35" y="156"/>
                  </a:cxn>
                  <a:cxn ang="0">
                    <a:pos x="35" y="260"/>
                  </a:cxn>
                  <a:cxn ang="0">
                    <a:pos x="198" y="260"/>
                  </a:cxn>
                  <a:cxn ang="0">
                    <a:pos x="198" y="290"/>
                  </a:cxn>
                  <a:cxn ang="0">
                    <a:pos x="0" y="290"/>
                  </a:cxn>
                  <a:cxn ang="0">
                    <a:pos x="0" y="0"/>
                  </a:cxn>
                </a:cxnLst>
                <a:rect l="0" t="0" r="r" b="b"/>
                <a:pathLst>
                  <a:path w="198" h="290">
                    <a:moveTo>
                      <a:pt x="0" y="0"/>
                    </a:moveTo>
                    <a:lnTo>
                      <a:pt x="198" y="0"/>
                    </a:lnTo>
                    <a:lnTo>
                      <a:pt x="198" y="29"/>
                    </a:lnTo>
                    <a:lnTo>
                      <a:pt x="35" y="29"/>
                    </a:lnTo>
                    <a:lnTo>
                      <a:pt x="35" y="127"/>
                    </a:lnTo>
                    <a:lnTo>
                      <a:pt x="184" y="127"/>
                    </a:lnTo>
                    <a:lnTo>
                      <a:pt x="184" y="156"/>
                    </a:lnTo>
                    <a:lnTo>
                      <a:pt x="35" y="156"/>
                    </a:lnTo>
                    <a:lnTo>
                      <a:pt x="35" y="260"/>
                    </a:lnTo>
                    <a:lnTo>
                      <a:pt x="198" y="260"/>
                    </a:lnTo>
                    <a:lnTo>
                      <a:pt x="198" y="290"/>
                    </a:lnTo>
                    <a:lnTo>
                      <a:pt x="0" y="29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8" name="Freeform 81"/>
              <p:cNvSpPr>
                <a:spLocks/>
              </p:cNvSpPr>
              <p:nvPr/>
            </p:nvSpPr>
            <p:spPr bwMode="auto">
              <a:xfrm>
                <a:off x="3368" y="2480"/>
                <a:ext cx="105" cy="121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43" y="1"/>
                  </a:cxn>
                  <a:cxn ang="0">
                    <a:pos x="163" y="8"/>
                  </a:cxn>
                  <a:cxn ang="0">
                    <a:pos x="180" y="17"/>
                  </a:cxn>
                  <a:cxn ang="0">
                    <a:pos x="192" y="30"/>
                  </a:cxn>
                  <a:cxn ang="0">
                    <a:pos x="200" y="46"/>
                  </a:cxn>
                  <a:cxn ang="0">
                    <a:pos x="205" y="65"/>
                  </a:cxn>
                  <a:cxn ang="0">
                    <a:pos x="208" y="85"/>
                  </a:cxn>
                  <a:cxn ang="0">
                    <a:pos x="210" y="110"/>
                  </a:cxn>
                  <a:cxn ang="0">
                    <a:pos x="210" y="236"/>
                  </a:cxn>
                  <a:cxn ang="0">
                    <a:pos x="176" y="236"/>
                  </a:cxn>
                  <a:cxn ang="0">
                    <a:pos x="176" y="107"/>
                  </a:cxn>
                  <a:cxn ang="0">
                    <a:pos x="174" y="87"/>
                  </a:cxn>
                  <a:cxn ang="0">
                    <a:pos x="173" y="70"/>
                  </a:cxn>
                  <a:cxn ang="0">
                    <a:pos x="167" y="56"/>
                  </a:cxn>
                  <a:cxn ang="0">
                    <a:pos x="159" y="43"/>
                  </a:cxn>
                  <a:cxn ang="0">
                    <a:pos x="146" y="35"/>
                  </a:cxn>
                  <a:cxn ang="0">
                    <a:pos x="129" y="30"/>
                  </a:cxn>
                  <a:cxn ang="0">
                    <a:pos x="106" y="28"/>
                  </a:cxn>
                  <a:cxn ang="0">
                    <a:pos x="83" y="30"/>
                  </a:cxn>
                  <a:cxn ang="0">
                    <a:pos x="66" y="35"/>
                  </a:cxn>
                  <a:cxn ang="0">
                    <a:pos x="53" y="43"/>
                  </a:cxn>
                  <a:cxn ang="0">
                    <a:pos x="44" y="56"/>
                  </a:cxn>
                  <a:cxn ang="0">
                    <a:pos x="38" y="69"/>
                  </a:cxn>
                  <a:cxn ang="0">
                    <a:pos x="36" y="87"/>
                  </a:cxn>
                  <a:cxn ang="0">
                    <a:pos x="34" y="107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6" y="45"/>
                  </a:cxn>
                  <a:cxn ang="0">
                    <a:pos x="32" y="32"/>
                  </a:cxn>
                  <a:cxn ang="0">
                    <a:pos x="41" y="22"/>
                  </a:cxn>
                  <a:cxn ang="0">
                    <a:pos x="53" y="13"/>
                  </a:cxn>
                  <a:cxn ang="0">
                    <a:pos x="70" y="7"/>
                  </a:cxn>
                  <a:cxn ang="0">
                    <a:pos x="90" y="1"/>
                  </a:cxn>
                  <a:cxn ang="0">
                    <a:pos x="116" y="0"/>
                  </a:cxn>
                </a:cxnLst>
                <a:rect l="0" t="0" r="r" b="b"/>
                <a:pathLst>
                  <a:path w="210" h="236">
                    <a:moveTo>
                      <a:pt x="116" y="0"/>
                    </a:moveTo>
                    <a:lnTo>
                      <a:pt x="143" y="1"/>
                    </a:lnTo>
                    <a:lnTo>
                      <a:pt x="163" y="8"/>
                    </a:lnTo>
                    <a:lnTo>
                      <a:pt x="180" y="17"/>
                    </a:lnTo>
                    <a:lnTo>
                      <a:pt x="192" y="30"/>
                    </a:lnTo>
                    <a:lnTo>
                      <a:pt x="200" y="46"/>
                    </a:lnTo>
                    <a:lnTo>
                      <a:pt x="205" y="65"/>
                    </a:lnTo>
                    <a:lnTo>
                      <a:pt x="208" y="85"/>
                    </a:lnTo>
                    <a:lnTo>
                      <a:pt x="210" y="110"/>
                    </a:lnTo>
                    <a:lnTo>
                      <a:pt x="210" y="236"/>
                    </a:lnTo>
                    <a:lnTo>
                      <a:pt x="176" y="236"/>
                    </a:lnTo>
                    <a:lnTo>
                      <a:pt x="176" y="107"/>
                    </a:lnTo>
                    <a:lnTo>
                      <a:pt x="174" y="87"/>
                    </a:lnTo>
                    <a:lnTo>
                      <a:pt x="173" y="70"/>
                    </a:lnTo>
                    <a:lnTo>
                      <a:pt x="167" y="56"/>
                    </a:lnTo>
                    <a:lnTo>
                      <a:pt x="159" y="43"/>
                    </a:lnTo>
                    <a:lnTo>
                      <a:pt x="146" y="35"/>
                    </a:lnTo>
                    <a:lnTo>
                      <a:pt x="129" y="30"/>
                    </a:lnTo>
                    <a:lnTo>
                      <a:pt x="106" y="28"/>
                    </a:lnTo>
                    <a:lnTo>
                      <a:pt x="83" y="30"/>
                    </a:lnTo>
                    <a:lnTo>
                      <a:pt x="66" y="35"/>
                    </a:lnTo>
                    <a:lnTo>
                      <a:pt x="53" y="43"/>
                    </a:lnTo>
                    <a:lnTo>
                      <a:pt x="44" y="56"/>
                    </a:lnTo>
                    <a:lnTo>
                      <a:pt x="38" y="69"/>
                    </a:lnTo>
                    <a:lnTo>
                      <a:pt x="36" y="87"/>
                    </a:lnTo>
                    <a:lnTo>
                      <a:pt x="34" y="107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6" y="45"/>
                    </a:lnTo>
                    <a:lnTo>
                      <a:pt x="32" y="32"/>
                    </a:lnTo>
                    <a:lnTo>
                      <a:pt x="41" y="22"/>
                    </a:lnTo>
                    <a:lnTo>
                      <a:pt x="53" y="13"/>
                    </a:lnTo>
                    <a:lnTo>
                      <a:pt x="70" y="7"/>
                    </a:lnTo>
                    <a:lnTo>
                      <a:pt x="90" y="1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9" name="Freeform 82"/>
              <p:cNvSpPr>
                <a:spLocks noEditPoints="1"/>
              </p:cNvSpPr>
              <p:nvPr/>
            </p:nvSpPr>
            <p:spPr bwMode="auto">
              <a:xfrm>
                <a:off x="3489" y="2480"/>
                <a:ext cx="111" cy="121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57" y="45"/>
                  </a:cxn>
                  <a:cxn ang="0">
                    <a:pos x="41" y="72"/>
                  </a:cxn>
                  <a:cxn ang="0">
                    <a:pos x="35" y="106"/>
                  </a:cxn>
                  <a:cxn ang="0">
                    <a:pos x="183" y="87"/>
                  </a:cxn>
                  <a:cxn ang="0">
                    <a:pos x="174" y="56"/>
                  </a:cxn>
                  <a:cxn ang="0">
                    <a:pos x="151" y="35"/>
                  </a:cxn>
                  <a:cxn ang="0">
                    <a:pos x="113" y="27"/>
                  </a:cxn>
                  <a:cxn ang="0">
                    <a:pos x="142" y="3"/>
                  </a:cxn>
                  <a:cxn ang="0">
                    <a:pos x="183" y="19"/>
                  </a:cxn>
                  <a:cxn ang="0">
                    <a:pos x="208" y="47"/>
                  </a:cxn>
                  <a:cxn ang="0">
                    <a:pos x="218" y="87"/>
                  </a:cxn>
                  <a:cxn ang="0">
                    <a:pos x="220" y="133"/>
                  </a:cxn>
                  <a:cxn ang="0">
                    <a:pos x="38" y="152"/>
                  </a:cxn>
                  <a:cxn ang="0">
                    <a:pos x="50" y="183"/>
                  </a:cxn>
                  <a:cxn ang="0">
                    <a:pos x="74" y="204"/>
                  </a:cxn>
                  <a:cxn ang="0">
                    <a:pos x="114" y="212"/>
                  </a:cxn>
                  <a:cxn ang="0">
                    <a:pos x="153" y="205"/>
                  </a:cxn>
                  <a:cxn ang="0">
                    <a:pos x="175" y="186"/>
                  </a:cxn>
                  <a:cxn ang="0">
                    <a:pos x="184" y="163"/>
                  </a:cxn>
                  <a:cxn ang="0">
                    <a:pos x="218" y="179"/>
                  </a:cxn>
                  <a:cxn ang="0">
                    <a:pos x="201" y="209"/>
                  </a:cxn>
                  <a:cxn ang="0">
                    <a:pos x="168" y="229"/>
                  </a:cxn>
                  <a:cxn ang="0">
                    <a:pos x="115" y="238"/>
                  </a:cxn>
                  <a:cxn ang="0">
                    <a:pos x="62" y="229"/>
                  </a:cxn>
                  <a:cxn ang="0">
                    <a:pos x="28" y="208"/>
                  </a:cxn>
                  <a:cxn ang="0">
                    <a:pos x="9" y="176"/>
                  </a:cxn>
                  <a:cxn ang="0">
                    <a:pos x="1" y="138"/>
                  </a:cxn>
                  <a:cxn ang="0">
                    <a:pos x="1" y="98"/>
                  </a:cxn>
                  <a:cxn ang="0">
                    <a:pos x="9" y="60"/>
                  </a:cxn>
                  <a:cxn ang="0">
                    <a:pos x="28" y="28"/>
                  </a:cxn>
                  <a:cxn ang="0">
                    <a:pos x="62" y="8"/>
                  </a:cxn>
                  <a:cxn ang="0">
                    <a:pos x="115" y="0"/>
                  </a:cxn>
                </a:cxnLst>
                <a:rect l="0" t="0" r="r" b="b"/>
                <a:pathLst>
                  <a:path w="221" h="238">
                    <a:moveTo>
                      <a:pt x="113" y="27"/>
                    </a:moveTo>
                    <a:lnTo>
                      <a:pt x="89" y="30"/>
                    </a:lnTo>
                    <a:lnTo>
                      <a:pt x="72" y="35"/>
                    </a:lnTo>
                    <a:lnTo>
                      <a:pt x="57" y="45"/>
                    </a:lnTo>
                    <a:lnTo>
                      <a:pt x="47" y="57"/>
                    </a:lnTo>
                    <a:lnTo>
                      <a:pt x="41" y="72"/>
                    </a:lnTo>
                    <a:lnTo>
                      <a:pt x="36" y="88"/>
                    </a:lnTo>
                    <a:lnTo>
                      <a:pt x="35" y="106"/>
                    </a:lnTo>
                    <a:lnTo>
                      <a:pt x="184" y="106"/>
                    </a:lnTo>
                    <a:lnTo>
                      <a:pt x="183" y="87"/>
                    </a:lnTo>
                    <a:lnTo>
                      <a:pt x="180" y="70"/>
                    </a:lnTo>
                    <a:lnTo>
                      <a:pt x="174" y="56"/>
                    </a:lnTo>
                    <a:lnTo>
                      <a:pt x="164" y="43"/>
                    </a:lnTo>
                    <a:lnTo>
                      <a:pt x="151" y="35"/>
                    </a:lnTo>
                    <a:lnTo>
                      <a:pt x="133" y="28"/>
                    </a:lnTo>
                    <a:lnTo>
                      <a:pt x="113" y="27"/>
                    </a:lnTo>
                    <a:close/>
                    <a:moveTo>
                      <a:pt x="115" y="0"/>
                    </a:moveTo>
                    <a:lnTo>
                      <a:pt x="142" y="3"/>
                    </a:lnTo>
                    <a:lnTo>
                      <a:pt x="164" y="8"/>
                    </a:lnTo>
                    <a:lnTo>
                      <a:pt x="183" y="19"/>
                    </a:lnTo>
                    <a:lnTo>
                      <a:pt x="197" y="31"/>
                    </a:lnTo>
                    <a:lnTo>
                      <a:pt x="208" y="47"/>
                    </a:lnTo>
                    <a:lnTo>
                      <a:pt x="214" y="66"/>
                    </a:lnTo>
                    <a:lnTo>
                      <a:pt x="218" y="87"/>
                    </a:lnTo>
                    <a:lnTo>
                      <a:pt x="220" y="110"/>
                    </a:lnTo>
                    <a:lnTo>
                      <a:pt x="220" y="133"/>
                    </a:lnTo>
                    <a:lnTo>
                      <a:pt x="35" y="133"/>
                    </a:lnTo>
                    <a:lnTo>
                      <a:pt x="38" y="152"/>
                    </a:lnTo>
                    <a:lnTo>
                      <a:pt x="42" y="168"/>
                    </a:lnTo>
                    <a:lnTo>
                      <a:pt x="50" y="183"/>
                    </a:lnTo>
                    <a:lnTo>
                      <a:pt x="61" y="195"/>
                    </a:lnTo>
                    <a:lnTo>
                      <a:pt x="74" y="204"/>
                    </a:lnTo>
                    <a:lnTo>
                      <a:pt x="92" y="210"/>
                    </a:lnTo>
                    <a:lnTo>
                      <a:pt x="114" y="212"/>
                    </a:lnTo>
                    <a:lnTo>
                      <a:pt x="136" y="210"/>
                    </a:lnTo>
                    <a:lnTo>
                      <a:pt x="153" y="205"/>
                    </a:lnTo>
                    <a:lnTo>
                      <a:pt x="165" y="197"/>
                    </a:lnTo>
                    <a:lnTo>
                      <a:pt x="175" y="186"/>
                    </a:lnTo>
                    <a:lnTo>
                      <a:pt x="182" y="175"/>
                    </a:lnTo>
                    <a:lnTo>
                      <a:pt x="184" y="163"/>
                    </a:lnTo>
                    <a:lnTo>
                      <a:pt x="221" y="163"/>
                    </a:lnTo>
                    <a:lnTo>
                      <a:pt x="218" y="179"/>
                    </a:lnTo>
                    <a:lnTo>
                      <a:pt x="212" y="195"/>
                    </a:lnTo>
                    <a:lnTo>
                      <a:pt x="201" y="209"/>
                    </a:lnTo>
                    <a:lnTo>
                      <a:pt x="187" y="220"/>
                    </a:lnTo>
                    <a:lnTo>
                      <a:pt x="168" y="229"/>
                    </a:lnTo>
                    <a:lnTo>
                      <a:pt x="144" y="235"/>
                    </a:lnTo>
                    <a:lnTo>
                      <a:pt x="115" y="238"/>
                    </a:lnTo>
                    <a:lnTo>
                      <a:pt x="87" y="235"/>
                    </a:lnTo>
                    <a:lnTo>
                      <a:pt x="62" y="229"/>
                    </a:lnTo>
                    <a:lnTo>
                      <a:pt x="43" y="220"/>
                    </a:lnTo>
                    <a:lnTo>
                      <a:pt x="28" y="208"/>
                    </a:lnTo>
                    <a:lnTo>
                      <a:pt x="17" y="194"/>
                    </a:lnTo>
                    <a:lnTo>
                      <a:pt x="9" y="176"/>
                    </a:lnTo>
                    <a:lnTo>
                      <a:pt x="4" y="159"/>
                    </a:lnTo>
                    <a:lnTo>
                      <a:pt x="1" y="138"/>
                    </a:lnTo>
                    <a:lnTo>
                      <a:pt x="0" y="118"/>
                    </a:lnTo>
                    <a:lnTo>
                      <a:pt x="1" y="98"/>
                    </a:lnTo>
                    <a:lnTo>
                      <a:pt x="4" y="79"/>
                    </a:lnTo>
                    <a:lnTo>
                      <a:pt x="9" y="60"/>
                    </a:lnTo>
                    <a:lnTo>
                      <a:pt x="17" y="43"/>
                    </a:lnTo>
                    <a:lnTo>
                      <a:pt x="28" y="28"/>
                    </a:lnTo>
                    <a:lnTo>
                      <a:pt x="43" y="17"/>
                    </a:lnTo>
                    <a:lnTo>
                      <a:pt x="62" y="8"/>
                    </a:lnTo>
                    <a:lnTo>
                      <a:pt x="87" y="3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70" name="Freeform 83"/>
              <p:cNvSpPr>
                <a:spLocks/>
              </p:cNvSpPr>
              <p:nvPr/>
            </p:nvSpPr>
            <p:spPr bwMode="auto">
              <a:xfrm>
                <a:off x="3616" y="2480"/>
                <a:ext cx="57" cy="121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115" y="30"/>
                  </a:cxn>
                  <a:cxn ang="0">
                    <a:pos x="92" y="30"/>
                  </a:cxn>
                  <a:cxn ang="0">
                    <a:pos x="75" y="34"/>
                  </a:cxn>
                  <a:cxn ang="0">
                    <a:pos x="60" y="41"/>
                  </a:cxn>
                  <a:cxn ang="0">
                    <a:pos x="50" y="49"/>
                  </a:cxn>
                  <a:cxn ang="0">
                    <a:pos x="42" y="61"/>
                  </a:cxn>
                  <a:cxn ang="0">
                    <a:pos x="38" y="75"/>
                  </a:cxn>
                  <a:cxn ang="0">
                    <a:pos x="35" y="91"/>
                  </a:cxn>
                  <a:cxn ang="0">
                    <a:pos x="35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6" y="3"/>
                  </a:cxn>
                  <a:cxn ang="0">
                    <a:pos x="27" y="43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53" y="12"/>
                  </a:cxn>
                  <a:cxn ang="0">
                    <a:pos x="69" y="5"/>
                  </a:cxn>
                  <a:cxn ang="0">
                    <a:pos x="90" y="1"/>
                  </a:cxn>
                  <a:cxn ang="0">
                    <a:pos x="115" y="0"/>
                  </a:cxn>
                </a:cxnLst>
                <a:rect l="0" t="0" r="r" b="b"/>
                <a:pathLst>
                  <a:path w="115" h="236">
                    <a:moveTo>
                      <a:pt x="115" y="0"/>
                    </a:moveTo>
                    <a:lnTo>
                      <a:pt x="115" y="30"/>
                    </a:lnTo>
                    <a:lnTo>
                      <a:pt x="92" y="30"/>
                    </a:lnTo>
                    <a:lnTo>
                      <a:pt x="75" y="34"/>
                    </a:lnTo>
                    <a:lnTo>
                      <a:pt x="60" y="41"/>
                    </a:lnTo>
                    <a:lnTo>
                      <a:pt x="50" y="49"/>
                    </a:lnTo>
                    <a:lnTo>
                      <a:pt x="42" y="61"/>
                    </a:lnTo>
                    <a:lnTo>
                      <a:pt x="38" y="75"/>
                    </a:lnTo>
                    <a:lnTo>
                      <a:pt x="35" y="91"/>
                    </a:lnTo>
                    <a:lnTo>
                      <a:pt x="35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6" y="3"/>
                    </a:lnTo>
                    <a:lnTo>
                      <a:pt x="27" y="43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53" y="12"/>
                    </a:lnTo>
                    <a:lnTo>
                      <a:pt x="69" y="5"/>
                    </a:lnTo>
                    <a:lnTo>
                      <a:pt x="90" y="1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71" name="Freeform 84"/>
              <p:cNvSpPr>
                <a:spLocks noEditPoints="1"/>
              </p:cNvSpPr>
              <p:nvPr/>
            </p:nvSpPr>
            <p:spPr bwMode="auto">
              <a:xfrm>
                <a:off x="3677" y="2483"/>
                <a:ext cx="115" cy="165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61" y="39"/>
                  </a:cxn>
                  <a:cxn ang="0">
                    <a:pos x="47" y="58"/>
                  </a:cxn>
                  <a:cxn ang="0">
                    <a:pos x="43" y="82"/>
                  </a:cxn>
                  <a:cxn ang="0">
                    <a:pos x="47" y="108"/>
                  </a:cxn>
                  <a:cxn ang="0">
                    <a:pos x="61" y="129"/>
                  </a:cxn>
                  <a:cxn ang="0">
                    <a:pos x="89" y="139"/>
                  </a:cxn>
                  <a:cxn ang="0">
                    <a:pos x="131" y="139"/>
                  </a:cxn>
                  <a:cxn ang="0">
                    <a:pos x="160" y="129"/>
                  </a:cxn>
                  <a:cxn ang="0">
                    <a:pos x="173" y="108"/>
                  </a:cxn>
                  <a:cxn ang="0">
                    <a:pos x="177" y="82"/>
                  </a:cxn>
                  <a:cxn ang="0">
                    <a:pos x="173" y="58"/>
                  </a:cxn>
                  <a:cxn ang="0">
                    <a:pos x="160" y="40"/>
                  </a:cxn>
                  <a:cxn ang="0">
                    <a:pos x="133" y="29"/>
                  </a:cxn>
                  <a:cxn ang="0">
                    <a:pos x="116" y="0"/>
                  </a:cxn>
                  <a:cxn ang="0">
                    <a:pos x="218" y="17"/>
                  </a:cxn>
                  <a:cxn ang="0">
                    <a:pos x="195" y="31"/>
                  </a:cxn>
                  <a:cxn ang="0">
                    <a:pos x="211" y="63"/>
                  </a:cxn>
                  <a:cxn ang="0">
                    <a:pos x="213" y="101"/>
                  </a:cxn>
                  <a:cxn ang="0">
                    <a:pos x="203" y="131"/>
                  </a:cxn>
                  <a:cxn ang="0">
                    <a:pos x="180" y="154"/>
                  </a:cxn>
                  <a:cxn ang="0">
                    <a:pos x="139" y="167"/>
                  </a:cxn>
                  <a:cxn ang="0">
                    <a:pos x="92" y="167"/>
                  </a:cxn>
                  <a:cxn ang="0">
                    <a:pos x="63" y="161"/>
                  </a:cxn>
                  <a:cxn ang="0">
                    <a:pos x="43" y="168"/>
                  </a:cxn>
                  <a:cxn ang="0">
                    <a:pos x="38" y="176"/>
                  </a:cxn>
                  <a:cxn ang="0">
                    <a:pos x="50" y="188"/>
                  </a:cxn>
                  <a:cxn ang="0">
                    <a:pos x="81" y="195"/>
                  </a:cxn>
                  <a:cxn ang="0">
                    <a:pos x="122" y="201"/>
                  </a:cxn>
                  <a:cxn ang="0">
                    <a:pos x="184" y="214"/>
                  </a:cxn>
                  <a:cxn ang="0">
                    <a:pos x="216" y="233"/>
                  </a:cxn>
                  <a:cxn ang="0">
                    <a:pos x="228" y="263"/>
                  </a:cxn>
                  <a:cxn ang="0">
                    <a:pos x="222" y="288"/>
                  </a:cxn>
                  <a:cxn ang="0">
                    <a:pos x="205" y="309"/>
                  </a:cxn>
                  <a:cxn ang="0">
                    <a:pos x="169" y="326"/>
                  </a:cxn>
                  <a:cxn ang="0">
                    <a:pos x="115" y="331"/>
                  </a:cxn>
                  <a:cxn ang="0">
                    <a:pos x="58" y="324"/>
                  </a:cxn>
                  <a:cxn ang="0">
                    <a:pos x="23" y="308"/>
                  </a:cxn>
                  <a:cxn ang="0">
                    <a:pos x="5" y="279"/>
                  </a:cxn>
                  <a:cxn ang="0">
                    <a:pos x="0" y="244"/>
                  </a:cxn>
                  <a:cxn ang="0">
                    <a:pos x="36" y="259"/>
                  </a:cxn>
                  <a:cxn ang="0">
                    <a:pos x="46" y="282"/>
                  </a:cxn>
                  <a:cxn ang="0">
                    <a:pos x="70" y="297"/>
                  </a:cxn>
                  <a:cxn ang="0">
                    <a:pos x="115" y="302"/>
                  </a:cxn>
                  <a:cxn ang="0">
                    <a:pos x="158" y="298"/>
                  </a:cxn>
                  <a:cxn ang="0">
                    <a:pos x="182" y="288"/>
                  </a:cxn>
                  <a:cxn ang="0">
                    <a:pos x="190" y="273"/>
                  </a:cxn>
                  <a:cxn ang="0">
                    <a:pos x="188" y="254"/>
                  </a:cxn>
                  <a:cxn ang="0">
                    <a:pos x="165" y="237"/>
                  </a:cxn>
                  <a:cxn ang="0">
                    <a:pos x="108" y="225"/>
                  </a:cxn>
                  <a:cxn ang="0">
                    <a:pos x="66" y="220"/>
                  </a:cxn>
                  <a:cxn ang="0">
                    <a:pos x="29" y="209"/>
                  </a:cxn>
                  <a:cxn ang="0">
                    <a:pos x="6" y="191"/>
                  </a:cxn>
                  <a:cxn ang="0">
                    <a:pos x="6" y="167"/>
                  </a:cxn>
                  <a:cxn ang="0">
                    <a:pos x="25" y="152"/>
                  </a:cxn>
                  <a:cxn ang="0">
                    <a:pos x="25" y="134"/>
                  </a:cxn>
                  <a:cxn ang="0">
                    <a:pos x="9" y="100"/>
                  </a:cxn>
                  <a:cxn ang="0">
                    <a:pos x="9" y="65"/>
                  </a:cxn>
                  <a:cxn ang="0">
                    <a:pos x="19" y="35"/>
                  </a:cxn>
                  <a:cxn ang="0">
                    <a:pos x="43" y="13"/>
                  </a:cxn>
                  <a:cxn ang="0">
                    <a:pos x="87" y="1"/>
                  </a:cxn>
                </a:cxnLst>
                <a:rect l="0" t="0" r="r" b="b"/>
                <a:pathLst>
                  <a:path w="228" h="331">
                    <a:moveTo>
                      <a:pt x="111" y="28"/>
                    </a:moveTo>
                    <a:lnTo>
                      <a:pt x="89" y="29"/>
                    </a:lnTo>
                    <a:lnTo>
                      <a:pt x="73" y="34"/>
                    </a:lnTo>
                    <a:lnTo>
                      <a:pt x="61" y="39"/>
                    </a:lnTo>
                    <a:lnTo>
                      <a:pt x="53" y="47"/>
                    </a:lnTo>
                    <a:lnTo>
                      <a:pt x="47" y="58"/>
                    </a:lnTo>
                    <a:lnTo>
                      <a:pt x="44" y="69"/>
                    </a:lnTo>
                    <a:lnTo>
                      <a:pt x="43" y="82"/>
                    </a:lnTo>
                    <a:lnTo>
                      <a:pt x="44" y="96"/>
                    </a:lnTo>
                    <a:lnTo>
                      <a:pt x="47" y="108"/>
                    </a:lnTo>
                    <a:lnTo>
                      <a:pt x="51" y="119"/>
                    </a:lnTo>
                    <a:lnTo>
                      <a:pt x="61" y="129"/>
                    </a:lnTo>
                    <a:lnTo>
                      <a:pt x="73" y="135"/>
                    </a:lnTo>
                    <a:lnTo>
                      <a:pt x="89" y="139"/>
                    </a:lnTo>
                    <a:lnTo>
                      <a:pt x="111" y="141"/>
                    </a:lnTo>
                    <a:lnTo>
                      <a:pt x="131" y="139"/>
                    </a:lnTo>
                    <a:lnTo>
                      <a:pt x="148" y="135"/>
                    </a:lnTo>
                    <a:lnTo>
                      <a:pt x="160" y="129"/>
                    </a:lnTo>
                    <a:lnTo>
                      <a:pt x="168" y="119"/>
                    </a:lnTo>
                    <a:lnTo>
                      <a:pt x="173" y="108"/>
                    </a:lnTo>
                    <a:lnTo>
                      <a:pt x="176" y="96"/>
                    </a:lnTo>
                    <a:lnTo>
                      <a:pt x="177" y="82"/>
                    </a:lnTo>
                    <a:lnTo>
                      <a:pt x="176" y="70"/>
                    </a:lnTo>
                    <a:lnTo>
                      <a:pt x="173" y="58"/>
                    </a:lnTo>
                    <a:lnTo>
                      <a:pt x="169" y="48"/>
                    </a:lnTo>
                    <a:lnTo>
                      <a:pt x="160" y="40"/>
                    </a:lnTo>
                    <a:lnTo>
                      <a:pt x="149" y="34"/>
                    </a:lnTo>
                    <a:lnTo>
                      <a:pt x="133" y="29"/>
                    </a:lnTo>
                    <a:lnTo>
                      <a:pt x="111" y="28"/>
                    </a:lnTo>
                    <a:close/>
                    <a:moveTo>
                      <a:pt x="116" y="0"/>
                    </a:moveTo>
                    <a:lnTo>
                      <a:pt x="218" y="0"/>
                    </a:lnTo>
                    <a:lnTo>
                      <a:pt x="218" y="17"/>
                    </a:lnTo>
                    <a:lnTo>
                      <a:pt x="180" y="23"/>
                    </a:lnTo>
                    <a:lnTo>
                      <a:pt x="195" y="31"/>
                    </a:lnTo>
                    <a:lnTo>
                      <a:pt x="206" y="46"/>
                    </a:lnTo>
                    <a:lnTo>
                      <a:pt x="211" y="63"/>
                    </a:lnTo>
                    <a:lnTo>
                      <a:pt x="214" y="84"/>
                    </a:lnTo>
                    <a:lnTo>
                      <a:pt x="213" y="101"/>
                    </a:lnTo>
                    <a:lnTo>
                      <a:pt x="210" y="118"/>
                    </a:lnTo>
                    <a:lnTo>
                      <a:pt x="203" y="131"/>
                    </a:lnTo>
                    <a:lnTo>
                      <a:pt x="194" y="145"/>
                    </a:lnTo>
                    <a:lnTo>
                      <a:pt x="180" y="154"/>
                    </a:lnTo>
                    <a:lnTo>
                      <a:pt x="163" y="161"/>
                    </a:lnTo>
                    <a:lnTo>
                      <a:pt x="139" y="167"/>
                    </a:lnTo>
                    <a:lnTo>
                      <a:pt x="111" y="168"/>
                    </a:lnTo>
                    <a:lnTo>
                      <a:pt x="92" y="167"/>
                    </a:lnTo>
                    <a:lnTo>
                      <a:pt x="76" y="165"/>
                    </a:lnTo>
                    <a:lnTo>
                      <a:pt x="63" y="161"/>
                    </a:lnTo>
                    <a:lnTo>
                      <a:pt x="50" y="164"/>
                    </a:lnTo>
                    <a:lnTo>
                      <a:pt x="43" y="168"/>
                    </a:lnTo>
                    <a:lnTo>
                      <a:pt x="39" y="172"/>
                    </a:lnTo>
                    <a:lnTo>
                      <a:pt x="38" y="176"/>
                    </a:lnTo>
                    <a:lnTo>
                      <a:pt x="40" y="183"/>
                    </a:lnTo>
                    <a:lnTo>
                      <a:pt x="50" y="188"/>
                    </a:lnTo>
                    <a:lnTo>
                      <a:pt x="63" y="192"/>
                    </a:lnTo>
                    <a:lnTo>
                      <a:pt x="81" y="195"/>
                    </a:lnTo>
                    <a:lnTo>
                      <a:pt x="100" y="198"/>
                    </a:lnTo>
                    <a:lnTo>
                      <a:pt x="122" y="201"/>
                    </a:lnTo>
                    <a:lnTo>
                      <a:pt x="165" y="209"/>
                    </a:lnTo>
                    <a:lnTo>
                      <a:pt x="184" y="214"/>
                    </a:lnTo>
                    <a:lnTo>
                      <a:pt x="202" y="222"/>
                    </a:lnTo>
                    <a:lnTo>
                      <a:pt x="216" y="233"/>
                    </a:lnTo>
                    <a:lnTo>
                      <a:pt x="225" y="247"/>
                    </a:lnTo>
                    <a:lnTo>
                      <a:pt x="228" y="263"/>
                    </a:lnTo>
                    <a:lnTo>
                      <a:pt x="226" y="275"/>
                    </a:lnTo>
                    <a:lnTo>
                      <a:pt x="222" y="288"/>
                    </a:lnTo>
                    <a:lnTo>
                      <a:pt x="216" y="298"/>
                    </a:lnTo>
                    <a:lnTo>
                      <a:pt x="205" y="309"/>
                    </a:lnTo>
                    <a:lnTo>
                      <a:pt x="188" y="319"/>
                    </a:lnTo>
                    <a:lnTo>
                      <a:pt x="169" y="326"/>
                    </a:lnTo>
                    <a:lnTo>
                      <a:pt x="145" y="330"/>
                    </a:lnTo>
                    <a:lnTo>
                      <a:pt x="115" y="331"/>
                    </a:lnTo>
                    <a:lnTo>
                      <a:pt x="84" y="330"/>
                    </a:lnTo>
                    <a:lnTo>
                      <a:pt x="58" y="324"/>
                    </a:lnTo>
                    <a:lnTo>
                      <a:pt x="39" y="317"/>
                    </a:lnTo>
                    <a:lnTo>
                      <a:pt x="23" y="308"/>
                    </a:lnTo>
                    <a:lnTo>
                      <a:pt x="12" y="294"/>
                    </a:lnTo>
                    <a:lnTo>
                      <a:pt x="5" y="279"/>
                    </a:lnTo>
                    <a:lnTo>
                      <a:pt x="1" y="263"/>
                    </a:lnTo>
                    <a:lnTo>
                      <a:pt x="0" y="244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9" y="271"/>
                    </a:lnTo>
                    <a:lnTo>
                      <a:pt x="46" y="282"/>
                    </a:lnTo>
                    <a:lnTo>
                      <a:pt x="55" y="290"/>
                    </a:lnTo>
                    <a:lnTo>
                      <a:pt x="70" y="297"/>
                    </a:lnTo>
                    <a:lnTo>
                      <a:pt x="89" y="301"/>
                    </a:lnTo>
                    <a:lnTo>
                      <a:pt x="115" y="302"/>
                    </a:lnTo>
                    <a:lnTo>
                      <a:pt x="139" y="301"/>
                    </a:lnTo>
                    <a:lnTo>
                      <a:pt x="158" y="298"/>
                    </a:lnTo>
                    <a:lnTo>
                      <a:pt x="172" y="293"/>
                    </a:lnTo>
                    <a:lnTo>
                      <a:pt x="182" y="288"/>
                    </a:lnTo>
                    <a:lnTo>
                      <a:pt x="187" y="281"/>
                    </a:lnTo>
                    <a:lnTo>
                      <a:pt x="190" y="273"/>
                    </a:lnTo>
                    <a:lnTo>
                      <a:pt x="191" y="264"/>
                    </a:lnTo>
                    <a:lnTo>
                      <a:pt x="188" y="254"/>
                    </a:lnTo>
                    <a:lnTo>
                      <a:pt x="179" y="244"/>
                    </a:lnTo>
                    <a:lnTo>
                      <a:pt x="165" y="237"/>
                    </a:lnTo>
                    <a:lnTo>
                      <a:pt x="149" y="233"/>
                    </a:lnTo>
                    <a:lnTo>
                      <a:pt x="108" y="225"/>
                    </a:lnTo>
                    <a:lnTo>
                      <a:pt x="87" y="222"/>
                    </a:lnTo>
                    <a:lnTo>
                      <a:pt x="66" y="220"/>
                    </a:lnTo>
                    <a:lnTo>
                      <a:pt x="46" y="216"/>
                    </a:lnTo>
                    <a:lnTo>
                      <a:pt x="29" y="209"/>
                    </a:lnTo>
                    <a:lnTo>
                      <a:pt x="16" y="202"/>
                    </a:lnTo>
                    <a:lnTo>
                      <a:pt x="6" y="191"/>
                    </a:lnTo>
                    <a:lnTo>
                      <a:pt x="4" y="179"/>
                    </a:lnTo>
                    <a:lnTo>
                      <a:pt x="6" y="167"/>
                    </a:lnTo>
                    <a:lnTo>
                      <a:pt x="13" y="158"/>
                    </a:lnTo>
                    <a:lnTo>
                      <a:pt x="25" y="152"/>
                    </a:lnTo>
                    <a:lnTo>
                      <a:pt x="40" y="146"/>
                    </a:lnTo>
                    <a:lnTo>
                      <a:pt x="25" y="134"/>
                    </a:lnTo>
                    <a:lnTo>
                      <a:pt x="15" y="118"/>
                    </a:lnTo>
                    <a:lnTo>
                      <a:pt x="9" y="100"/>
                    </a:lnTo>
                    <a:lnTo>
                      <a:pt x="8" y="82"/>
                    </a:lnTo>
                    <a:lnTo>
                      <a:pt x="9" y="65"/>
                    </a:lnTo>
                    <a:lnTo>
                      <a:pt x="12" y="50"/>
                    </a:lnTo>
                    <a:lnTo>
                      <a:pt x="19" y="35"/>
                    </a:lnTo>
                    <a:lnTo>
                      <a:pt x="29" y="23"/>
                    </a:lnTo>
                    <a:lnTo>
                      <a:pt x="43" y="13"/>
                    </a:lnTo>
                    <a:lnTo>
                      <a:pt x="62" y="6"/>
                    </a:lnTo>
                    <a:lnTo>
                      <a:pt x="87" y="1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72" name="Freeform 85"/>
              <p:cNvSpPr>
                <a:spLocks/>
              </p:cNvSpPr>
              <p:nvPr/>
            </p:nvSpPr>
            <p:spPr bwMode="auto">
              <a:xfrm>
                <a:off x="3807" y="2483"/>
                <a:ext cx="105" cy="162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149"/>
                  </a:cxn>
                  <a:cxn ang="0">
                    <a:pos x="46" y="180"/>
                  </a:cxn>
                  <a:cxn ang="0">
                    <a:pos x="67" y="201"/>
                  </a:cxn>
                  <a:cxn ang="0">
                    <a:pos x="106" y="207"/>
                  </a:cxn>
                  <a:cxn ang="0">
                    <a:pos x="147" y="201"/>
                  </a:cxn>
                  <a:cxn ang="0">
                    <a:pos x="170" y="180"/>
                  </a:cxn>
                  <a:cxn ang="0">
                    <a:pos x="178" y="148"/>
                  </a:cxn>
                  <a:cxn ang="0">
                    <a:pos x="179" y="0"/>
                  </a:cxn>
                  <a:cxn ang="0">
                    <a:pos x="213" y="233"/>
                  </a:cxn>
                  <a:cxn ang="0">
                    <a:pos x="205" y="277"/>
                  </a:cxn>
                  <a:cxn ang="0">
                    <a:pos x="189" y="302"/>
                  </a:cxn>
                  <a:cxn ang="0">
                    <a:pos x="156" y="319"/>
                  </a:cxn>
                  <a:cxn ang="0">
                    <a:pos x="106" y="326"/>
                  </a:cxn>
                  <a:cxn ang="0">
                    <a:pos x="54" y="320"/>
                  </a:cxn>
                  <a:cxn ang="0">
                    <a:pos x="22" y="302"/>
                  </a:cxn>
                  <a:cxn ang="0">
                    <a:pos x="5" y="278"/>
                  </a:cxn>
                  <a:cxn ang="0">
                    <a:pos x="0" y="245"/>
                  </a:cxn>
                  <a:cxn ang="0">
                    <a:pos x="35" y="258"/>
                  </a:cxn>
                  <a:cxn ang="0">
                    <a:pos x="43" y="279"/>
                  </a:cxn>
                  <a:cxn ang="0">
                    <a:pos x="65" y="293"/>
                  </a:cxn>
                  <a:cxn ang="0">
                    <a:pos x="106" y="298"/>
                  </a:cxn>
                  <a:cxn ang="0">
                    <a:pos x="148" y="292"/>
                  </a:cxn>
                  <a:cxn ang="0">
                    <a:pos x="170" y="274"/>
                  </a:cxn>
                  <a:cxn ang="0">
                    <a:pos x="178" y="249"/>
                  </a:cxn>
                  <a:cxn ang="0">
                    <a:pos x="179" y="197"/>
                  </a:cxn>
                  <a:cxn ang="0">
                    <a:pos x="160" y="221"/>
                  </a:cxn>
                  <a:cxn ang="0">
                    <a:pos x="124" y="235"/>
                  </a:cxn>
                  <a:cxn ang="0">
                    <a:pos x="71" y="235"/>
                  </a:cxn>
                  <a:cxn ang="0">
                    <a:pos x="33" y="220"/>
                  </a:cxn>
                  <a:cxn ang="0">
                    <a:pos x="12" y="191"/>
                  </a:cxn>
                  <a:cxn ang="0">
                    <a:pos x="4" y="150"/>
                  </a:cxn>
                  <a:cxn ang="0">
                    <a:pos x="3" y="0"/>
                  </a:cxn>
                </a:cxnLst>
                <a:rect l="0" t="0" r="r" b="b"/>
                <a:pathLst>
                  <a:path w="213" h="326">
                    <a:moveTo>
                      <a:pt x="3" y="0"/>
                    </a:moveTo>
                    <a:lnTo>
                      <a:pt x="37" y="0"/>
                    </a:lnTo>
                    <a:lnTo>
                      <a:pt x="37" y="129"/>
                    </a:lnTo>
                    <a:lnTo>
                      <a:pt x="38" y="149"/>
                    </a:lnTo>
                    <a:lnTo>
                      <a:pt x="41" y="167"/>
                    </a:lnTo>
                    <a:lnTo>
                      <a:pt x="46" y="180"/>
                    </a:lnTo>
                    <a:lnTo>
                      <a:pt x="54" y="192"/>
                    </a:lnTo>
                    <a:lnTo>
                      <a:pt x="67" y="201"/>
                    </a:lnTo>
                    <a:lnTo>
                      <a:pt x="84" y="206"/>
                    </a:lnTo>
                    <a:lnTo>
                      <a:pt x="106" y="207"/>
                    </a:lnTo>
                    <a:lnTo>
                      <a:pt x="129" y="206"/>
                    </a:lnTo>
                    <a:lnTo>
                      <a:pt x="147" y="201"/>
                    </a:lnTo>
                    <a:lnTo>
                      <a:pt x="160" y="192"/>
                    </a:lnTo>
                    <a:lnTo>
                      <a:pt x="170" y="180"/>
                    </a:lnTo>
                    <a:lnTo>
                      <a:pt x="175" y="165"/>
                    </a:lnTo>
                    <a:lnTo>
                      <a:pt x="178" y="148"/>
                    </a:lnTo>
                    <a:lnTo>
                      <a:pt x="179" y="127"/>
                    </a:lnTo>
                    <a:lnTo>
                      <a:pt x="179" y="0"/>
                    </a:lnTo>
                    <a:lnTo>
                      <a:pt x="213" y="0"/>
                    </a:lnTo>
                    <a:lnTo>
                      <a:pt x="213" y="233"/>
                    </a:lnTo>
                    <a:lnTo>
                      <a:pt x="210" y="263"/>
                    </a:lnTo>
                    <a:lnTo>
                      <a:pt x="205" y="277"/>
                    </a:lnTo>
                    <a:lnTo>
                      <a:pt x="198" y="290"/>
                    </a:lnTo>
                    <a:lnTo>
                      <a:pt x="189" y="302"/>
                    </a:lnTo>
                    <a:lnTo>
                      <a:pt x="174" y="312"/>
                    </a:lnTo>
                    <a:lnTo>
                      <a:pt x="156" y="319"/>
                    </a:lnTo>
                    <a:lnTo>
                      <a:pt x="133" y="324"/>
                    </a:lnTo>
                    <a:lnTo>
                      <a:pt x="106" y="326"/>
                    </a:lnTo>
                    <a:lnTo>
                      <a:pt x="77" y="324"/>
                    </a:lnTo>
                    <a:lnTo>
                      <a:pt x="54" y="320"/>
                    </a:lnTo>
                    <a:lnTo>
                      <a:pt x="37" y="312"/>
                    </a:lnTo>
                    <a:lnTo>
                      <a:pt x="22" y="302"/>
                    </a:lnTo>
                    <a:lnTo>
                      <a:pt x="12" y="292"/>
                    </a:lnTo>
                    <a:lnTo>
                      <a:pt x="5" y="278"/>
                    </a:lnTo>
                    <a:lnTo>
                      <a:pt x="1" y="262"/>
                    </a:lnTo>
                    <a:lnTo>
                      <a:pt x="0" y="245"/>
                    </a:lnTo>
                    <a:lnTo>
                      <a:pt x="34" y="245"/>
                    </a:lnTo>
                    <a:lnTo>
                      <a:pt x="35" y="258"/>
                    </a:lnTo>
                    <a:lnTo>
                      <a:pt x="38" y="269"/>
                    </a:lnTo>
                    <a:lnTo>
                      <a:pt x="43" y="279"/>
                    </a:lnTo>
                    <a:lnTo>
                      <a:pt x="53" y="288"/>
                    </a:lnTo>
                    <a:lnTo>
                      <a:pt x="65" y="293"/>
                    </a:lnTo>
                    <a:lnTo>
                      <a:pt x="83" y="297"/>
                    </a:lnTo>
                    <a:lnTo>
                      <a:pt x="106" y="298"/>
                    </a:lnTo>
                    <a:lnTo>
                      <a:pt x="129" y="297"/>
                    </a:lnTo>
                    <a:lnTo>
                      <a:pt x="148" y="292"/>
                    </a:lnTo>
                    <a:lnTo>
                      <a:pt x="162" y="283"/>
                    </a:lnTo>
                    <a:lnTo>
                      <a:pt x="170" y="274"/>
                    </a:lnTo>
                    <a:lnTo>
                      <a:pt x="175" y="263"/>
                    </a:lnTo>
                    <a:lnTo>
                      <a:pt x="178" y="249"/>
                    </a:lnTo>
                    <a:lnTo>
                      <a:pt x="179" y="236"/>
                    </a:lnTo>
                    <a:lnTo>
                      <a:pt x="179" y="197"/>
                    </a:lnTo>
                    <a:lnTo>
                      <a:pt x="171" y="210"/>
                    </a:lnTo>
                    <a:lnTo>
                      <a:pt x="160" y="221"/>
                    </a:lnTo>
                    <a:lnTo>
                      <a:pt x="144" y="229"/>
                    </a:lnTo>
                    <a:lnTo>
                      <a:pt x="124" y="235"/>
                    </a:lnTo>
                    <a:lnTo>
                      <a:pt x="98" y="236"/>
                    </a:lnTo>
                    <a:lnTo>
                      <a:pt x="71" y="235"/>
                    </a:lnTo>
                    <a:lnTo>
                      <a:pt x="50" y="228"/>
                    </a:lnTo>
                    <a:lnTo>
                      <a:pt x="33" y="220"/>
                    </a:lnTo>
                    <a:lnTo>
                      <a:pt x="20" y="206"/>
                    </a:lnTo>
                    <a:lnTo>
                      <a:pt x="12" y="191"/>
                    </a:lnTo>
                    <a:lnTo>
                      <a:pt x="7" y="172"/>
                    </a:lnTo>
                    <a:lnTo>
                      <a:pt x="4" y="150"/>
                    </a:lnTo>
                    <a:lnTo>
                      <a:pt x="3" y="126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73" name="Freeform 86"/>
              <p:cNvSpPr>
                <a:spLocks noEditPoints="1"/>
              </p:cNvSpPr>
              <p:nvPr/>
            </p:nvSpPr>
            <p:spPr bwMode="auto">
              <a:xfrm>
                <a:off x="1760" y="1676"/>
                <a:ext cx="2152" cy="645"/>
              </a:xfrm>
              <a:custGeom>
                <a:avLst/>
                <a:gdLst/>
                <a:ahLst/>
                <a:cxnLst>
                  <a:cxn ang="0">
                    <a:pos x="2007" y="18"/>
                  </a:cxn>
                  <a:cxn ang="0">
                    <a:pos x="3057" y="18"/>
                  </a:cxn>
                  <a:cxn ang="0">
                    <a:pos x="1756" y="1277"/>
                  </a:cxn>
                  <a:cxn ang="0">
                    <a:pos x="630" y="6"/>
                  </a:cxn>
                  <a:cxn ang="0">
                    <a:pos x="857" y="54"/>
                  </a:cxn>
                  <a:cxn ang="0">
                    <a:pos x="1004" y="163"/>
                  </a:cxn>
                  <a:cxn ang="0">
                    <a:pos x="1081" y="319"/>
                  </a:cxn>
                  <a:cxn ang="0">
                    <a:pos x="915" y="374"/>
                  </a:cxn>
                  <a:cxn ang="0">
                    <a:pos x="847" y="245"/>
                  </a:cxn>
                  <a:cxn ang="0">
                    <a:pos x="710" y="167"/>
                  </a:cxn>
                  <a:cxn ang="0">
                    <a:pos x="496" y="151"/>
                  </a:cxn>
                  <a:cxn ang="0">
                    <a:pos x="323" y="188"/>
                  </a:cxn>
                  <a:cxn ang="0">
                    <a:pos x="232" y="262"/>
                  </a:cxn>
                  <a:cxn ang="0">
                    <a:pos x="208" y="361"/>
                  </a:cxn>
                  <a:cxn ang="0">
                    <a:pos x="254" y="454"/>
                  </a:cxn>
                  <a:cxn ang="0">
                    <a:pos x="372" y="512"/>
                  </a:cxn>
                  <a:cxn ang="0">
                    <a:pos x="534" y="554"/>
                  </a:cxn>
                  <a:cxn ang="0">
                    <a:pos x="762" y="605"/>
                  </a:cxn>
                  <a:cxn ang="0">
                    <a:pos x="930" y="662"/>
                  </a:cxn>
                  <a:cxn ang="0">
                    <a:pos x="1061" y="753"/>
                  </a:cxn>
                  <a:cxn ang="0">
                    <a:pos x="1126" y="890"/>
                  </a:cxn>
                  <a:cxn ang="0">
                    <a:pos x="1112" y="1033"/>
                  </a:cxn>
                  <a:cxn ang="0">
                    <a:pos x="1035" y="1153"/>
                  </a:cxn>
                  <a:cxn ang="0">
                    <a:pos x="888" y="1244"/>
                  </a:cxn>
                  <a:cxn ang="0">
                    <a:pos x="663" y="1289"/>
                  </a:cxn>
                  <a:cxn ang="0">
                    <a:pos x="371" y="1272"/>
                  </a:cxn>
                  <a:cxn ang="0">
                    <a:pos x="156" y="1183"/>
                  </a:cxn>
                  <a:cxn ang="0">
                    <a:pos x="34" y="1024"/>
                  </a:cxn>
                  <a:cxn ang="0">
                    <a:pos x="182" y="861"/>
                  </a:cxn>
                  <a:cxn ang="0">
                    <a:pos x="236" y="1015"/>
                  </a:cxn>
                  <a:cxn ang="0">
                    <a:pos x="369" y="1110"/>
                  </a:cxn>
                  <a:cxn ang="0">
                    <a:pos x="589" y="1143"/>
                  </a:cxn>
                  <a:cxn ang="0">
                    <a:pos x="788" y="1117"/>
                  </a:cxn>
                  <a:cxn ang="0">
                    <a:pos x="902" y="1050"/>
                  </a:cxn>
                  <a:cxn ang="0">
                    <a:pos x="945" y="965"/>
                  </a:cxn>
                  <a:cxn ang="0">
                    <a:pos x="925" y="860"/>
                  </a:cxn>
                  <a:cxn ang="0">
                    <a:pos x="826" y="785"/>
                  </a:cxn>
                  <a:cxn ang="0">
                    <a:pos x="674" y="739"/>
                  </a:cxn>
                  <a:cxn ang="0">
                    <a:pos x="354" y="670"/>
                  </a:cxn>
                  <a:cxn ang="0">
                    <a:pos x="190" y="611"/>
                  </a:cxn>
                  <a:cxn ang="0">
                    <a:pos x="71" y="516"/>
                  </a:cxn>
                  <a:cxn ang="0">
                    <a:pos x="23" y="371"/>
                  </a:cxn>
                  <a:cxn ang="0">
                    <a:pos x="56" y="213"/>
                  </a:cxn>
                  <a:cxn ang="0">
                    <a:pos x="164" y="94"/>
                  </a:cxn>
                  <a:cxn ang="0">
                    <a:pos x="356" y="21"/>
                  </a:cxn>
                  <a:cxn ang="0">
                    <a:pos x="3798" y="0"/>
                  </a:cxn>
                  <a:cxn ang="0">
                    <a:pos x="4033" y="34"/>
                  </a:cxn>
                  <a:cxn ang="0">
                    <a:pos x="4185" y="132"/>
                  </a:cxn>
                  <a:cxn ang="0">
                    <a:pos x="4270" y="284"/>
                  </a:cxn>
                  <a:cxn ang="0">
                    <a:pos x="4302" y="485"/>
                  </a:cxn>
                  <a:cxn ang="0">
                    <a:pos x="4121" y="1277"/>
                  </a:cxn>
                  <a:cxn ang="0">
                    <a:pos x="4108" y="404"/>
                  </a:cxn>
                  <a:cxn ang="0">
                    <a:pos x="4055" y="269"/>
                  </a:cxn>
                  <a:cxn ang="0">
                    <a:pos x="3942" y="185"/>
                  </a:cxn>
                  <a:cxn ang="0">
                    <a:pos x="3748" y="156"/>
                  </a:cxn>
                  <a:cxn ang="0">
                    <a:pos x="3542" y="189"/>
                  </a:cxn>
                  <a:cxn ang="0">
                    <a:pos x="3421" y="284"/>
                  </a:cxn>
                  <a:cxn ang="0">
                    <a:pos x="3366" y="435"/>
                  </a:cxn>
                  <a:cxn ang="0">
                    <a:pos x="3357" y="1277"/>
                  </a:cxn>
                  <a:cxn ang="0">
                    <a:pos x="3313" y="242"/>
                  </a:cxn>
                  <a:cxn ang="0">
                    <a:pos x="3385" y="131"/>
                  </a:cxn>
                  <a:cxn ang="0">
                    <a:pos x="3520" y="45"/>
                  </a:cxn>
                  <a:cxn ang="0">
                    <a:pos x="3732" y="2"/>
                  </a:cxn>
                </a:cxnLst>
                <a:rect l="0" t="0" r="r" b="b"/>
                <a:pathLst>
                  <a:path w="4306" h="1292">
                    <a:moveTo>
                      <a:pt x="1162" y="18"/>
                    </a:moveTo>
                    <a:lnTo>
                      <a:pt x="1365" y="18"/>
                    </a:lnTo>
                    <a:lnTo>
                      <a:pt x="1664" y="1072"/>
                    </a:lnTo>
                    <a:lnTo>
                      <a:pt x="2007" y="18"/>
                    </a:lnTo>
                    <a:lnTo>
                      <a:pt x="2188" y="18"/>
                    </a:lnTo>
                    <a:lnTo>
                      <a:pt x="2539" y="1077"/>
                    </a:lnTo>
                    <a:lnTo>
                      <a:pt x="2859" y="18"/>
                    </a:lnTo>
                    <a:lnTo>
                      <a:pt x="3057" y="18"/>
                    </a:lnTo>
                    <a:lnTo>
                      <a:pt x="2654" y="1277"/>
                    </a:lnTo>
                    <a:lnTo>
                      <a:pt x="2442" y="1277"/>
                    </a:lnTo>
                    <a:lnTo>
                      <a:pt x="2095" y="232"/>
                    </a:lnTo>
                    <a:lnTo>
                      <a:pt x="1756" y="1277"/>
                    </a:lnTo>
                    <a:lnTo>
                      <a:pt x="1558" y="1277"/>
                    </a:lnTo>
                    <a:lnTo>
                      <a:pt x="1162" y="18"/>
                    </a:lnTo>
                    <a:close/>
                    <a:moveTo>
                      <a:pt x="559" y="3"/>
                    </a:moveTo>
                    <a:lnTo>
                      <a:pt x="630" y="6"/>
                    </a:lnTo>
                    <a:lnTo>
                      <a:pt x="694" y="11"/>
                    </a:lnTo>
                    <a:lnTo>
                      <a:pt x="754" y="22"/>
                    </a:lnTo>
                    <a:lnTo>
                      <a:pt x="808" y="37"/>
                    </a:lnTo>
                    <a:lnTo>
                      <a:pt x="857" y="54"/>
                    </a:lnTo>
                    <a:lnTo>
                      <a:pt x="900" y="76"/>
                    </a:lnTo>
                    <a:lnTo>
                      <a:pt x="940" y="102"/>
                    </a:lnTo>
                    <a:lnTo>
                      <a:pt x="974" y="131"/>
                    </a:lnTo>
                    <a:lnTo>
                      <a:pt x="1004" y="163"/>
                    </a:lnTo>
                    <a:lnTo>
                      <a:pt x="1029" y="198"/>
                    </a:lnTo>
                    <a:lnTo>
                      <a:pt x="1050" y="237"/>
                    </a:lnTo>
                    <a:lnTo>
                      <a:pt x="1067" y="276"/>
                    </a:lnTo>
                    <a:lnTo>
                      <a:pt x="1081" y="319"/>
                    </a:lnTo>
                    <a:lnTo>
                      <a:pt x="1090" y="366"/>
                    </a:lnTo>
                    <a:lnTo>
                      <a:pt x="1096" y="413"/>
                    </a:lnTo>
                    <a:lnTo>
                      <a:pt x="922" y="413"/>
                    </a:lnTo>
                    <a:lnTo>
                      <a:pt x="915" y="374"/>
                    </a:lnTo>
                    <a:lnTo>
                      <a:pt x="903" y="337"/>
                    </a:lnTo>
                    <a:lnTo>
                      <a:pt x="889" y="303"/>
                    </a:lnTo>
                    <a:lnTo>
                      <a:pt x="870" y="272"/>
                    </a:lnTo>
                    <a:lnTo>
                      <a:pt x="847" y="245"/>
                    </a:lnTo>
                    <a:lnTo>
                      <a:pt x="820" y="220"/>
                    </a:lnTo>
                    <a:lnTo>
                      <a:pt x="789" y="200"/>
                    </a:lnTo>
                    <a:lnTo>
                      <a:pt x="752" y="182"/>
                    </a:lnTo>
                    <a:lnTo>
                      <a:pt x="710" y="167"/>
                    </a:lnTo>
                    <a:lnTo>
                      <a:pt x="663" y="158"/>
                    </a:lnTo>
                    <a:lnTo>
                      <a:pt x="611" y="152"/>
                    </a:lnTo>
                    <a:lnTo>
                      <a:pt x="553" y="150"/>
                    </a:lnTo>
                    <a:lnTo>
                      <a:pt x="496" y="151"/>
                    </a:lnTo>
                    <a:lnTo>
                      <a:pt x="444" y="156"/>
                    </a:lnTo>
                    <a:lnTo>
                      <a:pt x="398" y="165"/>
                    </a:lnTo>
                    <a:lnTo>
                      <a:pt x="357" y="174"/>
                    </a:lnTo>
                    <a:lnTo>
                      <a:pt x="323" y="188"/>
                    </a:lnTo>
                    <a:lnTo>
                      <a:pt x="293" y="203"/>
                    </a:lnTo>
                    <a:lnTo>
                      <a:pt x="268" y="220"/>
                    </a:lnTo>
                    <a:lnTo>
                      <a:pt x="249" y="241"/>
                    </a:lnTo>
                    <a:lnTo>
                      <a:pt x="232" y="262"/>
                    </a:lnTo>
                    <a:lnTo>
                      <a:pt x="220" y="285"/>
                    </a:lnTo>
                    <a:lnTo>
                      <a:pt x="213" y="310"/>
                    </a:lnTo>
                    <a:lnTo>
                      <a:pt x="209" y="334"/>
                    </a:lnTo>
                    <a:lnTo>
                      <a:pt x="208" y="361"/>
                    </a:lnTo>
                    <a:lnTo>
                      <a:pt x="212" y="389"/>
                    </a:lnTo>
                    <a:lnTo>
                      <a:pt x="220" y="413"/>
                    </a:lnTo>
                    <a:lnTo>
                      <a:pt x="235" y="435"/>
                    </a:lnTo>
                    <a:lnTo>
                      <a:pt x="254" y="454"/>
                    </a:lnTo>
                    <a:lnTo>
                      <a:pt x="278" y="470"/>
                    </a:lnTo>
                    <a:lnTo>
                      <a:pt x="306" y="486"/>
                    </a:lnTo>
                    <a:lnTo>
                      <a:pt x="337" y="500"/>
                    </a:lnTo>
                    <a:lnTo>
                      <a:pt x="372" y="512"/>
                    </a:lnTo>
                    <a:lnTo>
                      <a:pt x="409" y="524"/>
                    </a:lnTo>
                    <a:lnTo>
                      <a:pt x="449" y="534"/>
                    </a:lnTo>
                    <a:lnTo>
                      <a:pt x="490" y="545"/>
                    </a:lnTo>
                    <a:lnTo>
                      <a:pt x="534" y="554"/>
                    </a:lnTo>
                    <a:lnTo>
                      <a:pt x="579" y="564"/>
                    </a:lnTo>
                    <a:lnTo>
                      <a:pt x="625" y="573"/>
                    </a:lnTo>
                    <a:lnTo>
                      <a:pt x="669" y="583"/>
                    </a:lnTo>
                    <a:lnTo>
                      <a:pt x="762" y="605"/>
                    </a:lnTo>
                    <a:lnTo>
                      <a:pt x="805" y="617"/>
                    </a:lnTo>
                    <a:lnTo>
                      <a:pt x="849" y="630"/>
                    </a:lnTo>
                    <a:lnTo>
                      <a:pt x="891" y="645"/>
                    </a:lnTo>
                    <a:lnTo>
                      <a:pt x="930" y="662"/>
                    </a:lnTo>
                    <a:lnTo>
                      <a:pt x="968" y="681"/>
                    </a:lnTo>
                    <a:lnTo>
                      <a:pt x="1002" y="702"/>
                    </a:lnTo>
                    <a:lnTo>
                      <a:pt x="1033" y="726"/>
                    </a:lnTo>
                    <a:lnTo>
                      <a:pt x="1061" y="753"/>
                    </a:lnTo>
                    <a:lnTo>
                      <a:pt x="1084" y="781"/>
                    </a:lnTo>
                    <a:lnTo>
                      <a:pt x="1103" y="814"/>
                    </a:lnTo>
                    <a:lnTo>
                      <a:pt x="1116" y="850"/>
                    </a:lnTo>
                    <a:lnTo>
                      <a:pt x="1126" y="890"/>
                    </a:lnTo>
                    <a:lnTo>
                      <a:pt x="1128" y="933"/>
                    </a:lnTo>
                    <a:lnTo>
                      <a:pt x="1127" y="966"/>
                    </a:lnTo>
                    <a:lnTo>
                      <a:pt x="1122" y="1000"/>
                    </a:lnTo>
                    <a:lnTo>
                      <a:pt x="1112" y="1033"/>
                    </a:lnTo>
                    <a:lnTo>
                      <a:pt x="1099" y="1065"/>
                    </a:lnTo>
                    <a:lnTo>
                      <a:pt x="1082" y="1095"/>
                    </a:lnTo>
                    <a:lnTo>
                      <a:pt x="1061" y="1125"/>
                    </a:lnTo>
                    <a:lnTo>
                      <a:pt x="1035" y="1153"/>
                    </a:lnTo>
                    <a:lnTo>
                      <a:pt x="1005" y="1179"/>
                    </a:lnTo>
                    <a:lnTo>
                      <a:pt x="971" y="1204"/>
                    </a:lnTo>
                    <a:lnTo>
                      <a:pt x="932" y="1225"/>
                    </a:lnTo>
                    <a:lnTo>
                      <a:pt x="888" y="1244"/>
                    </a:lnTo>
                    <a:lnTo>
                      <a:pt x="839" y="1261"/>
                    </a:lnTo>
                    <a:lnTo>
                      <a:pt x="786" y="1274"/>
                    </a:lnTo>
                    <a:lnTo>
                      <a:pt x="727" y="1284"/>
                    </a:lnTo>
                    <a:lnTo>
                      <a:pt x="663" y="1289"/>
                    </a:lnTo>
                    <a:lnTo>
                      <a:pt x="593" y="1292"/>
                    </a:lnTo>
                    <a:lnTo>
                      <a:pt x="513" y="1289"/>
                    </a:lnTo>
                    <a:lnTo>
                      <a:pt x="439" y="1282"/>
                    </a:lnTo>
                    <a:lnTo>
                      <a:pt x="371" y="1272"/>
                    </a:lnTo>
                    <a:lnTo>
                      <a:pt x="308" y="1257"/>
                    </a:lnTo>
                    <a:lnTo>
                      <a:pt x="251" y="1236"/>
                    </a:lnTo>
                    <a:lnTo>
                      <a:pt x="201" y="1212"/>
                    </a:lnTo>
                    <a:lnTo>
                      <a:pt x="156" y="1183"/>
                    </a:lnTo>
                    <a:lnTo>
                      <a:pt x="117" y="1151"/>
                    </a:lnTo>
                    <a:lnTo>
                      <a:pt x="84" y="1113"/>
                    </a:lnTo>
                    <a:lnTo>
                      <a:pt x="56" y="1071"/>
                    </a:lnTo>
                    <a:lnTo>
                      <a:pt x="34" y="1024"/>
                    </a:lnTo>
                    <a:lnTo>
                      <a:pt x="18" y="974"/>
                    </a:lnTo>
                    <a:lnTo>
                      <a:pt x="5" y="920"/>
                    </a:lnTo>
                    <a:lnTo>
                      <a:pt x="0" y="861"/>
                    </a:lnTo>
                    <a:lnTo>
                      <a:pt x="182" y="861"/>
                    </a:lnTo>
                    <a:lnTo>
                      <a:pt x="189" y="905"/>
                    </a:lnTo>
                    <a:lnTo>
                      <a:pt x="200" y="946"/>
                    </a:lnTo>
                    <a:lnTo>
                      <a:pt x="216" y="981"/>
                    </a:lnTo>
                    <a:lnTo>
                      <a:pt x="236" y="1015"/>
                    </a:lnTo>
                    <a:lnTo>
                      <a:pt x="262" y="1043"/>
                    </a:lnTo>
                    <a:lnTo>
                      <a:pt x="293" y="1069"/>
                    </a:lnTo>
                    <a:lnTo>
                      <a:pt x="329" y="1092"/>
                    </a:lnTo>
                    <a:lnTo>
                      <a:pt x="369" y="1110"/>
                    </a:lnTo>
                    <a:lnTo>
                      <a:pt x="417" y="1124"/>
                    </a:lnTo>
                    <a:lnTo>
                      <a:pt x="469" y="1134"/>
                    </a:lnTo>
                    <a:lnTo>
                      <a:pt x="526" y="1140"/>
                    </a:lnTo>
                    <a:lnTo>
                      <a:pt x="589" y="1143"/>
                    </a:lnTo>
                    <a:lnTo>
                      <a:pt x="648" y="1141"/>
                    </a:lnTo>
                    <a:lnTo>
                      <a:pt x="699" y="1136"/>
                    </a:lnTo>
                    <a:lnTo>
                      <a:pt x="747" y="1128"/>
                    </a:lnTo>
                    <a:lnTo>
                      <a:pt x="788" y="1117"/>
                    </a:lnTo>
                    <a:lnTo>
                      <a:pt x="823" y="1103"/>
                    </a:lnTo>
                    <a:lnTo>
                      <a:pt x="854" y="1087"/>
                    </a:lnTo>
                    <a:lnTo>
                      <a:pt x="880" y="1069"/>
                    </a:lnTo>
                    <a:lnTo>
                      <a:pt x="902" y="1050"/>
                    </a:lnTo>
                    <a:lnTo>
                      <a:pt x="918" y="1030"/>
                    </a:lnTo>
                    <a:lnTo>
                      <a:pt x="932" y="1009"/>
                    </a:lnTo>
                    <a:lnTo>
                      <a:pt x="940" y="986"/>
                    </a:lnTo>
                    <a:lnTo>
                      <a:pt x="945" y="965"/>
                    </a:lnTo>
                    <a:lnTo>
                      <a:pt x="948" y="943"/>
                    </a:lnTo>
                    <a:lnTo>
                      <a:pt x="947" y="912"/>
                    </a:lnTo>
                    <a:lnTo>
                      <a:pt x="938" y="884"/>
                    </a:lnTo>
                    <a:lnTo>
                      <a:pt x="925" y="860"/>
                    </a:lnTo>
                    <a:lnTo>
                      <a:pt x="907" y="838"/>
                    </a:lnTo>
                    <a:lnTo>
                      <a:pt x="884" y="818"/>
                    </a:lnTo>
                    <a:lnTo>
                      <a:pt x="857" y="802"/>
                    </a:lnTo>
                    <a:lnTo>
                      <a:pt x="826" y="785"/>
                    </a:lnTo>
                    <a:lnTo>
                      <a:pt x="792" y="772"/>
                    </a:lnTo>
                    <a:lnTo>
                      <a:pt x="755" y="759"/>
                    </a:lnTo>
                    <a:lnTo>
                      <a:pt x="716" y="749"/>
                    </a:lnTo>
                    <a:lnTo>
                      <a:pt x="674" y="739"/>
                    </a:lnTo>
                    <a:lnTo>
                      <a:pt x="630" y="728"/>
                    </a:lnTo>
                    <a:lnTo>
                      <a:pt x="585" y="720"/>
                    </a:lnTo>
                    <a:lnTo>
                      <a:pt x="447" y="692"/>
                    </a:lnTo>
                    <a:lnTo>
                      <a:pt x="354" y="670"/>
                    </a:lnTo>
                    <a:lnTo>
                      <a:pt x="311" y="658"/>
                    </a:lnTo>
                    <a:lnTo>
                      <a:pt x="269" y="644"/>
                    </a:lnTo>
                    <a:lnTo>
                      <a:pt x="228" y="629"/>
                    </a:lnTo>
                    <a:lnTo>
                      <a:pt x="190" y="611"/>
                    </a:lnTo>
                    <a:lnTo>
                      <a:pt x="155" y="591"/>
                    </a:lnTo>
                    <a:lnTo>
                      <a:pt x="124" y="569"/>
                    </a:lnTo>
                    <a:lnTo>
                      <a:pt x="95" y="545"/>
                    </a:lnTo>
                    <a:lnTo>
                      <a:pt x="71" y="516"/>
                    </a:lnTo>
                    <a:lnTo>
                      <a:pt x="52" y="486"/>
                    </a:lnTo>
                    <a:lnTo>
                      <a:pt x="37" y="451"/>
                    </a:lnTo>
                    <a:lnTo>
                      <a:pt x="27" y="413"/>
                    </a:lnTo>
                    <a:lnTo>
                      <a:pt x="23" y="371"/>
                    </a:lnTo>
                    <a:lnTo>
                      <a:pt x="24" y="329"/>
                    </a:lnTo>
                    <a:lnTo>
                      <a:pt x="31" y="288"/>
                    </a:lnTo>
                    <a:lnTo>
                      <a:pt x="41" y="250"/>
                    </a:lnTo>
                    <a:lnTo>
                      <a:pt x="56" y="213"/>
                    </a:lnTo>
                    <a:lnTo>
                      <a:pt x="76" y="181"/>
                    </a:lnTo>
                    <a:lnTo>
                      <a:pt x="100" y="148"/>
                    </a:lnTo>
                    <a:lnTo>
                      <a:pt x="130" y="120"/>
                    </a:lnTo>
                    <a:lnTo>
                      <a:pt x="164" y="94"/>
                    </a:lnTo>
                    <a:lnTo>
                      <a:pt x="205" y="71"/>
                    </a:lnTo>
                    <a:lnTo>
                      <a:pt x="250" y="50"/>
                    </a:lnTo>
                    <a:lnTo>
                      <a:pt x="300" y="34"/>
                    </a:lnTo>
                    <a:lnTo>
                      <a:pt x="356" y="21"/>
                    </a:lnTo>
                    <a:lnTo>
                      <a:pt x="418" y="11"/>
                    </a:lnTo>
                    <a:lnTo>
                      <a:pt x="486" y="4"/>
                    </a:lnTo>
                    <a:lnTo>
                      <a:pt x="559" y="3"/>
                    </a:lnTo>
                    <a:close/>
                    <a:moveTo>
                      <a:pt x="3798" y="0"/>
                    </a:moveTo>
                    <a:lnTo>
                      <a:pt x="3866" y="3"/>
                    </a:lnTo>
                    <a:lnTo>
                      <a:pt x="3927" y="8"/>
                    </a:lnTo>
                    <a:lnTo>
                      <a:pt x="3983" y="19"/>
                    </a:lnTo>
                    <a:lnTo>
                      <a:pt x="4033" y="34"/>
                    </a:lnTo>
                    <a:lnTo>
                      <a:pt x="4079" y="53"/>
                    </a:lnTo>
                    <a:lnTo>
                      <a:pt x="4119" y="75"/>
                    </a:lnTo>
                    <a:lnTo>
                      <a:pt x="4154" y="102"/>
                    </a:lnTo>
                    <a:lnTo>
                      <a:pt x="4185" y="132"/>
                    </a:lnTo>
                    <a:lnTo>
                      <a:pt x="4211" y="165"/>
                    </a:lnTo>
                    <a:lnTo>
                      <a:pt x="4234" y="201"/>
                    </a:lnTo>
                    <a:lnTo>
                      <a:pt x="4253" y="242"/>
                    </a:lnTo>
                    <a:lnTo>
                      <a:pt x="4270" y="284"/>
                    </a:lnTo>
                    <a:lnTo>
                      <a:pt x="4282" y="330"/>
                    </a:lnTo>
                    <a:lnTo>
                      <a:pt x="4291" y="379"/>
                    </a:lnTo>
                    <a:lnTo>
                      <a:pt x="4298" y="431"/>
                    </a:lnTo>
                    <a:lnTo>
                      <a:pt x="4302" y="485"/>
                    </a:lnTo>
                    <a:lnTo>
                      <a:pt x="4305" y="542"/>
                    </a:lnTo>
                    <a:lnTo>
                      <a:pt x="4306" y="601"/>
                    </a:lnTo>
                    <a:lnTo>
                      <a:pt x="4306" y="1277"/>
                    </a:lnTo>
                    <a:lnTo>
                      <a:pt x="4121" y="1277"/>
                    </a:lnTo>
                    <a:lnTo>
                      <a:pt x="4121" y="535"/>
                    </a:lnTo>
                    <a:lnTo>
                      <a:pt x="4119" y="489"/>
                    </a:lnTo>
                    <a:lnTo>
                      <a:pt x="4115" y="444"/>
                    </a:lnTo>
                    <a:lnTo>
                      <a:pt x="4108" y="404"/>
                    </a:lnTo>
                    <a:lnTo>
                      <a:pt x="4100" y="366"/>
                    </a:lnTo>
                    <a:lnTo>
                      <a:pt x="4088" y="330"/>
                    </a:lnTo>
                    <a:lnTo>
                      <a:pt x="4074" y="299"/>
                    </a:lnTo>
                    <a:lnTo>
                      <a:pt x="4055" y="269"/>
                    </a:lnTo>
                    <a:lnTo>
                      <a:pt x="4033" y="243"/>
                    </a:lnTo>
                    <a:lnTo>
                      <a:pt x="4007" y="220"/>
                    </a:lnTo>
                    <a:lnTo>
                      <a:pt x="3978" y="201"/>
                    </a:lnTo>
                    <a:lnTo>
                      <a:pt x="3942" y="185"/>
                    </a:lnTo>
                    <a:lnTo>
                      <a:pt x="3901" y="173"/>
                    </a:lnTo>
                    <a:lnTo>
                      <a:pt x="3857" y="163"/>
                    </a:lnTo>
                    <a:lnTo>
                      <a:pt x="3805" y="158"/>
                    </a:lnTo>
                    <a:lnTo>
                      <a:pt x="3748" y="156"/>
                    </a:lnTo>
                    <a:lnTo>
                      <a:pt x="3687" y="159"/>
                    </a:lnTo>
                    <a:lnTo>
                      <a:pt x="3633" y="165"/>
                    </a:lnTo>
                    <a:lnTo>
                      <a:pt x="3584" y="175"/>
                    </a:lnTo>
                    <a:lnTo>
                      <a:pt x="3542" y="189"/>
                    </a:lnTo>
                    <a:lnTo>
                      <a:pt x="3504" y="207"/>
                    </a:lnTo>
                    <a:lnTo>
                      <a:pt x="3472" y="228"/>
                    </a:lnTo>
                    <a:lnTo>
                      <a:pt x="3444" y="254"/>
                    </a:lnTo>
                    <a:lnTo>
                      <a:pt x="3421" y="284"/>
                    </a:lnTo>
                    <a:lnTo>
                      <a:pt x="3402" y="317"/>
                    </a:lnTo>
                    <a:lnTo>
                      <a:pt x="3387" y="352"/>
                    </a:lnTo>
                    <a:lnTo>
                      <a:pt x="3376" y="393"/>
                    </a:lnTo>
                    <a:lnTo>
                      <a:pt x="3366" y="435"/>
                    </a:lnTo>
                    <a:lnTo>
                      <a:pt x="3361" y="482"/>
                    </a:lnTo>
                    <a:lnTo>
                      <a:pt x="3358" y="531"/>
                    </a:lnTo>
                    <a:lnTo>
                      <a:pt x="3357" y="584"/>
                    </a:lnTo>
                    <a:lnTo>
                      <a:pt x="3357" y="1277"/>
                    </a:lnTo>
                    <a:lnTo>
                      <a:pt x="3174" y="1277"/>
                    </a:lnTo>
                    <a:lnTo>
                      <a:pt x="3174" y="18"/>
                    </a:lnTo>
                    <a:lnTo>
                      <a:pt x="3259" y="18"/>
                    </a:lnTo>
                    <a:lnTo>
                      <a:pt x="3313" y="242"/>
                    </a:lnTo>
                    <a:lnTo>
                      <a:pt x="3326" y="212"/>
                    </a:lnTo>
                    <a:lnTo>
                      <a:pt x="3342" y="184"/>
                    </a:lnTo>
                    <a:lnTo>
                      <a:pt x="3362" y="156"/>
                    </a:lnTo>
                    <a:lnTo>
                      <a:pt x="3385" y="131"/>
                    </a:lnTo>
                    <a:lnTo>
                      <a:pt x="3413" y="106"/>
                    </a:lnTo>
                    <a:lnTo>
                      <a:pt x="3444" y="83"/>
                    </a:lnTo>
                    <a:lnTo>
                      <a:pt x="3481" y="63"/>
                    </a:lnTo>
                    <a:lnTo>
                      <a:pt x="3520" y="45"/>
                    </a:lnTo>
                    <a:lnTo>
                      <a:pt x="3566" y="30"/>
                    </a:lnTo>
                    <a:lnTo>
                      <a:pt x="3616" y="16"/>
                    </a:lnTo>
                    <a:lnTo>
                      <a:pt x="3671" y="8"/>
                    </a:lnTo>
                    <a:lnTo>
                      <a:pt x="3732" y="2"/>
                    </a:lnTo>
                    <a:lnTo>
                      <a:pt x="37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74" name="Freeform 87"/>
              <p:cNvSpPr>
                <a:spLocks noEditPoints="1"/>
              </p:cNvSpPr>
              <p:nvPr/>
            </p:nvSpPr>
            <p:spPr bwMode="auto">
              <a:xfrm>
                <a:off x="3928" y="2442"/>
                <a:ext cx="67" cy="67"/>
              </a:xfrm>
              <a:custGeom>
                <a:avLst/>
                <a:gdLst/>
                <a:ahLst/>
                <a:cxnLst>
                  <a:cxn ang="0">
                    <a:pos x="53" y="63"/>
                  </a:cxn>
                  <a:cxn ang="0">
                    <a:pos x="82" y="60"/>
                  </a:cxn>
                  <a:cxn ang="0">
                    <a:pos x="86" y="53"/>
                  </a:cxn>
                  <a:cxn ang="0">
                    <a:pos x="84" y="42"/>
                  </a:cxn>
                  <a:cxn ang="0">
                    <a:pos x="53" y="38"/>
                  </a:cxn>
                  <a:cxn ang="0">
                    <a:pos x="71" y="29"/>
                  </a:cxn>
                  <a:cxn ang="0">
                    <a:pos x="91" y="34"/>
                  </a:cxn>
                  <a:cxn ang="0">
                    <a:pos x="98" y="51"/>
                  </a:cxn>
                  <a:cxn ang="0">
                    <a:pos x="96" y="60"/>
                  </a:cxn>
                  <a:cxn ang="0">
                    <a:pos x="91" y="67"/>
                  </a:cxn>
                  <a:cxn ang="0">
                    <a:pos x="101" y="105"/>
                  </a:cxn>
                  <a:cxn ang="0">
                    <a:pos x="67" y="72"/>
                  </a:cxn>
                  <a:cxn ang="0">
                    <a:pos x="53" y="105"/>
                  </a:cxn>
                  <a:cxn ang="0">
                    <a:pos x="42" y="29"/>
                  </a:cxn>
                  <a:cxn ang="0">
                    <a:pos x="50" y="14"/>
                  </a:cxn>
                  <a:cxn ang="0">
                    <a:pos x="23" y="34"/>
                  </a:cxn>
                  <a:cxn ang="0">
                    <a:pos x="14" y="67"/>
                  </a:cxn>
                  <a:cxn ang="0">
                    <a:pos x="23" y="101"/>
                  </a:cxn>
                  <a:cxn ang="0">
                    <a:pos x="50" y="120"/>
                  </a:cxn>
                  <a:cxn ang="0">
                    <a:pos x="86" y="120"/>
                  </a:cxn>
                  <a:cxn ang="0">
                    <a:pos x="111" y="101"/>
                  </a:cxn>
                  <a:cxn ang="0">
                    <a:pos x="121" y="67"/>
                  </a:cxn>
                  <a:cxn ang="0">
                    <a:pos x="111" y="34"/>
                  </a:cxn>
                  <a:cxn ang="0">
                    <a:pos x="86" y="14"/>
                  </a:cxn>
                  <a:cxn ang="0">
                    <a:pos x="68" y="0"/>
                  </a:cxn>
                  <a:cxn ang="0">
                    <a:pos x="106" y="13"/>
                  </a:cxn>
                  <a:cxn ang="0">
                    <a:pos x="130" y="45"/>
                  </a:cxn>
                  <a:cxn ang="0">
                    <a:pos x="130" y="89"/>
                  </a:cxn>
                  <a:cxn ang="0">
                    <a:pos x="106" y="121"/>
                  </a:cxn>
                  <a:cxn ang="0">
                    <a:pos x="68" y="133"/>
                  </a:cxn>
                  <a:cxn ang="0">
                    <a:pos x="29" y="121"/>
                  </a:cxn>
                  <a:cxn ang="0">
                    <a:pos x="4" y="89"/>
                  </a:cxn>
                  <a:cxn ang="0">
                    <a:pos x="4" y="45"/>
                  </a:cxn>
                  <a:cxn ang="0">
                    <a:pos x="29" y="13"/>
                  </a:cxn>
                  <a:cxn ang="0">
                    <a:pos x="68" y="0"/>
                  </a:cxn>
                </a:cxnLst>
                <a:rect l="0" t="0" r="r" b="b"/>
                <a:pathLst>
                  <a:path w="134" h="133">
                    <a:moveTo>
                      <a:pt x="53" y="38"/>
                    </a:moveTo>
                    <a:lnTo>
                      <a:pt x="53" y="63"/>
                    </a:lnTo>
                    <a:lnTo>
                      <a:pt x="76" y="63"/>
                    </a:lnTo>
                    <a:lnTo>
                      <a:pt x="82" y="60"/>
                    </a:lnTo>
                    <a:lnTo>
                      <a:pt x="84" y="57"/>
                    </a:lnTo>
                    <a:lnTo>
                      <a:pt x="86" y="53"/>
                    </a:lnTo>
                    <a:lnTo>
                      <a:pt x="86" y="45"/>
                    </a:lnTo>
                    <a:lnTo>
                      <a:pt x="84" y="42"/>
                    </a:lnTo>
                    <a:lnTo>
                      <a:pt x="76" y="38"/>
                    </a:lnTo>
                    <a:lnTo>
                      <a:pt x="53" y="38"/>
                    </a:lnTo>
                    <a:close/>
                    <a:moveTo>
                      <a:pt x="42" y="29"/>
                    </a:moveTo>
                    <a:lnTo>
                      <a:pt x="71" y="29"/>
                    </a:lnTo>
                    <a:lnTo>
                      <a:pt x="83" y="30"/>
                    </a:lnTo>
                    <a:lnTo>
                      <a:pt x="91" y="34"/>
                    </a:lnTo>
                    <a:lnTo>
                      <a:pt x="96" y="41"/>
                    </a:lnTo>
                    <a:lnTo>
                      <a:pt x="98" y="51"/>
                    </a:lnTo>
                    <a:lnTo>
                      <a:pt x="98" y="56"/>
                    </a:lnTo>
                    <a:lnTo>
                      <a:pt x="96" y="60"/>
                    </a:lnTo>
                    <a:lnTo>
                      <a:pt x="94" y="64"/>
                    </a:lnTo>
                    <a:lnTo>
                      <a:pt x="91" y="67"/>
                    </a:lnTo>
                    <a:lnTo>
                      <a:pt x="79" y="71"/>
                    </a:lnTo>
                    <a:lnTo>
                      <a:pt x="101" y="105"/>
                    </a:lnTo>
                    <a:lnTo>
                      <a:pt x="87" y="105"/>
                    </a:lnTo>
                    <a:lnTo>
                      <a:pt x="67" y="72"/>
                    </a:lnTo>
                    <a:lnTo>
                      <a:pt x="53" y="72"/>
                    </a:lnTo>
                    <a:lnTo>
                      <a:pt x="53" y="105"/>
                    </a:lnTo>
                    <a:lnTo>
                      <a:pt x="42" y="105"/>
                    </a:lnTo>
                    <a:lnTo>
                      <a:pt x="42" y="29"/>
                    </a:lnTo>
                    <a:close/>
                    <a:moveTo>
                      <a:pt x="68" y="11"/>
                    </a:moveTo>
                    <a:lnTo>
                      <a:pt x="50" y="14"/>
                    </a:lnTo>
                    <a:lnTo>
                      <a:pt x="35" y="22"/>
                    </a:lnTo>
                    <a:lnTo>
                      <a:pt x="23" y="34"/>
                    </a:lnTo>
                    <a:lnTo>
                      <a:pt x="16" y="49"/>
                    </a:lnTo>
                    <a:lnTo>
                      <a:pt x="14" y="67"/>
                    </a:lnTo>
                    <a:lnTo>
                      <a:pt x="16" y="85"/>
                    </a:lnTo>
                    <a:lnTo>
                      <a:pt x="23" y="101"/>
                    </a:lnTo>
                    <a:lnTo>
                      <a:pt x="35" y="112"/>
                    </a:lnTo>
                    <a:lnTo>
                      <a:pt x="50" y="120"/>
                    </a:lnTo>
                    <a:lnTo>
                      <a:pt x="68" y="123"/>
                    </a:lnTo>
                    <a:lnTo>
                      <a:pt x="86" y="120"/>
                    </a:lnTo>
                    <a:lnTo>
                      <a:pt x="99" y="112"/>
                    </a:lnTo>
                    <a:lnTo>
                      <a:pt x="111" y="101"/>
                    </a:lnTo>
                    <a:lnTo>
                      <a:pt x="118" y="85"/>
                    </a:lnTo>
                    <a:lnTo>
                      <a:pt x="121" y="67"/>
                    </a:lnTo>
                    <a:lnTo>
                      <a:pt x="118" y="49"/>
                    </a:lnTo>
                    <a:lnTo>
                      <a:pt x="111" y="34"/>
                    </a:lnTo>
                    <a:lnTo>
                      <a:pt x="99" y="22"/>
                    </a:lnTo>
                    <a:lnTo>
                      <a:pt x="86" y="14"/>
                    </a:lnTo>
                    <a:lnTo>
                      <a:pt x="68" y="11"/>
                    </a:lnTo>
                    <a:close/>
                    <a:moveTo>
                      <a:pt x="68" y="0"/>
                    </a:moveTo>
                    <a:lnTo>
                      <a:pt x="88" y="3"/>
                    </a:lnTo>
                    <a:lnTo>
                      <a:pt x="106" y="13"/>
                    </a:lnTo>
                    <a:lnTo>
                      <a:pt x="121" y="28"/>
                    </a:lnTo>
                    <a:lnTo>
                      <a:pt x="130" y="45"/>
                    </a:lnTo>
                    <a:lnTo>
                      <a:pt x="134" y="67"/>
                    </a:lnTo>
                    <a:lnTo>
                      <a:pt x="130" y="89"/>
                    </a:lnTo>
                    <a:lnTo>
                      <a:pt x="121" y="106"/>
                    </a:lnTo>
                    <a:lnTo>
                      <a:pt x="106" y="121"/>
                    </a:lnTo>
                    <a:lnTo>
                      <a:pt x="88" y="131"/>
                    </a:lnTo>
                    <a:lnTo>
                      <a:pt x="68" y="133"/>
                    </a:lnTo>
                    <a:lnTo>
                      <a:pt x="46" y="131"/>
                    </a:lnTo>
                    <a:lnTo>
                      <a:pt x="29" y="121"/>
                    </a:lnTo>
                    <a:lnTo>
                      <a:pt x="14" y="106"/>
                    </a:lnTo>
                    <a:lnTo>
                      <a:pt x="4" y="89"/>
                    </a:lnTo>
                    <a:lnTo>
                      <a:pt x="0" y="67"/>
                    </a:lnTo>
                    <a:lnTo>
                      <a:pt x="4" y="45"/>
                    </a:lnTo>
                    <a:lnTo>
                      <a:pt x="14" y="28"/>
                    </a:lnTo>
                    <a:lnTo>
                      <a:pt x="29" y="13"/>
                    </a:lnTo>
                    <a:lnTo>
                      <a:pt x="46" y="3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pic>
        <p:nvPicPr>
          <p:cNvPr id="37" name="Picture 2" descr="K:\Shared Data\Corporate Communications\Ongoing\Hydraulic Fracing Issues Presentation\Oct 2011\Albany\wellbore_xsection_good.png"/>
          <p:cNvPicPr>
            <a:picLocks noChangeAspect="1" noChangeArrowheads="1"/>
          </p:cNvPicPr>
          <p:nvPr/>
        </p:nvPicPr>
        <p:blipFill>
          <a:blip r:embed="rId8" cstate="print"/>
          <a:srcRect l="12398" t="2083" r="72031" b="2137"/>
          <a:stretch>
            <a:fillRect/>
          </a:stretch>
        </p:blipFill>
        <p:spPr bwMode="auto">
          <a:xfrm>
            <a:off x="1819275" y="28574"/>
            <a:ext cx="1685925" cy="6829426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32031" y="1189386"/>
            <a:ext cx="4064069" cy="3632941"/>
            <a:chOff x="32031" y="1189386"/>
            <a:chExt cx="4064069" cy="3632941"/>
          </a:xfrm>
        </p:grpSpPr>
        <p:sp>
          <p:nvSpPr>
            <p:cNvPr id="40" name="TextBox 39"/>
            <p:cNvSpPr txBox="1"/>
            <p:nvPr/>
          </p:nvSpPr>
          <p:spPr>
            <a:xfrm>
              <a:off x="136293" y="1189386"/>
              <a:ext cx="1618200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CONDUCTOR  PIPE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1" name="Straight Arrow Connector 40"/>
            <p:cNvCxnSpPr>
              <a:stCxn id="40" idx="3"/>
            </p:cNvCxnSpPr>
            <p:nvPr/>
          </p:nvCxnSpPr>
          <p:spPr>
            <a:xfrm>
              <a:off x="1754493" y="1327886"/>
              <a:ext cx="300526" cy="85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74732" y="1850754"/>
              <a:ext cx="1602876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SURFACE  CASING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3" name="Straight Arrow Connector 42"/>
            <p:cNvCxnSpPr>
              <a:stCxn id="42" idx="3"/>
            </p:cNvCxnSpPr>
            <p:nvPr/>
          </p:nvCxnSpPr>
          <p:spPr>
            <a:xfrm>
              <a:off x="1777608" y="1989254"/>
              <a:ext cx="353611" cy="1471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2031" y="2741138"/>
              <a:ext cx="1903085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PRODUCTION  CASING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5" name="Straight Arrow Connector 44"/>
            <p:cNvCxnSpPr>
              <a:stCxn id="44" idx="3"/>
            </p:cNvCxnSpPr>
            <p:nvPr/>
          </p:nvCxnSpPr>
          <p:spPr>
            <a:xfrm flipV="1">
              <a:off x="1935116" y="2878931"/>
              <a:ext cx="272303" cy="70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262217" y="1189386"/>
              <a:ext cx="833883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CEMENT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10800000">
              <a:off x="2912883" y="1327886"/>
              <a:ext cx="359325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158520" y="2000091"/>
              <a:ext cx="833883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CEMENT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10800000">
              <a:off x="2809186" y="2138591"/>
              <a:ext cx="359325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092531" y="4545328"/>
              <a:ext cx="833883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CEMENT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rot="10800000">
              <a:off x="2743197" y="4683828"/>
              <a:ext cx="359325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3.57159E-6 L 0.24393 0.0497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Rig Worker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46933" y="1477811"/>
            <a:ext cx="3991523" cy="259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 Evaluating Mechanical Integrity of Well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87710"/>
            <a:ext cx="3926264" cy="504137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Internal Mechanical Integrity</a:t>
            </a:r>
          </a:p>
          <a:p>
            <a:pPr lvl="1"/>
            <a:r>
              <a:rPr lang="en-US" sz="1800" dirty="0" smtClean="0"/>
              <a:t>Verify appropriateness of                                                             proposed casing program                                                                   (e.g., size, grade, minimum                                                            internal yield pressure, etc.)</a:t>
            </a:r>
          </a:p>
          <a:p>
            <a:pPr lvl="1"/>
            <a:r>
              <a:rPr lang="en-US" sz="1800" dirty="0" smtClean="0"/>
              <a:t>Test casing string to ensure                                                                      it can withstand maximum                                                         stimulation pressure</a:t>
            </a:r>
          </a:p>
          <a:p>
            <a:endParaRPr lang="en-US" sz="2000" dirty="0" smtClean="0"/>
          </a:p>
          <a:p>
            <a:r>
              <a:rPr lang="en-US" sz="2000" dirty="0" smtClean="0"/>
              <a:t>External Mechanical Integrity</a:t>
            </a:r>
          </a:p>
          <a:p>
            <a:pPr lvl="1"/>
            <a:r>
              <a:rPr lang="en-US" sz="1800" dirty="0" smtClean="0"/>
              <a:t>Verify quality of cement</a:t>
            </a:r>
          </a:p>
          <a:p>
            <a:pPr lvl="1"/>
            <a:r>
              <a:rPr lang="en-US" sz="1800" dirty="0" smtClean="0"/>
              <a:t>Identify top of cement</a:t>
            </a:r>
          </a:p>
          <a:p>
            <a:pPr lvl="1"/>
            <a:r>
              <a:rPr lang="en-US" sz="1800" dirty="0" smtClean="0"/>
              <a:t>Test cement job (FIT, CBL, etc.) when operations indicate inadequate coverage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F2BA-0F99-49A5-9837-5E01C6C4EB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8" name="Picture 37" descr="Backgroun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90" name="Picture 89" descr="Zone 4.png"/>
            <p:cNvPicPr>
              <a:picLocks noChangeAspect="1"/>
            </p:cNvPicPr>
            <p:nvPr/>
          </p:nvPicPr>
          <p:blipFill>
            <a:blip r:embed="rId3" cstate="screen"/>
            <a:srcRect b="-10096"/>
            <a:stretch>
              <a:fillRect/>
            </a:stretch>
          </p:blipFill>
          <p:spPr>
            <a:xfrm rot="10800000">
              <a:off x="0" y="6452654"/>
              <a:ext cx="9144000" cy="405346"/>
            </a:xfrm>
            <a:prstGeom prst="rect">
              <a:avLst/>
            </a:prstGeom>
          </p:spPr>
        </p:pic>
        <p:pic>
          <p:nvPicPr>
            <p:cNvPr id="36" name="Picture 35" descr="Zone 3.png"/>
            <p:cNvPicPr>
              <a:picLocks noChangeAspect="1"/>
            </p:cNvPicPr>
            <p:nvPr/>
          </p:nvPicPr>
          <p:blipFill>
            <a:blip r:embed="rId4" cstate="screen"/>
            <a:srcRect l="1895" r="1263"/>
            <a:stretch>
              <a:fillRect/>
            </a:stretch>
          </p:blipFill>
          <p:spPr>
            <a:xfrm>
              <a:off x="0" y="1237684"/>
              <a:ext cx="9144000" cy="591115"/>
            </a:xfrm>
            <a:prstGeom prst="rect">
              <a:avLst/>
            </a:prstGeom>
          </p:spPr>
        </p:pic>
        <p:pic>
          <p:nvPicPr>
            <p:cNvPr id="8" name="Picture 7" descr="Zone 1.png"/>
            <p:cNvPicPr>
              <a:picLocks noChangeAspect="1"/>
            </p:cNvPicPr>
            <p:nvPr/>
          </p:nvPicPr>
          <p:blipFill>
            <a:blip r:embed="rId5" cstate="screen"/>
            <a:srcRect l="2263" r="3804"/>
            <a:stretch>
              <a:fillRect/>
            </a:stretch>
          </p:blipFill>
          <p:spPr>
            <a:xfrm rot="10800000">
              <a:off x="0" y="3965709"/>
              <a:ext cx="9144000" cy="477078"/>
            </a:xfrm>
            <a:prstGeom prst="rect">
              <a:avLst/>
            </a:prstGeom>
          </p:spPr>
        </p:pic>
        <p:pic>
          <p:nvPicPr>
            <p:cNvPr id="75" name="Picture 2" descr="K:\Shared Data\Corporate Communications\Ongoing\Hydraulic Fracing Issues Presentation\Oct 2011\Albany\wellbore_xsection_good.png"/>
            <p:cNvPicPr>
              <a:picLocks noChangeAspect="1" noChangeArrowheads="1"/>
            </p:cNvPicPr>
            <p:nvPr/>
          </p:nvPicPr>
          <p:blipFill>
            <a:blip r:embed="rId6" cstate="print"/>
            <a:srcRect l="12398" t="2083" r="72031" b="2137"/>
            <a:stretch>
              <a:fillRect/>
            </a:stretch>
          </p:blipFill>
          <p:spPr bwMode="auto">
            <a:xfrm>
              <a:off x="1819275" y="28574"/>
              <a:ext cx="1685925" cy="6829426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6299643" y="1355449"/>
              <a:ext cx="2624500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FRESH  WATER  AQUIFER  ZONE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71216" y="4043571"/>
              <a:ext cx="2652927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SHALLOW  PRODUCING  ZONE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6293" y="1189386"/>
              <a:ext cx="1618200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CONDUCTOR  PIPE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13" idx="3"/>
            </p:cNvCxnSpPr>
            <p:nvPr/>
          </p:nvCxnSpPr>
          <p:spPr>
            <a:xfrm>
              <a:off x="1754493" y="1327886"/>
              <a:ext cx="300526" cy="85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74732" y="1850754"/>
              <a:ext cx="1602876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SURFACE  CASING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16" idx="3"/>
            </p:cNvCxnSpPr>
            <p:nvPr/>
          </p:nvCxnSpPr>
          <p:spPr>
            <a:xfrm>
              <a:off x="1777608" y="1989254"/>
              <a:ext cx="353611" cy="1471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2031" y="2741138"/>
              <a:ext cx="1903085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PRODUCTION  CASING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19" idx="3"/>
            </p:cNvCxnSpPr>
            <p:nvPr/>
          </p:nvCxnSpPr>
          <p:spPr>
            <a:xfrm flipV="1">
              <a:off x="1935116" y="2878931"/>
              <a:ext cx="272303" cy="70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6577218" y="6581001"/>
              <a:ext cx="2346925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TARGET  PRODUCING  ZONE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3" name="Group 67"/>
            <p:cNvGrpSpPr>
              <a:grpSpLocks/>
            </p:cNvGrpSpPr>
            <p:nvPr/>
          </p:nvGrpSpPr>
          <p:grpSpPr bwMode="auto">
            <a:xfrm>
              <a:off x="190684" y="6285260"/>
              <a:ext cx="1026653" cy="447515"/>
              <a:chOff x="1760" y="1676"/>
              <a:chExt cx="2235" cy="972"/>
            </a:xfrm>
            <a:solidFill>
              <a:schemeClr val="bg1"/>
            </a:solidFill>
          </p:grpSpPr>
          <p:sp>
            <p:nvSpPr>
              <p:cNvPr id="93" name="Freeform 68"/>
              <p:cNvSpPr>
                <a:spLocks/>
              </p:cNvSpPr>
              <p:nvPr/>
            </p:nvSpPr>
            <p:spPr bwMode="auto">
              <a:xfrm>
                <a:off x="1776" y="2451"/>
                <a:ext cx="124" cy="149"/>
              </a:xfrm>
              <a:custGeom>
                <a:avLst/>
                <a:gdLst/>
                <a:ahLst/>
                <a:cxnLst>
                  <a:cxn ang="0">
                    <a:pos x="155" y="3"/>
                  </a:cxn>
                  <a:cxn ang="0">
                    <a:pos x="204" y="19"/>
                  </a:cxn>
                  <a:cxn ang="0">
                    <a:pos x="233" y="53"/>
                  </a:cxn>
                  <a:cxn ang="0">
                    <a:pos x="244" y="102"/>
                  </a:cxn>
                  <a:cxn ang="0">
                    <a:pos x="206" y="79"/>
                  </a:cxn>
                  <a:cxn ang="0">
                    <a:pos x="185" y="47"/>
                  </a:cxn>
                  <a:cxn ang="0">
                    <a:pos x="148" y="31"/>
                  </a:cxn>
                  <a:cxn ang="0">
                    <a:pos x="95" y="32"/>
                  </a:cxn>
                  <a:cxn ang="0">
                    <a:pos x="57" y="50"/>
                  </a:cxn>
                  <a:cxn ang="0">
                    <a:pos x="43" y="84"/>
                  </a:cxn>
                  <a:cxn ang="0">
                    <a:pos x="56" y="107"/>
                  </a:cxn>
                  <a:cxn ang="0">
                    <a:pos x="84" y="121"/>
                  </a:cxn>
                  <a:cxn ang="0">
                    <a:pos x="168" y="138"/>
                  </a:cxn>
                  <a:cxn ang="0">
                    <a:pos x="208" y="152"/>
                  </a:cxn>
                  <a:cxn ang="0">
                    <a:pos x="238" y="174"/>
                  </a:cxn>
                  <a:cxn ang="0">
                    <a:pos x="248" y="209"/>
                  </a:cxn>
                  <a:cxn ang="0">
                    <a:pos x="243" y="240"/>
                  </a:cxn>
                  <a:cxn ang="0">
                    <a:pos x="224" y="267"/>
                  </a:cxn>
                  <a:cxn ang="0">
                    <a:pos x="187" y="288"/>
                  </a:cxn>
                  <a:cxn ang="0">
                    <a:pos x="129" y="296"/>
                  </a:cxn>
                  <a:cxn ang="0">
                    <a:pos x="69" y="288"/>
                  </a:cxn>
                  <a:cxn ang="0">
                    <a:pos x="28" y="266"/>
                  </a:cxn>
                  <a:cxn ang="0">
                    <a:pos x="7" y="232"/>
                  </a:cxn>
                  <a:cxn ang="0">
                    <a:pos x="0" y="189"/>
                  </a:cxn>
                  <a:cxn ang="0">
                    <a:pos x="35" y="206"/>
                  </a:cxn>
                  <a:cxn ang="0">
                    <a:pos x="50" y="236"/>
                  </a:cxn>
                  <a:cxn ang="0">
                    <a:pos x="79" y="257"/>
                  </a:cxn>
                  <a:cxn ang="0">
                    <a:pos x="128" y="265"/>
                  </a:cxn>
                  <a:cxn ang="0">
                    <a:pos x="174" y="259"/>
                  </a:cxn>
                  <a:cxn ang="0">
                    <a:pos x="201" y="244"/>
                  </a:cxn>
                  <a:cxn ang="0">
                    <a:pos x="212" y="223"/>
                  </a:cxn>
                  <a:cxn ang="0">
                    <a:pos x="212" y="198"/>
                  </a:cxn>
                  <a:cxn ang="0">
                    <a:pos x="194" y="178"/>
                  </a:cxn>
                  <a:cxn ang="0">
                    <a:pos x="161" y="167"/>
                  </a:cxn>
                  <a:cxn ang="0">
                    <a:pos x="103" y="156"/>
                  </a:cxn>
                  <a:cxn ang="0">
                    <a:pos x="64" y="146"/>
                  </a:cxn>
                  <a:cxn ang="0">
                    <a:pos x="31" y="130"/>
                  </a:cxn>
                  <a:cxn ang="0">
                    <a:pos x="12" y="104"/>
                  </a:cxn>
                  <a:cxn ang="0">
                    <a:pos x="11" y="64"/>
                  </a:cxn>
                  <a:cxn ang="0">
                    <a:pos x="30" y="30"/>
                  </a:cxn>
                  <a:cxn ang="0">
                    <a:pos x="68" y="8"/>
                  </a:cxn>
                  <a:cxn ang="0">
                    <a:pos x="123" y="0"/>
                  </a:cxn>
                </a:cxnLst>
                <a:rect l="0" t="0" r="r" b="b"/>
                <a:pathLst>
                  <a:path w="248" h="296">
                    <a:moveTo>
                      <a:pt x="123" y="0"/>
                    </a:moveTo>
                    <a:lnTo>
                      <a:pt x="155" y="3"/>
                    </a:lnTo>
                    <a:lnTo>
                      <a:pt x="180" y="8"/>
                    </a:lnTo>
                    <a:lnTo>
                      <a:pt x="204" y="19"/>
                    </a:lnTo>
                    <a:lnTo>
                      <a:pt x="221" y="34"/>
                    </a:lnTo>
                    <a:lnTo>
                      <a:pt x="233" y="53"/>
                    </a:lnTo>
                    <a:lnTo>
                      <a:pt x="242" y="74"/>
                    </a:lnTo>
                    <a:lnTo>
                      <a:pt x="244" y="102"/>
                    </a:lnTo>
                    <a:lnTo>
                      <a:pt x="209" y="102"/>
                    </a:lnTo>
                    <a:lnTo>
                      <a:pt x="206" y="79"/>
                    </a:lnTo>
                    <a:lnTo>
                      <a:pt x="198" y="61"/>
                    </a:lnTo>
                    <a:lnTo>
                      <a:pt x="185" y="47"/>
                    </a:lnTo>
                    <a:lnTo>
                      <a:pt x="168" y="38"/>
                    </a:lnTo>
                    <a:lnTo>
                      <a:pt x="148" y="31"/>
                    </a:lnTo>
                    <a:lnTo>
                      <a:pt x="123" y="30"/>
                    </a:lnTo>
                    <a:lnTo>
                      <a:pt x="95" y="32"/>
                    </a:lnTo>
                    <a:lnTo>
                      <a:pt x="73" y="39"/>
                    </a:lnTo>
                    <a:lnTo>
                      <a:pt x="57" y="50"/>
                    </a:lnTo>
                    <a:lnTo>
                      <a:pt x="46" y="65"/>
                    </a:lnTo>
                    <a:lnTo>
                      <a:pt x="43" y="84"/>
                    </a:lnTo>
                    <a:lnTo>
                      <a:pt x="46" y="98"/>
                    </a:lnTo>
                    <a:lnTo>
                      <a:pt x="56" y="107"/>
                    </a:lnTo>
                    <a:lnTo>
                      <a:pt x="68" y="115"/>
                    </a:lnTo>
                    <a:lnTo>
                      <a:pt x="84" y="121"/>
                    </a:lnTo>
                    <a:lnTo>
                      <a:pt x="103" y="126"/>
                    </a:lnTo>
                    <a:lnTo>
                      <a:pt x="168" y="138"/>
                    </a:lnTo>
                    <a:lnTo>
                      <a:pt x="189" y="145"/>
                    </a:lnTo>
                    <a:lnTo>
                      <a:pt x="208" y="152"/>
                    </a:lnTo>
                    <a:lnTo>
                      <a:pt x="224" y="161"/>
                    </a:lnTo>
                    <a:lnTo>
                      <a:pt x="238" y="174"/>
                    </a:lnTo>
                    <a:lnTo>
                      <a:pt x="246" y="190"/>
                    </a:lnTo>
                    <a:lnTo>
                      <a:pt x="248" y="209"/>
                    </a:lnTo>
                    <a:lnTo>
                      <a:pt x="247" y="224"/>
                    </a:lnTo>
                    <a:lnTo>
                      <a:pt x="243" y="240"/>
                    </a:lnTo>
                    <a:lnTo>
                      <a:pt x="235" y="254"/>
                    </a:lnTo>
                    <a:lnTo>
                      <a:pt x="224" y="267"/>
                    </a:lnTo>
                    <a:lnTo>
                      <a:pt x="208" y="280"/>
                    </a:lnTo>
                    <a:lnTo>
                      <a:pt x="187" y="288"/>
                    </a:lnTo>
                    <a:lnTo>
                      <a:pt x="161" y="293"/>
                    </a:lnTo>
                    <a:lnTo>
                      <a:pt x="129" y="296"/>
                    </a:lnTo>
                    <a:lnTo>
                      <a:pt x="96" y="293"/>
                    </a:lnTo>
                    <a:lnTo>
                      <a:pt x="69" y="288"/>
                    </a:lnTo>
                    <a:lnTo>
                      <a:pt x="46" y="278"/>
                    </a:lnTo>
                    <a:lnTo>
                      <a:pt x="28" y="266"/>
                    </a:lnTo>
                    <a:lnTo>
                      <a:pt x="16" y="250"/>
                    </a:lnTo>
                    <a:lnTo>
                      <a:pt x="7" y="232"/>
                    </a:lnTo>
                    <a:lnTo>
                      <a:pt x="1" y="212"/>
                    </a:lnTo>
                    <a:lnTo>
                      <a:pt x="0" y="189"/>
                    </a:lnTo>
                    <a:lnTo>
                      <a:pt x="34" y="189"/>
                    </a:lnTo>
                    <a:lnTo>
                      <a:pt x="35" y="206"/>
                    </a:lnTo>
                    <a:lnTo>
                      <a:pt x="41" y="223"/>
                    </a:lnTo>
                    <a:lnTo>
                      <a:pt x="50" y="236"/>
                    </a:lnTo>
                    <a:lnTo>
                      <a:pt x="62" y="248"/>
                    </a:lnTo>
                    <a:lnTo>
                      <a:pt x="79" y="257"/>
                    </a:lnTo>
                    <a:lnTo>
                      <a:pt x="100" y="263"/>
                    </a:lnTo>
                    <a:lnTo>
                      <a:pt x="128" y="265"/>
                    </a:lnTo>
                    <a:lnTo>
                      <a:pt x="153" y="263"/>
                    </a:lnTo>
                    <a:lnTo>
                      <a:pt x="174" y="259"/>
                    </a:lnTo>
                    <a:lnTo>
                      <a:pt x="190" y="252"/>
                    </a:lnTo>
                    <a:lnTo>
                      <a:pt x="201" y="244"/>
                    </a:lnTo>
                    <a:lnTo>
                      <a:pt x="208" y="233"/>
                    </a:lnTo>
                    <a:lnTo>
                      <a:pt x="212" y="223"/>
                    </a:lnTo>
                    <a:lnTo>
                      <a:pt x="213" y="212"/>
                    </a:lnTo>
                    <a:lnTo>
                      <a:pt x="212" y="198"/>
                    </a:lnTo>
                    <a:lnTo>
                      <a:pt x="205" y="187"/>
                    </a:lnTo>
                    <a:lnTo>
                      <a:pt x="194" y="178"/>
                    </a:lnTo>
                    <a:lnTo>
                      <a:pt x="179" y="171"/>
                    </a:lnTo>
                    <a:lnTo>
                      <a:pt x="161" y="167"/>
                    </a:lnTo>
                    <a:lnTo>
                      <a:pt x="123" y="159"/>
                    </a:lnTo>
                    <a:lnTo>
                      <a:pt x="103" y="156"/>
                    </a:lnTo>
                    <a:lnTo>
                      <a:pt x="83" y="151"/>
                    </a:lnTo>
                    <a:lnTo>
                      <a:pt x="64" y="146"/>
                    </a:lnTo>
                    <a:lnTo>
                      <a:pt x="46" y="140"/>
                    </a:lnTo>
                    <a:lnTo>
                      <a:pt x="31" y="130"/>
                    </a:lnTo>
                    <a:lnTo>
                      <a:pt x="19" y="118"/>
                    </a:lnTo>
                    <a:lnTo>
                      <a:pt x="12" y="104"/>
                    </a:lnTo>
                    <a:lnTo>
                      <a:pt x="9" y="85"/>
                    </a:lnTo>
                    <a:lnTo>
                      <a:pt x="11" y="64"/>
                    </a:lnTo>
                    <a:lnTo>
                      <a:pt x="18" y="45"/>
                    </a:lnTo>
                    <a:lnTo>
                      <a:pt x="30" y="30"/>
                    </a:lnTo>
                    <a:lnTo>
                      <a:pt x="46" y="17"/>
                    </a:lnTo>
                    <a:lnTo>
                      <a:pt x="68" y="8"/>
                    </a:lnTo>
                    <a:lnTo>
                      <a:pt x="94" y="1"/>
                    </a:lnTo>
                    <a:lnTo>
                      <a:pt x="1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94" name="Freeform 69"/>
              <p:cNvSpPr>
                <a:spLocks noEditPoints="1"/>
              </p:cNvSpPr>
              <p:nvPr/>
            </p:nvSpPr>
            <p:spPr bwMode="auto">
              <a:xfrm>
                <a:off x="1913" y="2480"/>
                <a:ext cx="111" cy="121"/>
              </a:xfrm>
              <a:custGeom>
                <a:avLst/>
                <a:gdLst/>
                <a:ahLst/>
                <a:cxnLst>
                  <a:cxn ang="0">
                    <a:pos x="88" y="31"/>
                  </a:cxn>
                  <a:cxn ang="0">
                    <a:pos x="56" y="49"/>
                  </a:cxn>
                  <a:cxn ang="0">
                    <a:pos x="40" y="80"/>
                  </a:cxn>
                  <a:cxn ang="0">
                    <a:pos x="35" y="119"/>
                  </a:cxn>
                  <a:cxn ang="0">
                    <a:pos x="40" y="159"/>
                  </a:cxn>
                  <a:cxn ang="0">
                    <a:pos x="56" y="189"/>
                  </a:cxn>
                  <a:cxn ang="0">
                    <a:pos x="88" y="206"/>
                  </a:cxn>
                  <a:cxn ang="0">
                    <a:pos x="135" y="206"/>
                  </a:cxn>
                  <a:cxn ang="0">
                    <a:pos x="167" y="189"/>
                  </a:cxn>
                  <a:cxn ang="0">
                    <a:pos x="185" y="159"/>
                  </a:cxn>
                  <a:cxn ang="0">
                    <a:pos x="189" y="119"/>
                  </a:cxn>
                  <a:cxn ang="0">
                    <a:pos x="181" y="69"/>
                  </a:cxn>
                  <a:cxn ang="0">
                    <a:pos x="163" y="45"/>
                  </a:cxn>
                  <a:cxn ang="0">
                    <a:pos x="133" y="30"/>
                  </a:cxn>
                  <a:cxn ang="0">
                    <a:pos x="112" y="0"/>
                  </a:cxn>
                  <a:cxn ang="0">
                    <a:pos x="162" y="8"/>
                  </a:cxn>
                  <a:cxn ang="0">
                    <a:pos x="194" y="30"/>
                  </a:cxn>
                  <a:cxn ang="0">
                    <a:pos x="213" y="61"/>
                  </a:cxn>
                  <a:cxn ang="0">
                    <a:pos x="222" y="99"/>
                  </a:cxn>
                  <a:cxn ang="0">
                    <a:pos x="222" y="140"/>
                  </a:cxn>
                  <a:cxn ang="0">
                    <a:pos x="213" y="178"/>
                  </a:cxn>
                  <a:cxn ang="0">
                    <a:pos x="194" y="209"/>
                  </a:cxn>
                  <a:cxn ang="0">
                    <a:pos x="162" y="229"/>
                  </a:cxn>
                  <a:cxn ang="0">
                    <a:pos x="112" y="238"/>
                  </a:cxn>
                  <a:cxn ang="0">
                    <a:pos x="61" y="229"/>
                  </a:cxn>
                  <a:cxn ang="0">
                    <a:pos x="29" y="209"/>
                  </a:cxn>
                  <a:cxn ang="0">
                    <a:pos x="10" y="178"/>
                  </a:cxn>
                  <a:cxn ang="0">
                    <a:pos x="2" y="140"/>
                  </a:cxn>
                  <a:cxn ang="0">
                    <a:pos x="2" y="99"/>
                  </a:cxn>
                  <a:cxn ang="0">
                    <a:pos x="10" y="61"/>
                  </a:cxn>
                  <a:cxn ang="0">
                    <a:pos x="29" y="30"/>
                  </a:cxn>
                  <a:cxn ang="0">
                    <a:pos x="63" y="8"/>
                  </a:cxn>
                  <a:cxn ang="0">
                    <a:pos x="112" y="0"/>
                  </a:cxn>
                </a:cxnLst>
                <a:rect l="0" t="0" r="r" b="b"/>
                <a:pathLst>
                  <a:path w="223" h="238">
                    <a:moveTo>
                      <a:pt x="112" y="28"/>
                    </a:moveTo>
                    <a:lnTo>
                      <a:pt x="88" y="31"/>
                    </a:lnTo>
                    <a:lnTo>
                      <a:pt x="69" y="38"/>
                    </a:lnTo>
                    <a:lnTo>
                      <a:pt x="56" y="49"/>
                    </a:lnTo>
                    <a:lnTo>
                      <a:pt x="46" y="64"/>
                    </a:lnTo>
                    <a:lnTo>
                      <a:pt x="40" y="80"/>
                    </a:lnTo>
                    <a:lnTo>
                      <a:pt x="37" y="99"/>
                    </a:lnTo>
                    <a:lnTo>
                      <a:pt x="35" y="119"/>
                    </a:lnTo>
                    <a:lnTo>
                      <a:pt x="37" y="140"/>
                    </a:lnTo>
                    <a:lnTo>
                      <a:pt x="40" y="159"/>
                    </a:lnTo>
                    <a:lnTo>
                      <a:pt x="46" y="175"/>
                    </a:lnTo>
                    <a:lnTo>
                      <a:pt x="56" y="189"/>
                    </a:lnTo>
                    <a:lnTo>
                      <a:pt x="69" y="200"/>
                    </a:lnTo>
                    <a:lnTo>
                      <a:pt x="88" y="206"/>
                    </a:lnTo>
                    <a:lnTo>
                      <a:pt x="112" y="209"/>
                    </a:lnTo>
                    <a:lnTo>
                      <a:pt x="135" y="206"/>
                    </a:lnTo>
                    <a:lnTo>
                      <a:pt x="154" y="200"/>
                    </a:lnTo>
                    <a:lnTo>
                      <a:pt x="167" y="189"/>
                    </a:lnTo>
                    <a:lnTo>
                      <a:pt x="178" y="175"/>
                    </a:lnTo>
                    <a:lnTo>
                      <a:pt x="185" y="159"/>
                    </a:lnTo>
                    <a:lnTo>
                      <a:pt x="188" y="140"/>
                    </a:lnTo>
                    <a:lnTo>
                      <a:pt x="189" y="119"/>
                    </a:lnTo>
                    <a:lnTo>
                      <a:pt x="186" y="84"/>
                    </a:lnTo>
                    <a:lnTo>
                      <a:pt x="181" y="69"/>
                    </a:lnTo>
                    <a:lnTo>
                      <a:pt x="174" y="56"/>
                    </a:lnTo>
                    <a:lnTo>
                      <a:pt x="163" y="45"/>
                    </a:lnTo>
                    <a:lnTo>
                      <a:pt x="150" y="35"/>
                    </a:lnTo>
                    <a:lnTo>
                      <a:pt x="133" y="30"/>
                    </a:lnTo>
                    <a:lnTo>
                      <a:pt x="112" y="28"/>
                    </a:lnTo>
                    <a:close/>
                    <a:moveTo>
                      <a:pt x="112" y="0"/>
                    </a:moveTo>
                    <a:lnTo>
                      <a:pt x="139" y="3"/>
                    </a:lnTo>
                    <a:lnTo>
                      <a:pt x="162" y="8"/>
                    </a:lnTo>
                    <a:lnTo>
                      <a:pt x="179" y="17"/>
                    </a:lnTo>
                    <a:lnTo>
                      <a:pt x="194" y="30"/>
                    </a:lnTo>
                    <a:lnTo>
                      <a:pt x="205" y="45"/>
                    </a:lnTo>
                    <a:lnTo>
                      <a:pt x="213" y="61"/>
                    </a:lnTo>
                    <a:lnTo>
                      <a:pt x="219" y="80"/>
                    </a:lnTo>
                    <a:lnTo>
                      <a:pt x="222" y="99"/>
                    </a:lnTo>
                    <a:lnTo>
                      <a:pt x="223" y="119"/>
                    </a:lnTo>
                    <a:lnTo>
                      <a:pt x="222" y="140"/>
                    </a:lnTo>
                    <a:lnTo>
                      <a:pt x="219" y="159"/>
                    </a:lnTo>
                    <a:lnTo>
                      <a:pt x="213" y="178"/>
                    </a:lnTo>
                    <a:lnTo>
                      <a:pt x="205" y="194"/>
                    </a:lnTo>
                    <a:lnTo>
                      <a:pt x="194" y="209"/>
                    </a:lnTo>
                    <a:lnTo>
                      <a:pt x="179" y="220"/>
                    </a:lnTo>
                    <a:lnTo>
                      <a:pt x="162" y="229"/>
                    </a:lnTo>
                    <a:lnTo>
                      <a:pt x="139" y="235"/>
                    </a:lnTo>
                    <a:lnTo>
                      <a:pt x="112" y="238"/>
                    </a:lnTo>
                    <a:lnTo>
                      <a:pt x="84" y="235"/>
                    </a:lnTo>
                    <a:lnTo>
                      <a:pt x="61" y="229"/>
                    </a:lnTo>
                    <a:lnTo>
                      <a:pt x="44" y="220"/>
                    </a:lnTo>
                    <a:lnTo>
                      <a:pt x="29" y="209"/>
                    </a:lnTo>
                    <a:lnTo>
                      <a:pt x="18" y="194"/>
                    </a:lnTo>
                    <a:lnTo>
                      <a:pt x="10" y="178"/>
                    </a:lnTo>
                    <a:lnTo>
                      <a:pt x="4" y="159"/>
                    </a:lnTo>
                    <a:lnTo>
                      <a:pt x="2" y="140"/>
                    </a:lnTo>
                    <a:lnTo>
                      <a:pt x="0" y="119"/>
                    </a:lnTo>
                    <a:lnTo>
                      <a:pt x="2" y="99"/>
                    </a:lnTo>
                    <a:lnTo>
                      <a:pt x="4" y="80"/>
                    </a:lnTo>
                    <a:lnTo>
                      <a:pt x="10" y="61"/>
                    </a:lnTo>
                    <a:lnTo>
                      <a:pt x="18" y="45"/>
                    </a:lnTo>
                    <a:lnTo>
                      <a:pt x="29" y="30"/>
                    </a:lnTo>
                    <a:lnTo>
                      <a:pt x="44" y="17"/>
                    </a:lnTo>
                    <a:lnTo>
                      <a:pt x="63" y="8"/>
                    </a:lnTo>
                    <a:lnTo>
                      <a:pt x="84" y="3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95" name="Freeform 70"/>
              <p:cNvSpPr>
                <a:spLocks/>
              </p:cNvSpPr>
              <p:nvPr/>
            </p:nvSpPr>
            <p:spPr bwMode="auto">
              <a:xfrm>
                <a:off x="2037" y="2483"/>
                <a:ext cx="108" cy="1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9"/>
                  </a:cxn>
                  <a:cxn ang="0">
                    <a:pos x="35" y="149"/>
                  </a:cxn>
                  <a:cxn ang="0">
                    <a:pos x="36" y="165"/>
                  </a:cxn>
                  <a:cxn ang="0">
                    <a:pos x="42" y="180"/>
                  </a:cxn>
                  <a:cxn ang="0">
                    <a:pos x="50" y="191"/>
                  </a:cxn>
                  <a:cxn ang="0">
                    <a:pos x="64" y="199"/>
                  </a:cxn>
                  <a:cxn ang="0">
                    <a:pos x="80" y="205"/>
                  </a:cxn>
                  <a:cxn ang="0">
                    <a:pos x="103" y="206"/>
                  </a:cxn>
                  <a:cxn ang="0">
                    <a:pos x="126" y="205"/>
                  </a:cxn>
                  <a:cxn ang="0">
                    <a:pos x="144" y="199"/>
                  </a:cxn>
                  <a:cxn ang="0">
                    <a:pos x="157" y="191"/>
                  </a:cxn>
                  <a:cxn ang="0">
                    <a:pos x="167" y="179"/>
                  </a:cxn>
                  <a:cxn ang="0">
                    <a:pos x="172" y="165"/>
                  </a:cxn>
                  <a:cxn ang="0">
                    <a:pos x="175" y="148"/>
                  </a:cxn>
                  <a:cxn ang="0">
                    <a:pos x="176" y="127"/>
                  </a:cxn>
                  <a:cxn ang="0">
                    <a:pos x="176" y="0"/>
                  </a:cxn>
                  <a:cxn ang="0">
                    <a:pos x="210" y="0"/>
                  </a:cxn>
                  <a:cxn ang="0">
                    <a:pos x="210" y="233"/>
                  </a:cxn>
                  <a:cxn ang="0">
                    <a:pos x="191" y="233"/>
                  </a:cxn>
                  <a:cxn ang="0">
                    <a:pos x="184" y="191"/>
                  </a:cxn>
                  <a:cxn ang="0">
                    <a:pos x="179" y="202"/>
                  </a:cxn>
                  <a:cxn ang="0">
                    <a:pos x="170" y="213"/>
                  </a:cxn>
                  <a:cxn ang="0">
                    <a:pos x="157" y="222"/>
                  </a:cxn>
                  <a:cxn ang="0">
                    <a:pos x="141" y="229"/>
                  </a:cxn>
                  <a:cxn ang="0">
                    <a:pos x="121" y="235"/>
                  </a:cxn>
                  <a:cxn ang="0">
                    <a:pos x="95" y="236"/>
                  </a:cxn>
                  <a:cxn ang="0">
                    <a:pos x="68" y="235"/>
                  </a:cxn>
                  <a:cxn ang="0">
                    <a:pos x="47" y="228"/>
                  </a:cxn>
                  <a:cxn ang="0">
                    <a:pos x="30" y="218"/>
                  </a:cxn>
                  <a:cxn ang="0">
                    <a:pos x="17" y="206"/>
                  </a:cxn>
                  <a:cxn ang="0">
                    <a:pos x="9" y="190"/>
                  </a:cxn>
                  <a:cxn ang="0">
                    <a:pos x="4" y="171"/>
                  </a:cxn>
                  <a:cxn ang="0">
                    <a:pos x="1" y="150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210" h="236">
                    <a:moveTo>
                      <a:pt x="0" y="0"/>
                    </a:moveTo>
                    <a:lnTo>
                      <a:pt x="34" y="0"/>
                    </a:lnTo>
                    <a:lnTo>
                      <a:pt x="34" y="129"/>
                    </a:lnTo>
                    <a:lnTo>
                      <a:pt x="35" y="149"/>
                    </a:lnTo>
                    <a:lnTo>
                      <a:pt x="36" y="165"/>
                    </a:lnTo>
                    <a:lnTo>
                      <a:pt x="42" y="180"/>
                    </a:lnTo>
                    <a:lnTo>
                      <a:pt x="50" y="191"/>
                    </a:lnTo>
                    <a:lnTo>
                      <a:pt x="64" y="199"/>
                    </a:lnTo>
                    <a:lnTo>
                      <a:pt x="80" y="205"/>
                    </a:lnTo>
                    <a:lnTo>
                      <a:pt x="103" y="206"/>
                    </a:lnTo>
                    <a:lnTo>
                      <a:pt x="126" y="205"/>
                    </a:lnTo>
                    <a:lnTo>
                      <a:pt x="144" y="199"/>
                    </a:lnTo>
                    <a:lnTo>
                      <a:pt x="157" y="191"/>
                    </a:lnTo>
                    <a:lnTo>
                      <a:pt x="167" y="179"/>
                    </a:lnTo>
                    <a:lnTo>
                      <a:pt x="172" y="165"/>
                    </a:lnTo>
                    <a:lnTo>
                      <a:pt x="175" y="148"/>
                    </a:lnTo>
                    <a:lnTo>
                      <a:pt x="176" y="127"/>
                    </a:lnTo>
                    <a:lnTo>
                      <a:pt x="176" y="0"/>
                    </a:lnTo>
                    <a:lnTo>
                      <a:pt x="210" y="0"/>
                    </a:lnTo>
                    <a:lnTo>
                      <a:pt x="210" y="233"/>
                    </a:lnTo>
                    <a:lnTo>
                      <a:pt x="191" y="233"/>
                    </a:lnTo>
                    <a:lnTo>
                      <a:pt x="184" y="191"/>
                    </a:lnTo>
                    <a:lnTo>
                      <a:pt x="179" y="202"/>
                    </a:lnTo>
                    <a:lnTo>
                      <a:pt x="170" y="213"/>
                    </a:lnTo>
                    <a:lnTo>
                      <a:pt x="157" y="222"/>
                    </a:lnTo>
                    <a:lnTo>
                      <a:pt x="141" y="229"/>
                    </a:lnTo>
                    <a:lnTo>
                      <a:pt x="121" y="235"/>
                    </a:lnTo>
                    <a:lnTo>
                      <a:pt x="95" y="236"/>
                    </a:lnTo>
                    <a:lnTo>
                      <a:pt x="68" y="235"/>
                    </a:lnTo>
                    <a:lnTo>
                      <a:pt x="47" y="228"/>
                    </a:lnTo>
                    <a:lnTo>
                      <a:pt x="30" y="218"/>
                    </a:lnTo>
                    <a:lnTo>
                      <a:pt x="17" y="206"/>
                    </a:lnTo>
                    <a:lnTo>
                      <a:pt x="9" y="190"/>
                    </a:lnTo>
                    <a:lnTo>
                      <a:pt x="4" y="171"/>
                    </a:lnTo>
                    <a:lnTo>
                      <a:pt x="1" y="150"/>
                    </a:lnTo>
                    <a:lnTo>
                      <a:pt x="0" y="1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96" name="Freeform 71"/>
              <p:cNvSpPr>
                <a:spLocks/>
              </p:cNvSpPr>
              <p:nvPr/>
            </p:nvSpPr>
            <p:spPr bwMode="auto">
              <a:xfrm>
                <a:off x="2155" y="2454"/>
                <a:ext cx="70" cy="146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67" y="0"/>
                  </a:cxn>
                  <a:cxn ang="0">
                    <a:pos x="67" y="57"/>
                  </a:cxn>
                  <a:cxn ang="0">
                    <a:pos x="139" y="57"/>
                  </a:cxn>
                  <a:cxn ang="0">
                    <a:pos x="139" y="85"/>
                  </a:cxn>
                  <a:cxn ang="0">
                    <a:pos x="67" y="85"/>
                  </a:cxn>
                  <a:cxn ang="0">
                    <a:pos x="67" y="222"/>
                  </a:cxn>
                  <a:cxn ang="0">
                    <a:pos x="68" y="236"/>
                  </a:cxn>
                  <a:cxn ang="0">
                    <a:pos x="72" y="247"/>
                  </a:cxn>
                  <a:cxn ang="0">
                    <a:pos x="81" y="255"/>
                  </a:cxn>
                  <a:cxn ang="0">
                    <a:pos x="95" y="260"/>
                  </a:cxn>
                  <a:cxn ang="0">
                    <a:pos x="113" y="263"/>
                  </a:cxn>
                  <a:cxn ang="0">
                    <a:pos x="139" y="263"/>
                  </a:cxn>
                  <a:cxn ang="0">
                    <a:pos x="139" y="290"/>
                  </a:cxn>
                  <a:cxn ang="0">
                    <a:pos x="109" y="292"/>
                  </a:cxn>
                  <a:cxn ang="0">
                    <a:pos x="84" y="289"/>
                  </a:cxn>
                  <a:cxn ang="0">
                    <a:pos x="65" y="283"/>
                  </a:cxn>
                  <a:cxn ang="0">
                    <a:pos x="50" y="274"/>
                  </a:cxn>
                  <a:cxn ang="0">
                    <a:pos x="41" y="260"/>
                  </a:cxn>
                  <a:cxn ang="0">
                    <a:pos x="34" y="244"/>
                  </a:cxn>
                  <a:cxn ang="0">
                    <a:pos x="33" y="222"/>
                  </a:cxn>
                  <a:cxn ang="0">
                    <a:pos x="33" y="85"/>
                  </a:cxn>
                  <a:cxn ang="0">
                    <a:pos x="1" y="85"/>
                  </a:cxn>
                  <a:cxn ang="0">
                    <a:pos x="0" y="63"/>
                  </a:cxn>
                  <a:cxn ang="0">
                    <a:pos x="33" y="57"/>
                  </a:cxn>
                  <a:cxn ang="0">
                    <a:pos x="33" y="0"/>
                  </a:cxn>
                </a:cxnLst>
                <a:rect l="0" t="0" r="r" b="b"/>
                <a:pathLst>
                  <a:path w="139" h="292">
                    <a:moveTo>
                      <a:pt x="33" y="0"/>
                    </a:moveTo>
                    <a:lnTo>
                      <a:pt x="67" y="0"/>
                    </a:lnTo>
                    <a:lnTo>
                      <a:pt x="67" y="57"/>
                    </a:lnTo>
                    <a:lnTo>
                      <a:pt x="139" y="57"/>
                    </a:lnTo>
                    <a:lnTo>
                      <a:pt x="139" y="85"/>
                    </a:lnTo>
                    <a:lnTo>
                      <a:pt x="67" y="85"/>
                    </a:lnTo>
                    <a:lnTo>
                      <a:pt x="67" y="222"/>
                    </a:lnTo>
                    <a:lnTo>
                      <a:pt x="68" y="236"/>
                    </a:lnTo>
                    <a:lnTo>
                      <a:pt x="72" y="247"/>
                    </a:lnTo>
                    <a:lnTo>
                      <a:pt x="81" y="255"/>
                    </a:lnTo>
                    <a:lnTo>
                      <a:pt x="95" y="260"/>
                    </a:lnTo>
                    <a:lnTo>
                      <a:pt x="113" y="263"/>
                    </a:lnTo>
                    <a:lnTo>
                      <a:pt x="139" y="263"/>
                    </a:lnTo>
                    <a:lnTo>
                      <a:pt x="139" y="290"/>
                    </a:lnTo>
                    <a:lnTo>
                      <a:pt x="109" y="292"/>
                    </a:lnTo>
                    <a:lnTo>
                      <a:pt x="84" y="289"/>
                    </a:lnTo>
                    <a:lnTo>
                      <a:pt x="65" y="283"/>
                    </a:lnTo>
                    <a:lnTo>
                      <a:pt x="50" y="274"/>
                    </a:lnTo>
                    <a:lnTo>
                      <a:pt x="41" y="260"/>
                    </a:lnTo>
                    <a:lnTo>
                      <a:pt x="34" y="244"/>
                    </a:lnTo>
                    <a:lnTo>
                      <a:pt x="33" y="222"/>
                    </a:lnTo>
                    <a:lnTo>
                      <a:pt x="33" y="85"/>
                    </a:lnTo>
                    <a:lnTo>
                      <a:pt x="1" y="85"/>
                    </a:lnTo>
                    <a:lnTo>
                      <a:pt x="0" y="63"/>
                    </a:lnTo>
                    <a:lnTo>
                      <a:pt x="33" y="57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97" name="Freeform 72"/>
              <p:cNvSpPr>
                <a:spLocks/>
              </p:cNvSpPr>
              <p:nvPr/>
            </p:nvSpPr>
            <p:spPr bwMode="auto">
              <a:xfrm>
                <a:off x="2241" y="2438"/>
                <a:ext cx="105" cy="1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7"/>
                  </a:cxn>
                  <a:cxn ang="0">
                    <a:pos x="39" y="114"/>
                  </a:cxn>
                  <a:cxn ang="0">
                    <a:pos x="47" y="105"/>
                  </a:cxn>
                  <a:cxn ang="0">
                    <a:pos x="60" y="97"/>
                  </a:cxn>
                  <a:cxn ang="0">
                    <a:pos x="75" y="90"/>
                  </a:cxn>
                  <a:cxn ang="0">
                    <a:pos x="92" y="86"/>
                  </a:cxn>
                  <a:cxn ang="0">
                    <a:pos x="115" y="84"/>
                  </a:cxn>
                  <a:cxn ang="0">
                    <a:pos x="142" y="86"/>
                  </a:cxn>
                  <a:cxn ang="0">
                    <a:pos x="163" y="93"/>
                  </a:cxn>
                  <a:cxn ang="0">
                    <a:pos x="179" y="101"/>
                  </a:cxn>
                  <a:cxn ang="0">
                    <a:pos x="191" y="114"/>
                  </a:cxn>
                  <a:cxn ang="0">
                    <a:pos x="199" y="129"/>
                  </a:cxn>
                  <a:cxn ang="0">
                    <a:pos x="205" y="148"/>
                  </a:cxn>
                  <a:cxn ang="0">
                    <a:pos x="208" y="170"/>
                  </a:cxn>
                  <a:cxn ang="0">
                    <a:pos x="209" y="195"/>
                  </a:cxn>
                  <a:cxn ang="0">
                    <a:pos x="209" y="322"/>
                  </a:cxn>
                  <a:cxn ang="0">
                    <a:pos x="175" y="322"/>
                  </a:cxn>
                  <a:cxn ang="0">
                    <a:pos x="175" y="192"/>
                  </a:cxn>
                  <a:cxn ang="0">
                    <a:pos x="174" y="171"/>
                  </a:cxn>
                  <a:cxn ang="0">
                    <a:pos x="172" y="154"/>
                  </a:cxn>
                  <a:cxn ang="0">
                    <a:pos x="167" y="139"/>
                  </a:cxn>
                  <a:cxn ang="0">
                    <a:pos x="159" y="128"/>
                  </a:cxn>
                  <a:cxn ang="0">
                    <a:pos x="145" y="120"/>
                  </a:cxn>
                  <a:cxn ang="0">
                    <a:pos x="129" y="116"/>
                  </a:cxn>
                  <a:cxn ang="0">
                    <a:pos x="106" y="114"/>
                  </a:cxn>
                  <a:cxn ang="0">
                    <a:pos x="84" y="116"/>
                  </a:cxn>
                  <a:cxn ang="0">
                    <a:pos x="66" y="120"/>
                  </a:cxn>
                  <a:cxn ang="0">
                    <a:pos x="53" y="128"/>
                  </a:cxn>
                  <a:cxn ang="0">
                    <a:pos x="43" y="139"/>
                  </a:cxn>
                  <a:cxn ang="0">
                    <a:pos x="38" y="152"/>
                  </a:cxn>
                  <a:cxn ang="0">
                    <a:pos x="35" y="170"/>
                  </a:cxn>
                  <a:cxn ang="0">
                    <a:pos x="34" y="192"/>
                  </a:cxn>
                  <a:cxn ang="0">
                    <a:pos x="34" y="322"/>
                  </a:cxn>
                  <a:cxn ang="0">
                    <a:pos x="0" y="322"/>
                  </a:cxn>
                  <a:cxn ang="0">
                    <a:pos x="0" y="0"/>
                  </a:cxn>
                </a:cxnLst>
                <a:rect l="0" t="0" r="r" b="b"/>
                <a:pathLst>
                  <a:path w="209" h="322">
                    <a:moveTo>
                      <a:pt x="0" y="0"/>
                    </a:moveTo>
                    <a:lnTo>
                      <a:pt x="34" y="0"/>
                    </a:lnTo>
                    <a:lnTo>
                      <a:pt x="34" y="127"/>
                    </a:lnTo>
                    <a:lnTo>
                      <a:pt x="39" y="114"/>
                    </a:lnTo>
                    <a:lnTo>
                      <a:pt x="47" y="105"/>
                    </a:lnTo>
                    <a:lnTo>
                      <a:pt x="60" y="97"/>
                    </a:lnTo>
                    <a:lnTo>
                      <a:pt x="75" y="90"/>
                    </a:lnTo>
                    <a:lnTo>
                      <a:pt x="92" y="86"/>
                    </a:lnTo>
                    <a:lnTo>
                      <a:pt x="115" y="84"/>
                    </a:lnTo>
                    <a:lnTo>
                      <a:pt x="142" y="86"/>
                    </a:lnTo>
                    <a:lnTo>
                      <a:pt x="163" y="93"/>
                    </a:lnTo>
                    <a:lnTo>
                      <a:pt x="179" y="101"/>
                    </a:lnTo>
                    <a:lnTo>
                      <a:pt x="191" y="114"/>
                    </a:lnTo>
                    <a:lnTo>
                      <a:pt x="199" y="129"/>
                    </a:lnTo>
                    <a:lnTo>
                      <a:pt x="205" y="148"/>
                    </a:lnTo>
                    <a:lnTo>
                      <a:pt x="208" y="170"/>
                    </a:lnTo>
                    <a:lnTo>
                      <a:pt x="209" y="195"/>
                    </a:lnTo>
                    <a:lnTo>
                      <a:pt x="209" y="322"/>
                    </a:lnTo>
                    <a:lnTo>
                      <a:pt x="175" y="322"/>
                    </a:lnTo>
                    <a:lnTo>
                      <a:pt x="175" y="192"/>
                    </a:lnTo>
                    <a:lnTo>
                      <a:pt x="174" y="171"/>
                    </a:lnTo>
                    <a:lnTo>
                      <a:pt x="172" y="154"/>
                    </a:lnTo>
                    <a:lnTo>
                      <a:pt x="167" y="139"/>
                    </a:lnTo>
                    <a:lnTo>
                      <a:pt x="159" y="128"/>
                    </a:lnTo>
                    <a:lnTo>
                      <a:pt x="145" y="120"/>
                    </a:lnTo>
                    <a:lnTo>
                      <a:pt x="129" y="116"/>
                    </a:lnTo>
                    <a:lnTo>
                      <a:pt x="106" y="114"/>
                    </a:lnTo>
                    <a:lnTo>
                      <a:pt x="84" y="116"/>
                    </a:lnTo>
                    <a:lnTo>
                      <a:pt x="66" y="120"/>
                    </a:lnTo>
                    <a:lnTo>
                      <a:pt x="53" y="128"/>
                    </a:lnTo>
                    <a:lnTo>
                      <a:pt x="43" y="139"/>
                    </a:lnTo>
                    <a:lnTo>
                      <a:pt x="38" y="152"/>
                    </a:lnTo>
                    <a:lnTo>
                      <a:pt x="35" y="170"/>
                    </a:lnTo>
                    <a:lnTo>
                      <a:pt x="34" y="192"/>
                    </a:lnTo>
                    <a:lnTo>
                      <a:pt x="34" y="322"/>
                    </a:lnTo>
                    <a:lnTo>
                      <a:pt x="0" y="3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98" name="Freeform 73"/>
              <p:cNvSpPr>
                <a:spLocks/>
              </p:cNvSpPr>
              <p:nvPr/>
            </p:nvSpPr>
            <p:spPr bwMode="auto">
              <a:xfrm>
                <a:off x="2352" y="2483"/>
                <a:ext cx="178" cy="1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" y="0"/>
                  </a:cxn>
                  <a:cxn ang="0">
                    <a:pos x="92" y="195"/>
                  </a:cxn>
                  <a:cxn ang="0">
                    <a:pos x="156" y="0"/>
                  </a:cxn>
                  <a:cxn ang="0">
                    <a:pos x="190" y="0"/>
                  </a:cxn>
                  <a:cxn ang="0">
                    <a:pos x="255" y="197"/>
                  </a:cxn>
                  <a:cxn ang="0">
                    <a:pos x="314" y="0"/>
                  </a:cxn>
                  <a:cxn ang="0">
                    <a:pos x="350" y="0"/>
                  </a:cxn>
                  <a:cxn ang="0">
                    <a:pos x="276" y="233"/>
                  </a:cxn>
                  <a:cxn ang="0">
                    <a:pos x="236" y="233"/>
                  </a:cxn>
                  <a:cxn ang="0">
                    <a:pos x="172" y="39"/>
                  </a:cxn>
                  <a:cxn ang="0">
                    <a:pos x="110" y="233"/>
                  </a:cxn>
                  <a:cxn ang="0">
                    <a:pos x="73" y="233"/>
                  </a:cxn>
                  <a:cxn ang="0">
                    <a:pos x="0" y="0"/>
                  </a:cxn>
                </a:cxnLst>
                <a:rect l="0" t="0" r="r" b="b"/>
                <a:pathLst>
                  <a:path w="350" h="233">
                    <a:moveTo>
                      <a:pt x="0" y="0"/>
                    </a:moveTo>
                    <a:lnTo>
                      <a:pt x="37" y="0"/>
                    </a:lnTo>
                    <a:lnTo>
                      <a:pt x="92" y="195"/>
                    </a:lnTo>
                    <a:lnTo>
                      <a:pt x="156" y="0"/>
                    </a:lnTo>
                    <a:lnTo>
                      <a:pt x="190" y="0"/>
                    </a:lnTo>
                    <a:lnTo>
                      <a:pt x="255" y="197"/>
                    </a:lnTo>
                    <a:lnTo>
                      <a:pt x="314" y="0"/>
                    </a:lnTo>
                    <a:lnTo>
                      <a:pt x="350" y="0"/>
                    </a:lnTo>
                    <a:lnTo>
                      <a:pt x="276" y="233"/>
                    </a:lnTo>
                    <a:lnTo>
                      <a:pt x="236" y="233"/>
                    </a:lnTo>
                    <a:lnTo>
                      <a:pt x="172" y="39"/>
                    </a:lnTo>
                    <a:lnTo>
                      <a:pt x="110" y="233"/>
                    </a:lnTo>
                    <a:lnTo>
                      <a:pt x="73" y="2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99" name="Freeform 74"/>
              <p:cNvSpPr>
                <a:spLocks noEditPoints="1"/>
              </p:cNvSpPr>
              <p:nvPr/>
            </p:nvSpPr>
            <p:spPr bwMode="auto">
              <a:xfrm>
                <a:off x="2530" y="2480"/>
                <a:ext cx="111" cy="121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58" y="45"/>
                  </a:cxn>
                  <a:cxn ang="0">
                    <a:pos x="42" y="72"/>
                  </a:cxn>
                  <a:cxn ang="0">
                    <a:pos x="35" y="106"/>
                  </a:cxn>
                  <a:cxn ang="0">
                    <a:pos x="184" y="87"/>
                  </a:cxn>
                  <a:cxn ang="0">
                    <a:pos x="173" y="56"/>
                  </a:cxn>
                  <a:cxn ang="0">
                    <a:pos x="150" y="35"/>
                  </a:cxn>
                  <a:cxn ang="0">
                    <a:pos x="112" y="27"/>
                  </a:cxn>
                  <a:cxn ang="0">
                    <a:pos x="142" y="3"/>
                  </a:cxn>
                  <a:cxn ang="0">
                    <a:pos x="183" y="19"/>
                  </a:cxn>
                  <a:cxn ang="0">
                    <a:pos x="207" y="47"/>
                  </a:cxn>
                  <a:cxn ang="0">
                    <a:pos x="220" y="87"/>
                  </a:cxn>
                  <a:cxn ang="0">
                    <a:pos x="221" y="133"/>
                  </a:cxn>
                  <a:cxn ang="0">
                    <a:pos x="38" y="152"/>
                  </a:cxn>
                  <a:cxn ang="0">
                    <a:pos x="50" y="183"/>
                  </a:cxn>
                  <a:cxn ang="0">
                    <a:pos x="74" y="204"/>
                  </a:cxn>
                  <a:cxn ang="0">
                    <a:pos x="115" y="212"/>
                  </a:cxn>
                  <a:cxn ang="0">
                    <a:pos x="154" y="205"/>
                  </a:cxn>
                  <a:cxn ang="0">
                    <a:pos x="176" y="186"/>
                  </a:cxn>
                  <a:cxn ang="0">
                    <a:pos x="186" y="163"/>
                  </a:cxn>
                  <a:cxn ang="0">
                    <a:pos x="218" y="179"/>
                  </a:cxn>
                  <a:cxn ang="0">
                    <a:pos x="201" y="209"/>
                  </a:cxn>
                  <a:cxn ang="0">
                    <a:pos x="168" y="229"/>
                  </a:cxn>
                  <a:cxn ang="0">
                    <a:pos x="116" y="238"/>
                  </a:cxn>
                  <a:cxn ang="0">
                    <a:pos x="63" y="229"/>
                  </a:cxn>
                  <a:cxn ang="0">
                    <a:pos x="28" y="208"/>
                  </a:cxn>
                  <a:cxn ang="0">
                    <a:pos x="9" y="176"/>
                  </a:cxn>
                  <a:cxn ang="0">
                    <a:pos x="1" y="138"/>
                  </a:cxn>
                  <a:cxn ang="0">
                    <a:pos x="1" y="98"/>
                  </a:cxn>
                  <a:cxn ang="0">
                    <a:pos x="9" y="60"/>
                  </a:cxn>
                  <a:cxn ang="0">
                    <a:pos x="28" y="28"/>
                  </a:cxn>
                  <a:cxn ang="0">
                    <a:pos x="62" y="8"/>
                  </a:cxn>
                  <a:cxn ang="0">
                    <a:pos x="115" y="0"/>
                  </a:cxn>
                </a:cxnLst>
                <a:rect l="0" t="0" r="r" b="b"/>
                <a:pathLst>
                  <a:path w="221" h="238">
                    <a:moveTo>
                      <a:pt x="112" y="27"/>
                    </a:moveTo>
                    <a:lnTo>
                      <a:pt x="89" y="30"/>
                    </a:lnTo>
                    <a:lnTo>
                      <a:pt x="72" y="35"/>
                    </a:lnTo>
                    <a:lnTo>
                      <a:pt x="58" y="45"/>
                    </a:lnTo>
                    <a:lnTo>
                      <a:pt x="49" y="57"/>
                    </a:lnTo>
                    <a:lnTo>
                      <a:pt x="42" y="72"/>
                    </a:lnTo>
                    <a:lnTo>
                      <a:pt x="38" y="88"/>
                    </a:lnTo>
                    <a:lnTo>
                      <a:pt x="35" y="106"/>
                    </a:lnTo>
                    <a:lnTo>
                      <a:pt x="186" y="106"/>
                    </a:lnTo>
                    <a:lnTo>
                      <a:pt x="184" y="87"/>
                    </a:lnTo>
                    <a:lnTo>
                      <a:pt x="180" y="70"/>
                    </a:lnTo>
                    <a:lnTo>
                      <a:pt x="173" y="56"/>
                    </a:lnTo>
                    <a:lnTo>
                      <a:pt x="164" y="43"/>
                    </a:lnTo>
                    <a:lnTo>
                      <a:pt x="150" y="35"/>
                    </a:lnTo>
                    <a:lnTo>
                      <a:pt x="134" y="28"/>
                    </a:lnTo>
                    <a:lnTo>
                      <a:pt x="112" y="27"/>
                    </a:lnTo>
                    <a:close/>
                    <a:moveTo>
                      <a:pt x="115" y="0"/>
                    </a:moveTo>
                    <a:lnTo>
                      <a:pt x="142" y="3"/>
                    </a:lnTo>
                    <a:lnTo>
                      <a:pt x="164" y="8"/>
                    </a:lnTo>
                    <a:lnTo>
                      <a:pt x="183" y="19"/>
                    </a:lnTo>
                    <a:lnTo>
                      <a:pt x="197" y="31"/>
                    </a:lnTo>
                    <a:lnTo>
                      <a:pt x="207" y="47"/>
                    </a:lnTo>
                    <a:lnTo>
                      <a:pt x="216" y="66"/>
                    </a:lnTo>
                    <a:lnTo>
                      <a:pt x="220" y="87"/>
                    </a:lnTo>
                    <a:lnTo>
                      <a:pt x="221" y="110"/>
                    </a:lnTo>
                    <a:lnTo>
                      <a:pt x="221" y="133"/>
                    </a:lnTo>
                    <a:lnTo>
                      <a:pt x="35" y="133"/>
                    </a:lnTo>
                    <a:lnTo>
                      <a:pt x="38" y="152"/>
                    </a:lnTo>
                    <a:lnTo>
                      <a:pt x="42" y="168"/>
                    </a:lnTo>
                    <a:lnTo>
                      <a:pt x="50" y="183"/>
                    </a:lnTo>
                    <a:lnTo>
                      <a:pt x="61" y="195"/>
                    </a:lnTo>
                    <a:lnTo>
                      <a:pt x="74" y="204"/>
                    </a:lnTo>
                    <a:lnTo>
                      <a:pt x="93" y="210"/>
                    </a:lnTo>
                    <a:lnTo>
                      <a:pt x="115" y="212"/>
                    </a:lnTo>
                    <a:lnTo>
                      <a:pt x="137" y="210"/>
                    </a:lnTo>
                    <a:lnTo>
                      <a:pt x="154" y="205"/>
                    </a:lnTo>
                    <a:lnTo>
                      <a:pt x="167" y="197"/>
                    </a:lnTo>
                    <a:lnTo>
                      <a:pt x="176" y="186"/>
                    </a:lnTo>
                    <a:lnTo>
                      <a:pt x="183" y="175"/>
                    </a:lnTo>
                    <a:lnTo>
                      <a:pt x="186" y="163"/>
                    </a:lnTo>
                    <a:lnTo>
                      <a:pt x="221" y="163"/>
                    </a:lnTo>
                    <a:lnTo>
                      <a:pt x="218" y="179"/>
                    </a:lnTo>
                    <a:lnTo>
                      <a:pt x="212" y="195"/>
                    </a:lnTo>
                    <a:lnTo>
                      <a:pt x="201" y="209"/>
                    </a:lnTo>
                    <a:lnTo>
                      <a:pt x="187" y="220"/>
                    </a:lnTo>
                    <a:lnTo>
                      <a:pt x="168" y="229"/>
                    </a:lnTo>
                    <a:lnTo>
                      <a:pt x="145" y="235"/>
                    </a:lnTo>
                    <a:lnTo>
                      <a:pt x="116" y="238"/>
                    </a:lnTo>
                    <a:lnTo>
                      <a:pt x="88" y="235"/>
                    </a:lnTo>
                    <a:lnTo>
                      <a:pt x="63" y="229"/>
                    </a:lnTo>
                    <a:lnTo>
                      <a:pt x="44" y="220"/>
                    </a:lnTo>
                    <a:lnTo>
                      <a:pt x="28" y="208"/>
                    </a:lnTo>
                    <a:lnTo>
                      <a:pt x="17" y="194"/>
                    </a:lnTo>
                    <a:lnTo>
                      <a:pt x="9" y="176"/>
                    </a:lnTo>
                    <a:lnTo>
                      <a:pt x="4" y="159"/>
                    </a:lnTo>
                    <a:lnTo>
                      <a:pt x="1" y="138"/>
                    </a:lnTo>
                    <a:lnTo>
                      <a:pt x="0" y="118"/>
                    </a:lnTo>
                    <a:lnTo>
                      <a:pt x="1" y="98"/>
                    </a:lnTo>
                    <a:lnTo>
                      <a:pt x="4" y="79"/>
                    </a:lnTo>
                    <a:lnTo>
                      <a:pt x="9" y="60"/>
                    </a:lnTo>
                    <a:lnTo>
                      <a:pt x="17" y="43"/>
                    </a:lnTo>
                    <a:lnTo>
                      <a:pt x="28" y="28"/>
                    </a:lnTo>
                    <a:lnTo>
                      <a:pt x="43" y="17"/>
                    </a:lnTo>
                    <a:lnTo>
                      <a:pt x="62" y="8"/>
                    </a:lnTo>
                    <a:lnTo>
                      <a:pt x="87" y="3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0" name="Freeform 75"/>
              <p:cNvSpPr>
                <a:spLocks/>
              </p:cNvSpPr>
              <p:nvPr/>
            </p:nvSpPr>
            <p:spPr bwMode="auto">
              <a:xfrm>
                <a:off x="2658" y="2480"/>
                <a:ext cx="105" cy="121"/>
              </a:xfrm>
              <a:custGeom>
                <a:avLst/>
                <a:gdLst/>
                <a:ahLst/>
                <a:cxnLst>
                  <a:cxn ang="0">
                    <a:pos x="133" y="3"/>
                  </a:cxn>
                  <a:cxn ang="0">
                    <a:pos x="174" y="17"/>
                  </a:cxn>
                  <a:cxn ang="0">
                    <a:pos x="197" y="47"/>
                  </a:cxn>
                  <a:cxn ang="0">
                    <a:pos x="204" y="87"/>
                  </a:cxn>
                  <a:cxn ang="0">
                    <a:pos x="170" y="69"/>
                  </a:cxn>
                  <a:cxn ang="0">
                    <a:pos x="156" y="43"/>
                  </a:cxn>
                  <a:cxn ang="0">
                    <a:pos x="127" y="28"/>
                  </a:cxn>
                  <a:cxn ang="0">
                    <a:pos x="82" y="28"/>
                  </a:cxn>
                  <a:cxn ang="0">
                    <a:pos x="53" y="39"/>
                  </a:cxn>
                  <a:cxn ang="0">
                    <a:pos x="41" y="56"/>
                  </a:cxn>
                  <a:cxn ang="0">
                    <a:pos x="42" y="77"/>
                  </a:cxn>
                  <a:cxn ang="0">
                    <a:pos x="63" y="92"/>
                  </a:cxn>
                  <a:cxn ang="0">
                    <a:pos x="97" y="102"/>
                  </a:cxn>
                  <a:cxn ang="0">
                    <a:pos x="136" y="110"/>
                  </a:cxn>
                  <a:cxn ang="0">
                    <a:pos x="173" y="122"/>
                  </a:cxn>
                  <a:cxn ang="0">
                    <a:pos x="200" y="141"/>
                  </a:cxn>
                  <a:cxn ang="0">
                    <a:pos x="211" y="172"/>
                  </a:cxn>
                  <a:cxn ang="0">
                    <a:pos x="204" y="200"/>
                  </a:cxn>
                  <a:cxn ang="0">
                    <a:pos x="180" y="223"/>
                  </a:cxn>
                  <a:cxn ang="0">
                    <a:pos x="139" y="238"/>
                  </a:cxn>
                  <a:cxn ang="0">
                    <a:pos x="80" y="238"/>
                  </a:cxn>
                  <a:cxn ang="0">
                    <a:pos x="36" y="223"/>
                  </a:cxn>
                  <a:cxn ang="0">
                    <a:pos x="8" y="193"/>
                  </a:cxn>
                  <a:cxn ang="0">
                    <a:pos x="0" y="149"/>
                  </a:cxn>
                  <a:cxn ang="0">
                    <a:pos x="36" y="167"/>
                  </a:cxn>
                  <a:cxn ang="0">
                    <a:pos x="52" y="194"/>
                  </a:cxn>
                  <a:cxn ang="0">
                    <a:pos x="86" y="209"/>
                  </a:cxn>
                  <a:cxn ang="0">
                    <a:pos x="132" y="209"/>
                  </a:cxn>
                  <a:cxn ang="0">
                    <a:pos x="162" y="198"/>
                  </a:cxn>
                  <a:cxn ang="0">
                    <a:pos x="175" y="183"/>
                  </a:cxn>
                  <a:cxn ang="0">
                    <a:pos x="174" y="161"/>
                  </a:cxn>
                  <a:cxn ang="0">
                    <a:pos x="155" y="145"/>
                  </a:cxn>
                  <a:cxn ang="0">
                    <a:pos x="122" y="136"/>
                  </a:cxn>
                  <a:cxn ang="0">
                    <a:pos x="83" y="128"/>
                  </a:cxn>
                  <a:cxn ang="0">
                    <a:pos x="30" y="109"/>
                  </a:cxn>
                  <a:cxn ang="0">
                    <a:pos x="8" y="85"/>
                  </a:cxn>
                  <a:cxn ang="0">
                    <a:pos x="7" y="51"/>
                  </a:cxn>
                  <a:cxn ang="0">
                    <a:pos x="22" y="24"/>
                  </a:cxn>
                  <a:cxn ang="0">
                    <a:pos x="55" y="7"/>
                  </a:cxn>
                  <a:cxn ang="0">
                    <a:pos x="105" y="0"/>
                  </a:cxn>
                </a:cxnLst>
                <a:rect l="0" t="0" r="r" b="b"/>
                <a:pathLst>
                  <a:path w="211" h="239">
                    <a:moveTo>
                      <a:pt x="105" y="0"/>
                    </a:moveTo>
                    <a:lnTo>
                      <a:pt x="133" y="3"/>
                    </a:lnTo>
                    <a:lnTo>
                      <a:pt x="156" y="8"/>
                    </a:lnTo>
                    <a:lnTo>
                      <a:pt x="174" y="17"/>
                    </a:lnTo>
                    <a:lnTo>
                      <a:pt x="188" y="31"/>
                    </a:lnTo>
                    <a:lnTo>
                      <a:pt x="197" y="47"/>
                    </a:lnTo>
                    <a:lnTo>
                      <a:pt x="203" y="65"/>
                    </a:lnTo>
                    <a:lnTo>
                      <a:pt x="204" y="87"/>
                    </a:lnTo>
                    <a:lnTo>
                      <a:pt x="173" y="87"/>
                    </a:lnTo>
                    <a:lnTo>
                      <a:pt x="170" y="69"/>
                    </a:lnTo>
                    <a:lnTo>
                      <a:pt x="166" y="56"/>
                    </a:lnTo>
                    <a:lnTo>
                      <a:pt x="156" y="43"/>
                    </a:lnTo>
                    <a:lnTo>
                      <a:pt x="143" y="34"/>
                    </a:lnTo>
                    <a:lnTo>
                      <a:pt x="127" y="28"/>
                    </a:lnTo>
                    <a:lnTo>
                      <a:pt x="103" y="27"/>
                    </a:lnTo>
                    <a:lnTo>
                      <a:pt x="82" y="28"/>
                    </a:lnTo>
                    <a:lnTo>
                      <a:pt x="65" y="32"/>
                    </a:lnTo>
                    <a:lnTo>
                      <a:pt x="53" y="39"/>
                    </a:lnTo>
                    <a:lnTo>
                      <a:pt x="45" y="46"/>
                    </a:lnTo>
                    <a:lnTo>
                      <a:pt x="41" y="56"/>
                    </a:lnTo>
                    <a:lnTo>
                      <a:pt x="40" y="66"/>
                    </a:lnTo>
                    <a:lnTo>
                      <a:pt x="42" y="77"/>
                    </a:lnTo>
                    <a:lnTo>
                      <a:pt x="51" y="85"/>
                    </a:lnTo>
                    <a:lnTo>
                      <a:pt x="63" y="92"/>
                    </a:lnTo>
                    <a:lnTo>
                      <a:pt x="79" y="98"/>
                    </a:lnTo>
                    <a:lnTo>
                      <a:pt x="97" y="102"/>
                    </a:lnTo>
                    <a:lnTo>
                      <a:pt x="116" y="106"/>
                    </a:lnTo>
                    <a:lnTo>
                      <a:pt x="136" y="110"/>
                    </a:lnTo>
                    <a:lnTo>
                      <a:pt x="155" y="115"/>
                    </a:lnTo>
                    <a:lnTo>
                      <a:pt x="173" y="122"/>
                    </a:lnTo>
                    <a:lnTo>
                      <a:pt x="188" y="130"/>
                    </a:lnTo>
                    <a:lnTo>
                      <a:pt x="200" y="141"/>
                    </a:lnTo>
                    <a:lnTo>
                      <a:pt x="208" y="155"/>
                    </a:lnTo>
                    <a:lnTo>
                      <a:pt x="211" y="172"/>
                    </a:lnTo>
                    <a:lnTo>
                      <a:pt x="209" y="186"/>
                    </a:lnTo>
                    <a:lnTo>
                      <a:pt x="204" y="200"/>
                    </a:lnTo>
                    <a:lnTo>
                      <a:pt x="194" y="212"/>
                    </a:lnTo>
                    <a:lnTo>
                      <a:pt x="180" y="223"/>
                    </a:lnTo>
                    <a:lnTo>
                      <a:pt x="162" y="231"/>
                    </a:lnTo>
                    <a:lnTo>
                      <a:pt x="139" y="238"/>
                    </a:lnTo>
                    <a:lnTo>
                      <a:pt x="110" y="239"/>
                    </a:lnTo>
                    <a:lnTo>
                      <a:pt x="80" y="238"/>
                    </a:lnTo>
                    <a:lnTo>
                      <a:pt x="55" y="231"/>
                    </a:lnTo>
                    <a:lnTo>
                      <a:pt x="36" y="223"/>
                    </a:lnTo>
                    <a:lnTo>
                      <a:pt x="19" y="209"/>
                    </a:lnTo>
                    <a:lnTo>
                      <a:pt x="8" y="193"/>
                    </a:lnTo>
                    <a:lnTo>
                      <a:pt x="3" y="172"/>
                    </a:lnTo>
                    <a:lnTo>
                      <a:pt x="0" y="149"/>
                    </a:lnTo>
                    <a:lnTo>
                      <a:pt x="34" y="149"/>
                    </a:lnTo>
                    <a:lnTo>
                      <a:pt x="36" y="167"/>
                    </a:lnTo>
                    <a:lnTo>
                      <a:pt x="42" y="183"/>
                    </a:lnTo>
                    <a:lnTo>
                      <a:pt x="52" y="194"/>
                    </a:lnTo>
                    <a:lnTo>
                      <a:pt x="67" y="204"/>
                    </a:lnTo>
                    <a:lnTo>
                      <a:pt x="86" y="209"/>
                    </a:lnTo>
                    <a:lnTo>
                      <a:pt x="110" y="210"/>
                    </a:lnTo>
                    <a:lnTo>
                      <a:pt x="132" y="209"/>
                    </a:lnTo>
                    <a:lnTo>
                      <a:pt x="150" y="205"/>
                    </a:lnTo>
                    <a:lnTo>
                      <a:pt x="162" y="198"/>
                    </a:lnTo>
                    <a:lnTo>
                      <a:pt x="170" y="191"/>
                    </a:lnTo>
                    <a:lnTo>
                      <a:pt x="175" y="183"/>
                    </a:lnTo>
                    <a:lnTo>
                      <a:pt x="177" y="174"/>
                    </a:lnTo>
                    <a:lnTo>
                      <a:pt x="174" y="161"/>
                    </a:lnTo>
                    <a:lnTo>
                      <a:pt x="167" y="152"/>
                    </a:lnTo>
                    <a:lnTo>
                      <a:pt x="155" y="145"/>
                    </a:lnTo>
                    <a:lnTo>
                      <a:pt x="140" y="140"/>
                    </a:lnTo>
                    <a:lnTo>
                      <a:pt x="122" y="136"/>
                    </a:lnTo>
                    <a:lnTo>
                      <a:pt x="102" y="132"/>
                    </a:lnTo>
                    <a:lnTo>
                      <a:pt x="83" y="128"/>
                    </a:lnTo>
                    <a:lnTo>
                      <a:pt x="45" y="117"/>
                    </a:lnTo>
                    <a:lnTo>
                      <a:pt x="30" y="109"/>
                    </a:lnTo>
                    <a:lnTo>
                      <a:pt x="17" y="98"/>
                    </a:lnTo>
                    <a:lnTo>
                      <a:pt x="8" y="85"/>
                    </a:lnTo>
                    <a:lnTo>
                      <a:pt x="6" y="68"/>
                    </a:lnTo>
                    <a:lnTo>
                      <a:pt x="7" y="51"/>
                    </a:lnTo>
                    <a:lnTo>
                      <a:pt x="12" y="37"/>
                    </a:lnTo>
                    <a:lnTo>
                      <a:pt x="22" y="24"/>
                    </a:lnTo>
                    <a:lnTo>
                      <a:pt x="36" y="15"/>
                    </a:lnTo>
                    <a:lnTo>
                      <a:pt x="55" y="7"/>
                    </a:lnTo>
                    <a:lnTo>
                      <a:pt x="78" y="1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1" name="Freeform 76"/>
              <p:cNvSpPr>
                <a:spLocks/>
              </p:cNvSpPr>
              <p:nvPr/>
            </p:nvSpPr>
            <p:spPr bwMode="auto">
              <a:xfrm>
                <a:off x="2769" y="2454"/>
                <a:ext cx="70" cy="146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67" y="0"/>
                  </a:cxn>
                  <a:cxn ang="0">
                    <a:pos x="67" y="57"/>
                  </a:cxn>
                  <a:cxn ang="0">
                    <a:pos x="138" y="57"/>
                  </a:cxn>
                  <a:cxn ang="0">
                    <a:pos x="138" y="85"/>
                  </a:cxn>
                  <a:cxn ang="0">
                    <a:pos x="67" y="85"/>
                  </a:cxn>
                  <a:cxn ang="0">
                    <a:pos x="67" y="222"/>
                  </a:cxn>
                  <a:cxn ang="0">
                    <a:pos x="68" y="236"/>
                  </a:cxn>
                  <a:cxn ang="0">
                    <a:pos x="72" y="247"/>
                  </a:cxn>
                  <a:cxn ang="0">
                    <a:pos x="81" y="255"/>
                  </a:cxn>
                  <a:cxn ang="0">
                    <a:pos x="95" y="260"/>
                  </a:cxn>
                  <a:cxn ang="0">
                    <a:pos x="113" y="263"/>
                  </a:cxn>
                  <a:cxn ang="0">
                    <a:pos x="138" y="263"/>
                  </a:cxn>
                  <a:cxn ang="0">
                    <a:pos x="138" y="290"/>
                  </a:cxn>
                  <a:cxn ang="0">
                    <a:pos x="109" y="292"/>
                  </a:cxn>
                  <a:cxn ang="0">
                    <a:pos x="84" y="289"/>
                  </a:cxn>
                  <a:cxn ang="0">
                    <a:pos x="65" y="283"/>
                  </a:cxn>
                  <a:cxn ang="0">
                    <a:pos x="50" y="274"/>
                  </a:cxn>
                  <a:cxn ang="0">
                    <a:pos x="41" y="260"/>
                  </a:cxn>
                  <a:cxn ang="0">
                    <a:pos x="34" y="244"/>
                  </a:cxn>
                  <a:cxn ang="0">
                    <a:pos x="33" y="222"/>
                  </a:cxn>
                  <a:cxn ang="0">
                    <a:pos x="33" y="85"/>
                  </a:cxn>
                  <a:cxn ang="0">
                    <a:pos x="1" y="85"/>
                  </a:cxn>
                  <a:cxn ang="0">
                    <a:pos x="0" y="63"/>
                  </a:cxn>
                  <a:cxn ang="0">
                    <a:pos x="33" y="57"/>
                  </a:cxn>
                  <a:cxn ang="0">
                    <a:pos x="33" y="0"/>
                  </a:cxn>
                </a:cxnLst>
                <a:rect l="0" t="0" r="r" b="b"/>
                <a:pathLst>
                  <a:path w="138" h="292">
                    <a:moveTo>
                      <a:pt x="33" y="0"/>
                    </a:moveTo>
                    <a:lnTo>
                      <a:pt x="67" y="0"/>
                    </a:lnTo>
                    <a:lnTo>
                      <a:pt x="67" y="57"/>
                    </a:lnTo>
                    <a:lnTo>
                      <a:pt x="138" y="57"/>
                    </a:lnTo>
                    <a:lnTo>
                      <a:pt x="138" y="85"/>
                    </a:lnTo>
                    <a:lnTo>
                      <a:pt x="67" y="85"/>
                    </a:lnTo>
                    <a:lnTo>
                      <a:pt x="67" y="222"/>
                    </a:lnTo>
                    <a:lnTo>
                      <a:pt x="68" y="236"/>
                    </a:lnTo>
                    <a:lnTo>
                      <a:pt x="72" y="247"/>
                    </a:lnTo>
                    <a:lnTo>
                      <a:pt x="81" y="255"/>
                    </a:lnTo>
                    <a:lnTo>
                      <a:pt x="95" y="260"/>
                    </a:lnTo>
                    <a:lnTo>
                      <a:pt x="113" y="263"/>
                    </a:lnTo>
                    <a:lnTo>
                      <a:pt x="138" y="263"/>
                    </a:lnTo>
                    <a:lnTo>
                      <a:pt x="138" y="290"/>
                    </a:lnTo>
                    <a:lnTo>
                      <a:pt x="109" y="292"/>
                    </a:lnTo>
                    <a:lnTo>
                      <a:pt x="84" y="289"/>
                    </a:lnTo>
                    <a:lnTo>
                      <a:pt x="65" y="283"/>
                    </a:lnTo>
                    <a:lnTo>
                      <a:pt x="50" y="274"/>
                    </a:lnTo>
                    <a:lnTo>
                      <a:pt x="41" y="260"/>
                    </a:lnTo>
                    <a:lnTo>
                      <a:pt x="34" y="244"/>
                    </a:lnTo>
                    <a:lnTo>
                      <a:pt x="33" y="222"/>
                    </a:lnTo>
                    <a:lnTo>
                      <a:pt x="33" y="85"/>
                    </a:lnTo>
                    <a:lnTo>
                      <a:pt x="1" y="85"/>
                    </a:lnTo>
                    <a:lnTo>
                      <a:pt x="0" y="63"/>
                    </a:lnTo>
                    <a:lnTo>
                      <a:pt x="33" y="57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2" name="Freeform 77"/>
              <p:cNvSpPr>
                <a:spLocks noEditPoints="1"/>
              </p:cNvSpPr>
              <p:nvPr/>
            </p:nvSpPr>
            <p:spPr bwMode="auto">
              <a:xfrm>
                <a:off x="2849" y="2480"/>
                <a:ext cx="108" cy="121"/>
              </a:xfrm>
              <a:custGeom>
                <a:avLst/>
                <a:gdLst/>
                <a:ahLst/>
                <a:cxnLst>
                  <a:cxn ang="0">
                    <a:pos x="91" y="30"/>
                  </a:cxn>
                  <a:cxn ang="0">
                    <a:pos x="59" y="45"/>
                  </a:cxn>
                  <a:cxn ang="0">
                    <a:pos x="43" y="72"/>
                  </a:cxn>
                  <a:cxn ang="0">
                    <a:pos x="37" y="106"/>
                  </a:cxn>
                  <a:cxn ang="0">
                    <a:pos x="185" y="87"/>
                  </a:cxn>
                  <a:cxn ang="0">
                    <a:pos x="174" y="56"/>
                  </a:cxn>
                  <a:cxn ang="0">
                    <a:pos x="153" y="35"/>
                  </a:cxn>
                  <a:cxn ang="0">
                    <a:pos x="115" y="27"/>
                  </a:cxn>
                  <a:cxn ang="0">
                    <a:pos x="144" y="3"/>
                  </a:cxn>
                  <a:cxn ang="0">
                    <a:pos x="185" y="19"/>
                  </a:cxn>
                  <a:cxn ang="0">
                    <a:pos x="210" y="47"/>
                  </a:cxn>
                  <a:cxn ang="0">
                    <a:pos x="220" y="87"/>
                  </a:cxn>
                  <a:cxn ang="0">
                    <a:pos x="222" y="133"/>
                  </a:cxn>
                  <a:cxn ang="0">
                    <a:pos x="39" y="152"/>
                  </a:cxn>
                  <a:cxn ang="0">
                    <a:pos x="51" y="183"/>
                  </a:cxn>
                  <a:cxn ang="0">
                    <a:pos x="77" y="204"/>
                  </a:cxn>
                  <a:cxn ang="0">
                    <a:pos x="116" y="212"/>
                  </a:cxn>
                  <a:cxn ang="0">
                    <a:pos x="155" y="205"/>
                  </a:cxn>
                  <a:cxn ang="0">
                    <a:pos x="177" y="186"/>
                  </a:cxn>
                  <a:cxn ang="0">
                    <a:pos x="187" y="163"/>
                  </a:cxn>
                  <a:cxn ang="0">
                    <a:pos x="219" y="179"/>
                  </a:cxn>
                  <a:cxn ang="0">
                    <a:pos x="203" y="209"/>
                  </a:cxn>
                  <a:cxn ang="0">
                    <a:pos x="170" y="229"/>
                  </a:cxn>
                  <a:cxn ang="0">
                    <a:pos x="117" y="238"/>
                  </a:cxn>
                  <a:cxn ang="0">
                    <a:pos x="64" y="229"/>
                  </a:cxn>
                  <a:cxn ang="0">
                    <a:pos x="29" y="208"/>
                  </a:cxn>
                  <a:cxn ang="0">
                    <a:pos x="10" y="176"/>
                  </a:cxn>
                  <a:cxn ang="0">
                    <a:pos x="2" y="138"/>
                  </a:cxn>
                  <a:cxn ang="0">
                    <a:pos x="2" y="98"/>
                  </a:cxn>
                  <a:cxn ang="0">
                    <a:pos x="10" y="60"/>
                  </a:cxn>
                  <a:cxn ang="0">
                    <a:pos x="30" y="28"/>
                  </a:cxn>
                  <a:cxn ang="0">
                    <a:pos x="64" y="8"/>
                  </a:cxn>
                  <a:cxn ang="0">
                    <a:pos x="117" y="0"/>
                  </a:cxn>
                </a:cxnLst>
                <a:rect l="0" t="0" r="r" b="b"/>
                <a:pathLst>
                  <a:path w="222" h="238">
                    <a:moveTo>
                      <a:pt x="115" y="27"/>
                    </a:moveTo>
                    <a:lnTo>
                      <a:pt x="91" y="30"/>
                    </a:lnTo>
                    <a:lnTo>
                      <a:pt x="74" y="35"/>
                    </a:lnTo>
                    <a:lnTo>
                      <a:pt x="59" y="45"/>
                    </a:lnTo>
                    <a:lnTo>
                      <a:pt x="49" y="57"/>
                    </a:lnTo>
                    <a:lnTo>
                      <a:pt x="43" y="72"/>
                    </a:lnTo>
                    <a:lnTo>
                      <a:pt x="39" y="88"/>
                    </a:lnTo>
                    <a:lnTo>
                      <a:pt x="37" y="106"/>
                    </a:lnTo>
                    <a:lnTo>
                      <a:pt x="187" y="106"/>
                    </a:lnTo>
                    <a:lnTo>
                      <a:pt x="185" y="87"/>
                    </a:lnTo>
                    <a:lnTo>
                      <a:pt x="181" y="70"/>
                    </a:lnTo>
                    <a:lnTo>
                      <a:pt x="174" y="56"/>
                    </a:lnTo>
                    <a:lnTo>
                      <a:pt x="165" y="43"/>
                    </a:lnTo>
                    <a:lnTo>
                      <a:pt x="153" y="35"/>
                    </a:lnTo>
                    <a:lnTo>
                      <a:pt x="135" y="28"/>
                    </a:lnTo>
                    <a:lnTo>
                      <a:pt x="115" y="27"/>
                    </a:lnTo>
                    <a:close/>
                    <a:moveTo>
                      <a:pt x="117" y="0"/>
                    </a:moveTo>
                    <a:lnTo>
                      <a:pt x="144" y="3"/>
                    </a:lnTo>
                    <a:lnTo>
                      <a:pt x="166" y="8"/>
                    </a:lnTo>
                    <a:lnTo>
                      <a:pt x="185" y="19"/>
                    </a:lnTo>
                    <a:lnTo>
                      <a:pt x="199" y="31"/>
                    </a:lnTo>
                    <a:lnTo>
                      <a:pt x="210" y="47"/>
                    </a:lnTo>
                    <a:lnTo>
                      <a:pt x="216" y="66"/>
                    </a:lnTo>
                    <a:lnTo>
                      <a:pt x="220" y="87"/>
                    </a:lnTo>
                    <a:lnTo>
                      <a:pt x="222" y="110"/>
                    </a:lnTo>
                    <a:lnTo>
                      <a:pt x="222" y="133"/>
                    </a:lnTo>
                    <a:lnTo>
                      <a:pt x="37" y="133"/>
                    </a:lnTo>
                    <a:lnTo>
                      <a:pt x="39" y="152"/>
                    </a:lnTo>
                    <a:lnTo>
                      <a:pt x="44" y="168"/>
                    </a:lnTo>
                    <a:lnTo>
                      <a:pt x="51" y="183"/>
                    </a:lnTo>
                    <a:lnTo>
                      <a:pt x="62" y="195"/>
                    </a:lnTo>
                    <a:lnTo>
                      <a:pt x="77" y="204"/>
                    </a:lnTo>
                    <a:lnTo>
                      <a:pt x="94" y="210"/>
                    </a:lnTo>
                    <a:lnTo>
                      <a:pt x="116" y="212"/>
                    </a:lnTo>
                    <a:lnTo>
                      <a:pt x="138" y="210"/>
                    </a:lnTo>
                    <a:lnTo>
                      <a:pt x="155" y="205"/>
                    </a:lnTo>
                    <a:lnTo>
                      <a:pt x="168" y="197"/>
                    </a:lnTo>
                    <a:lnTo>
                      <a:pt x="177" y="186"/>
                    </a:lnTo>
                    <a:lnTo>
                      <a:pt x="184" y="175"/>
                    </a:lnTo>
                    <a:lnTo>
                      <a:pt x="187" y="163"/>
                    </a:lnTo>
                    <a:lnTo>
                      <a:pt x="222" y="163"/>
                    </a:lnTo>
                    <a:lnTo>
                      <a:pt x="219" y="179"/>
                    </a:lnTo>
                    <a:lnTo>
                      <a:pt x="212" y="195"/>
                    </a:lnTo>
                    <a:lnTo>
                      <a:pt x="203" y="209"/>
                    </a:lnTo>
                    <a:lnTo>
                      <a:pt x="188" y="220"/>
                    </a:lnTo>
                    <a:lnTo>
                      <a:pt x="170" y="229"/>
                    </a:lnTo>
                    <a:lnTo>
                      <a:pt x="146" y="235"/>
                    </a:lnTo>
                    <a:lnTo>
                      <a:pt x="117" y="238"/>
                    </a:lnTo>
                    <a:lnTo>
                      <a:pt x="89" y="235"/>
                    </a:lnTo>
                    <a:lnTo>
                      <a:pt x="64" y="229"/>
                    </a:lnTo>
                    <a:lnTo>
                      <a:pt x="45" y="220"/>
                    </a:lnTo>
                    <a:lnTo>
                      <a:pt x="29" y="208"/>
                    </a:lnTo>
                    <a:lnTo>
                      <a:pt x="18" y="194"/>
                    </a:lnTo>
                    <a:lnTo>
                      <a:pt x="10" y="176"/>
                    </a:lnTo>
                    <a:lnTo>
                      <a:pt x="5" y="159"/>
                    </a:lnTo>
                    <a:lnTo>
                      <a:pt x="2" y="138"/>
                    </a:lnTo>
                    <a:lnTo>
                      <a:pt x="0" y="118"/>
                    </a:lnTo>
                    <a:lnTo>
                      <a:pt x="2" y="98"/>
                    </a:lnTo>
                    <a:lnTo>
                      <a:pt x="5" y="79"/>
                    </a:lnTo>
                    <a:lnTo>
                      <a:pt x="10" y="60"/>
                    </a:lnTo>
                    <a:lnTo>
                      <a:pt x="18" y="43"/>
                    </a:lnTo>
                    <a:lnTo>
                      <a:pt x="30" y="28"/>
                    </a:lnTo>
                    <a:lnTo>
                      <a:pt x="45" y="17"/>
                    </a:lnTo>
                    <a:lnTo>
                      <a:pt x="64" y="8"/>
                    </a:lnTo>
                    <a:lnTo>
                      <a:pt x="89" y="3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3" name="Freeform 78"/>
              <p:cNvSpPr>
                <a:spLocks/>
              </p:cNvSpPr>
              <p:nvPr/>
            </p:nvSpPr>
            <p:spPr bwMode="auto">
              <a:xfrm>
                <a:off x="2983" y="2480"/>
                <a:ext cx="54" cy="121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14" y="30"/>
                  </a:cxn>
                  <a:cxn ang="0">
                    <a:pos x="91" y="30"/>
                  </a:cxn>
                  <a:cxn ang="0">
                    <a:pos x="73" y="34"/>
                  </a:cxn>
                  <a:cxn ang="0">
                    <a:pos x="58" y="41"/>
                  </a:cxn>
                  <a:cxn ang="0">
                    <a:pos x="49" y="49"/>
                  </a:cxn>
                  <a:cxn ang="0">
                    <a:pos x="40" y="61"/>
                  </a:cxn>
                  <a:cxn ang="0">
                    <a:pos x="36" y="75"/>
                  </a:cxn>
                  <a:cxn ang="0">
                    <a:pos x="34" y="91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5" y="43"/>
                  </a:cxn>
                  <a:cxn ang="0">
                    <a:pos x="31" y="32"/>
                  </a:cxn>
                  <a:cxn ang="0">
                    <a:pos x="39" y="22"/>
                  </a:cxn>
                  <a:cxn ang="0">
                    <a:pos x="51" y="12"/>
                  </a:cxn>
                  <a:cxn ang="0">
                    <a:pos x="68" y="5"/>
                  </a:cxn>
                  <a:cxn ang="0">
                    <a:pos x="88" y="1"/>
                  </a:cxn>
                  <a:cxn ang="0">
                    <a:pos x="114" y="0"/>
                  </a:cxn>
                </a:cxnLst>
                <a:rect l="0" t="0" r="r" b="b"/>
                <a:pathLst>
                  <a:path w="114" h="236">
                    <a:moveTo>
                      <a:pt x="114" y="0"/>
                    </a:moveTo>
                    <a:lnTo>
                      <a:pt x="114" y="30"/>
                    </a:lnTo>
                    <a:lnTo>
                      <a:pt x="91" y="30"/>
                    </a:lnTo>
                    <a:lnTo>
                      <a:pt x="73" y="34"/>
                    </a:lnTo>
                    <a:lnTo>
                      <a:pt x="58" y="41"/>
                    </a:lnTo>
                    <a:lnTo>
                      <a:pt x="49" y="49"/>
                    </a:lnTo>
                    <a:lnTo>
                      <a:pt x="40" y="61"/>
                    </a:lnTo>
                    <a:lnTo>
                      <a:pt x="36" y="75"/>
                    </a:lnTo>
                    <a:lnTo>
                      <a:pt x="34" y="91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5" y="43"/>
                    </a:lnTo>
                    <a:lnTo>
                      <a:pt x="31" y="32"/>
                    </a:lnTo>
                    <a:lnTo>
                      <a:pt x="39" y="22"/>
                    </a:lnTo>
                    <a:lnTo>
                      <a:pt x="51" y="12"/>
                    </a:lnTo>
                    <a:lnTo>
                      <a:pt x="68" y="5"/>
                    </a:lnTo>
                    <a:lnTo>
                      <a:pt x="88" y="1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4" name="Freeform 79"/>
              <p:cNvSpPr>
                <a:spLocks/>
              </p:cNvSpPr>
              <p:nvPr/>
            </p:nvSpPr>
            <p:spPr bwMode="auto">
              <a:xfrm>
                <a:off x="3053" y="2480"/>
                <a:ext cx="105" cy="121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43" y="1"/>
                  </a:cxn>
                  <a:cxn ang="0">
                    <a:pos x="163" y="8"/>
                  </a:cxn>
                  <a:cxn ang="0">
                    <a:pos x="180" y="17"/>
                  </a:cxn>
                  <a:cxn ang="0">
                    <a:pos x="192" y="30"/>
                  </a:cxn>
                  <a:cxn ang="0">
                    <a:pos x="200" y="46"/>
                  </a:cxn>
                  <a:cxn ang="0">
                    <a:pos x="205" y="65"/>
                  </a:cxn>
                  <a:cxn ang="0">
                    <a:pos x="208" y="85"/>
                  </a:cxn>
                  <a:cxn ang="0">
                    <a:pos x="209" y="110"/>
                  </a:cxn>
                  <a:cxn ang="0">
                    <a:pos x="209" y="236"/>
                  </a:cxn>
                  <a:cxn ang="0">
                    <a:pos x="176" y="236"/>
                  </a:cxn>
                  <a:cxn ang="0">
                    <a:pos x="176" y="107"/>
                  </a:cxn>
                  <a:cxn ang="0">
                    <a:pos x="174" y="87"/>
                  </a:cxn>
                  <a:cxn ang="0">
                    <a:pos x="173" y="70"/>
                  </a:cxn>
                  <a:cxn ang="0">
                    <a:pos x="167" y="56"/>
                  </a:cxn>
                  <a:cxn ang="0">
                    <a:pos x="159" y="43"/>
                  </a:cxn>
                  <a:cxn ang="0">
                    <a:pos x="146" y="35"/>
                  </a:cxn>
                  <a:cxn ang="0">
                    <a:pos x="129" y="30"/>
                  </a:cxn>
                  <a:cxn ang="0">
                    <a:pos x="106" y="28"/>
                  </a:cxn>
                  <a:cxn ang="0">
                    <a:pos x="83" y="30"/>
                  </a:cxn>
                  <a:cxn ang="0">
                    <a:pos x="66" y="35"/>
                  </a:cxn>
                  <a:cxn ang="0">
                    <a:pos x="53" y="43"/>
                  </a:cxn>
                  <a:cxn ang="0">
                    <a:pos x="44" y="56"/>
                  </a:cxn>
                  <a:cxn ang="0">
                    <a:pos x="38" y="69"/>
                  </a:cxn>
                  <a:cxn ang="0">
                    <a:pos x="36" y="87"/>
                  </a:cxn>
                  <a:cxn ang="0">
                    <a:pos x="34" y="107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6" y="45"/>
                  </a:cxn>
                  <a:cxn ang="0">
                    <a:pos x="32" y="32"/>
                  </a:cxn>
                  <a:cxn ang="0">
                    <a:pos x="41" y="22"/>
                  </a:cxn>
                  <a:cxn ang="0">
                    <a:pos x="53" y="13"/>
                  </a:cxn>
                  <a:cxn ang="0">
                    <a:pos x="70" y="7"/>
                  </a:cxn>
                  <a:cxn ang="0">
                    <a:pos x="90" y="1"/>
                  </a:cxn>
                  <a:cxn ang="0">
                    <a:pos x="116" y="0"/>
                  </a:cxn>
                </a:cxnLst>
                <a:rect l="0" t="0" r="r" b="b"/>
                <a:pathLst>
                  <a:path w="209" h="236">
                    <a:moveTo>
                      <a:pt x="116" y="0"/>
                    </a:moveTo>
                    <a:lnTo>
                      <a:pt x="143" y="1"/>
                    </a:lnTo>
                    <a:lnTo>
                      <a:pt x="163" y="8"/>
                    </a:lnTo>
                    <a:lnTo>
                      <a:pt x="180" y="17"/>
                    </a:lnTo>
                    <a:lnTo>
                      <a:pt x="192" y="30"/>
                    </a:lnTo>
                    <a:lnTo>
                      <a:pt x="200" y="46"/>
                    </a:lnTo>
                    <a:lnTo>
                      <a:pt x="205" y="65"/>
                    </a:lnTo>
                    <a:lnTo>
                      <a:pt x="208" y="85"/>
                    </a:lnTo>
                    <a:lnTo>
                      <a:pt x="209" y="110"/>
                    </a:lnTo>
                    <a:lnTo>
                      <a:pt x="209" y="236"/>
                    </a:lnTo>
                    <a:lnTo>
                      <a:pt x="176" y="236"/>
                    </a:lnTo>
                    <a:lnTo>
                      <a:pt x="176" y="107"/>
                    </a:lnTo>
                    <a:lnTo>
                      <a:pt x="174" y="87"/>
                    </a:lnTo>
                    <a:lnTo>
                      <a:pt x="173" y="70"/>
                    </a:lnTo>
                    <a:lnTo>
                      <a:pt x="167" y="56"/>
                    </a:lnTo>
                    <a:lnTo>
                      <a:pt x="159" y="43"/>
                    </a:lnTo>
                    <a:lnTo>
                      <a:pt x="146" y="35"/>
                    </a:lnTo>
                    <a:lnTo>
                      <a:pt x="129" y="30"/>
                    </a:lnTo>
                    <a:lnTo>
                      <a:pt x="106" y="28"/>
                    </a:lnTo>
                    <a:lnTo>
                      <a:pt x="83" y="30"/>
                    </a:lnTo>
                    <a:lnTo>
                      <a:pt x="66" y="35"/>
                    </a:lnTo>
                    <a:lnTo>
                      <a:pt x="53" y="43"/>
                    </a:lnTo>
                    <a:lnTo>
                      <a:pt x="44" y="56"/>
                    </a:lnTo>
                    <a:lnTo>
                      <a:pt x="38" y="69"/>
                    </a:lnTo>
                    <a:lnTo>
                      <a:pt x="36" y="87"/>
                    </a:lnTo>
                    <a:lnTo>
                      <a:pt x="34" y="107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6" y="45"/>
                    </a:lnTo>
                    <a:lnTo>
                      <a:pt x="32" y="32"/>
                    </a:lnTo>
                    <a:lnTo>
                      <a:pt x="41" y="22"/>
                    </a:lnTo>
                    <a:lnTo>
                      <a:pt x="53" y="13"/>
                    </a:lnTo>
                    <a:lnTo>
                      <a:pt x="70" y="7"/>
                    </a:lnTo>
                    <a:lnTo>
                      <a:pt x="90" y="1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5" name="Freeform 80"/>
              <p:cNvSpPr>
                <a:spLocks/>
              </p:cNvSpPr>
              <p:nvPr/>
            </p:nvSpPr>
            <p:spPr bwMode="auto">
              <a:xfrm>
                <a:off x="3247" y="2454"/>
                <a:ext cx="99" cy="1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8" y="0"/>
                  </a:cxn>
                  <a:cxn ang="0">
                    <a:pos x="198" y="29"/>
                  </a:cxn>
                  <a:cxn ang="0">
                    <a:pos x="35" y="29"/>
                  </a:cxn>
                  <a:cxn ang="0">
                    <a:pos x="35" y="127"/>
                  </a:cxn>
                  <a:cxn ang="0">
                    <a:pos x="184" y="127"/>
                  </a:cxn>
                  <a:cxn ang="0">
                    <a:pos x="184" y="156"/>
                  </a:cxn>
                  <a:cxn ang="0">
                    <a:pos x="35" y="156"/>
                  </a:cxn>
                  <a:cxn ang="0">
                    <a:pos x="35" y="260"/>
                  </a:cxn>
                  <a:cxn ang="0">
                    <a:pos x="198" y="260"/>
                  </a:cxn>
                  <a:cxn ang="0">
                    <a:pos x="198" y="290"/>
                  </a:cxn>
                  <a:cxn ang="0">
                    <a:pos x="0" y="290"/>
                  </a:cxn>
                  <a:cxn ang="0">
                    <a:pos x="0" y="0"/>
                  </a:cxn>
                </a:cxnLst>
                <a:rect l="0" t="0" r="r" b="b"/>
                <a:pathLst>
                  <a:path w="198" h="290">
                    <a:moveTo>
                      <a:pt x="0" y="0"/>
                    </a:moveTo>
                    <a:lnTo>
                      <a:pt x="198" y="0"/>
                    </a:lnTo>
                    <a:lnTo>
                      <a:pt x="198" y="29"/>
                    </a:lnTo>
                    <a:lnTo>
                      <a:pt x="35" y="29"/>
                    </a:lnTo>
                    <a:lnTo>
                      <a:pt x="35" y="127"/>
                    </a:lnTo>
                    <a:lnTo>
                      <a:pt x="184" y="127"/>
                    </a:lnTo>
                    <a:lnTo>
                      <a:pt x="184" y="156"/>
                    </a:lnTo>
                    <a:lnTo>
                      <a:pt x="35" y="156"/>
                    </a:lnTo>
                    <a:lnTo>
                      <a:pt x="35" y="260"/>
                    </a:lnTo>
                    <a:lnTo>
                      <a:pt x="198" y="260"/>
                    </a:lnTo>
                    <a:lnTo>
                      <a:pt x="198" y="290"/>
                    </a:lnTo>
                    <a:lnTo>
                      <a:pt x="0" y="29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6" name="Freeform 81"/>
              <p:cNvSpPr>
                <a:spLocks/>
              </p:cNvSpPr>
              <p:nvPr/>
            </p:nvSpPr>
            <p:spPr bwMode="auto">
              <a:xfrm>
                <a:off x="3368" y="2480"/>
                <a:ext cx="105" cy="121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43" y="1"/>
                  </a:cxn>
                  <a:cxn ang="0">
                    <a:pos x="163" y="8"/>
                  </a:cxn>
                  <a:cxn ang="0">
                    <a:pos x="180" y="17"/>
                  </a:cxn>
                  <a:cxn ang="0">
                    <a:pos x="192" y="30"/>
                  </a:cxn>
                  <a:cxn ang="0">
                    <a:pos x="200" y="46"/>
                  </a:cxn>
                  <a:cxn ang="0">
                    <a:pos x="205" y="65"/>
                  </a:cxn>
                  <a:cxn ang="0">
                    <a:pos x="208" y="85"/>
                  </a:cxn>
                  <a:cxn ang="0">
                    <a:pos x="210" y="110"/>
                  </a:cxn>
                  <a:cxn ang="0">
                    <a:pos x="210" y="236"/>
                  </a:cxn>
                  <a:cxn ang="0">
                    <a:pos x="176" y="236"/>
                  </a:cxn>
                  <a:cxn ang="0">
                    <a:pos x="176" y="107"/>
                  </a:cxn>
                  <a:cxn ang="0">
                    <a:pos x="174" y="87"/>
                  </a:cxn>
                  <a:cxn ang="0">
                    <a:pos x="173" y="70"/>
                  </a:cxn>
                  <a:cxn ang="0">
                    <a:pos x="167" y="56"/>
                  </a:cxn>
                  <a:cxn ang="0">
                    <a:pos x="159" y="43"/>
                  </a:cxn>
                  <a:cxn ang="0">
                    <a:pos x="146" y="35"/>
                  </a:cxn>
                  <a:cxn ang="0">
                    <a:pos x="129" y="30"/>
                  </a:cxn>
                  <a:cxn ang="0">
                    <a:pos x="106" y="28"/>
                  </a:cxn>
                  <a:cxn ang="0">
                    <a:pos x="83" y="30"/>
                  </a:cxn>
                  <a:cxn ang="0">
                    <a:pos x="66" y="35"/>
                  </a:cxn>
                  <a:cxn ang="0">
                    <a:pos x="53" y="43"/>
                  </a:cxn>
                  <a:cxn ang="0">
                    <a:pos x="44" y="56"/>
                  </a:cxn>
                  <a:cxn ang="0">
                    <a:pos x="38" y="69"/>
                  </a:cxn>
                  <a:cxn ang="0">
                    <a:pos x="36" y="87"/>
                  </a:cxn>
                  <a:cxn ang="0">
                    <a:pos x="34" y="107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6" y="45"/>
                  </a:cxn>
                  <a:cxn ang="0">
                    <a:pos x="32" y="32"/>
                  </a:cxn>
                  <a:cxn ang="0">
                    <a:pos x="41" y="22"/>
                  </a:cxn>
                  <a:cxn ang="0">
                    <a:pos x="53" y="13"/>
                  </a:cxn>
                  <a:cxn ang="0">
                    <a:pos x="70" y="7"/>
                  </a:cxn>
                  <a:cxn ang="0">
                    <a:pos x="90" y="1"/>
                  </a:cxn>
                  <a:cxn ang="0">
                    <a:pos x="116" y="0"/>
                  </a:cxn>
                </a:cxnLst>
                <a:rect l="0" t="0" r="r" b="b"/>
                <a:pathLst>
                  <a:path w="210" h="236">
                    <a:moveTo>
                      <a:pt x="116" y="0"/>
                    </a:moveTo>
                    <a:lnTo>
                      <a:pt x="143" y="1"/>
                    </a:lnTo>
                    <a:lnTo>
                      <a:pt x="163" y="8"/>
                    </a:lnTo>
                    <a:lnTo>
                      <a:pt x="180" y="17"/>
                    </a:lnTo>
                    <a:lnTo>
                      <a:pt x="192" y="30"/>
                    </a:lnTo>
                    <a:lnTo>
                      <a:pt x="200" y="46"/>
                    </a:lnTo>
                    <a:lnTo>
                      <a:pt x="205" y="65"/>
                    </a:lnTo>
                    <a:lnTo>
                      <a:pt x="208" y="85"/>
                    </a:lnTo>
                    <a:lnTo>
                      <a:pt x="210" y="110"/>
                    </a:lnTo>
                    <a:lnTo>
                      <a:pt x="210" y="236"/>
                    </a:lnTo>
                    <a:lnTo>
                      <a:pt x="176" y="236"/>
                    </a:lnTo>
                    <a:lnTo>
                      <a:pt x="176" y="107"/>
                    </a:lnTo>
                    <a:lnTo>
                      <a:pt x="174" y="87"/>
                    </a:lnTo>
                    <a:lnTo>
                      <a:pt x="173" y="70"/>
                    </a:lnTo>
                    <a:lnTo>
                      <a:pt x="167" y="56"/>
                    </a:lnTo>
                    <a:lnTo>
                      <a:pt x="159" y="43"/>
                    </a:lnTo>
                    <a:lnTo>
                      <a:pt x="146" y="35"/>
                    </a:lnTo>
                    <a:lnTo>
                      <a:pt x="129" y="30"/>
                    </a:lnTo>
                    <a:lnTo>
                      <a:pt x="106" y="28"/>
                    </a:lnTo>
                    <a:lnTo>
                      <a:pt x="83" y="30"/>
                    </a:lnTo>
                    <a:lnTo>
                      <a:pt x="66" y="35"/>
                    </a:lnTo>
                    <a:lnTo>
                      <a:pt x="53" y="43"/>
                    </a:lnTo>
                    <a:lnTo>
                      <a:pt x="44" y="56"/>
                    </a:lnTo>
                    <a:lnTo>
                      <a:pt x="38" y="69"/>
                    </a:lnTo>
                    <a:lnTo>
                      <a:pt x="36" y="87"/>
                    </a:lnTo>
                    <a:lnTo>
                      <a:pt x="34" y="107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6" y="45"/>
                    </a:lnTo>
                    <a:lnTo>
                      <a:pt x="32" y="32"/>
                    </a:lnTo>
                    <a:lnTo>
                      <a:pt x="41" y="22"/>
                    </a:lnTo>
                    <a:lnTo>
                      <a:pt x="53" y="13"/>
                    </a:lnTo>
                    <a:lnTo>
                      <a:pt x="70" y="7"/>
                    </a:lnTo>
                    <a:lnTo>
                      <a:pt x="90" y="1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7" name="Freeform 82"/>
              <p:cNvSpPr>
                <a:spLocks noEditPoints="1"/>
              </p:cNvSpPr>
              <p:nvPr/>
            </p:nvSpPr>
            <p:spPr bwMode="auto">
              <a:xfrm>
                <a:off x="3489" y="2480"/>
                <a:ext cx="111" cy="121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57" y="45"/>
                  </a:cxn>
                  <a:cxn ang="0">
                    <a:pos x="41" y="72"/>
                  </a:cxn>
                  <a:cxn ang="0">
                    <a:pos x="35" y="106"/>
                  </a:cxn>
                  <a:cxn ang="0">
                    <a:pos x="183" y="87"/>
                  </a:cxn>
                  <a:cxn ang="0">
                    <a:pos x="174" y="56"/>
                  </a:cxn>
                  <a:cxn ang="0">
                    <a:pos x="151" y="35"/>
                  </a:cxn>
                  <a:cxn ang="0">
                    <a:pos x="113" y="27"/>
                  </a:cxn>
                  <a:cxn ang="0">
                    <a:pos x="142" y="3"/>
                  </a:cxn>
                  <a:cxn ang="0">
                    <a:pos x="183" y="19"/>
                  </a:cxn>
                  <a:cxn ang="0">
                    <a:pos x="208" y="47"/>
                  </a:cxn>
                  <a:cxn ang="0">
                    <a:pos x="218" y="87"/>
                  </a:cxn>
                  <a:cxn ang="0">
                    <a:pos x="220" y="133"/>
                  </a:cxn>
                  <a:cxn ang="0">
                    <a:pos x="38" y="152"/>
                  </a:cxn>
                  <a:cxn ang="0">
                    <a:pos x="50" y="183"/>
                  </a:cxn>
                  <a:cxn ang="0">
                    <a:pos x="74" y="204"/>
                  </a:cxn>
                  <a:cxn ang="0">
                    <a:pos x="114" y="212"/>
                  </a:cxn>
                  <a:cxn ang="0">
                    <a:pos x="153" y="205"/>
                  </a:cxn>
                  <a:cxn ang="0">
                    <a:pos x="175" y="186"/>
                  </a:cxn>
                  <a:cxn ang="0">
                    <a:pos x="184" y="163"/>
                  </a:cxn>
                  <a:cxn ang="0">
                    <a:pos x="218" y="179"/>
                  </a:cxn>
                  <a:cxn ang="0">
                    <a:pos x="201" y="209"/>
                  </a:cxn>
                  <a:cxn ang="0">
                    <a:pos x="168" y="229"/>
                  </a:cxn>
                  <a:cxn ang="0">
                    <a:pos x="115" y="238"/>
                  </a:cxn>
                  <a:cxn ang="0">
                    <a:pos x="62" y="229"/>
                  </a:cxn>
                  <a:cxn ang="0">
                    <a:pos x="28" y="208"/>
                  </a:cxn>
                  <a:cxn ang="0">
                    <a:pos x="9" y="176"/>
                  </a:cxn>
                  <a:cxn ang="0">
                    <a:pos x="1" y="138"/>
                  </a:cxn>
                  <a:cxn ang="0">
                    <a:pos x="1" y="98"/>
                  </a:cxn>
                  <a:cxn ang="0">
                    <a:pos x="9" y="60"/>
                  </a:cxn>
                  <a:cxn ang="0">
                    <a:pos x="28" y="28"/>
                  </a:cxn>
                  <a:cxn ang="0">
                    <a:pos x="62" y="8"/>
                  </a:cxn>
                  <a:cxn ang="0">
                    <a:pos x="115" y="0"/>
                  </a:cxn>
                </a:cxnLst>
                <a:rect l="0" t="0" r="r" b="b"/>
                <a:pathLst>
                  <a:path w="221" h="238">
                    <a:moveTo>
                      <a:pt x="113" y="27"/>
                    </a:moveTo>
                    <a:lnTo>
                      <a:pt x="89" y="30"/>
                    </a:lnTo>
                    <a:lnTo>
                      <a:pt x="72" y="35"/>
                    </a:lnTo>
                    <a:lnTo>
                      <a:pt x="57" y="45"/>
                    </a:lnTo>
                    <a:lnTo>
                      <a:pt x="47" y="57"/>
                    </a:lnTo>
                    <a:lnTo>
                      <a:pt x="41" y="72"/>
                    </a:lnTo>
                    <a:lnTo>
                      <a:pt x="36" y="88"/>
                    </a:lnTo>
                    <a:lnTo>
                      <a:pt x="35" y="106"/>
                    </a:lnTo>
                    <a:lnTo>
                      <a:pt x="184" y="106"/>
                    </a:lnTo>
                    <a:lnTo>
                      <a:pt x="183" y="87"/>
                    </a:lnTo>
                    <a:lnTo>
                      <a:pt x="180" y="70"/>
                    </a:lnTo>
                    <a:lnTo>
                      <a:pt x="174" y="56"/>
                    </a:lnTo>
                    <a:lnTo>
                      <a:pt x="164" y="43"/>
                    </a:lnTo>
                    <a:lnTo>
                      <a:pt x="151" y="35"/>
                    </a:lnTo>
                    <a:lnTo>
                      <a:pt x="133" y="28"/>
                    </a:lnTo>
                    <a:lnTo>
                      <a:pt x="113" y="27"/>
                    </a:lnTo>
                    <a:close/>
                    <a:moveTo>
                      <a:pt x="115" y="0"/>
                    </a:moveTo>
                    <a:lnTo>
                      <a:pt x="142" y="3"/>
                    </a:lnTo>
                    <a:lnTo>
                      <a:pt x="164" y="8"/>
                    </a:lnTo>
                    <a:lnTo>
                      <a:pt x="183" y="19"/>
                    </a:lnTo>
                    <a:lnTo>
                      <a:pt x="197" y="31"/>
                    </a:lnTo>
                    <a:lnTo>
                      <a:pt x="208" y="47"/>
                    </a:lnTo>
                    <a:lnTo>
                      <a:pt x="214" y="66"/>
                    </a:lnTo>
                    <a:lnTo>
                      <a:pt x="218" y="87"/>
                    </a:lnTo>
                    <a:lnTo>
                      <a:pt x="220" y="110"/>
                    </a:lnTo>
                    <a:lnTo>
                      <a:pt x="220" y="133"/>
                    </a:lnTo>
                    <a:lnTo>
                      <a:pt x="35" y="133"/>
                    </a:lnTo>
                    <a:lnTo>
                      <a:pt x="38" y="152"/>
                    </a:lnTo>
                    <a:lnTo>
                      <a:pt x="42" y="168"/>
                    </a:lnTo>
                    <a:lnTo>
                      <a:pt x="50" y="183"/>
                    </a:lnTo>
                    <a:lnTo>
                      <a:pt x="61" y="195"/>
                    </a:lnTo>
                    <a:lnTo>
                      <a:pt x="74" y="204"/>
                    </a:lnTo>
                    <a:lnTo>
                      <a:pt x="92" y="210"/>
                    </a:lnTo>
                    <a:lnTo>
                      <a:pt x="114" y="212"/>
                    </a:lnTo>
                    <a:lnTo>
                      <a:pt x="136" y="210"/>
                    </a:lnTo>
                    <a:lnTo>
                      <a:pt x="153" y="205"/>
                    </a:lnTo>
                    <a:lnTo>
                      <a:pt x="165" y="197"/>
                    </a:lnTo>
                    <a:lnTo>
                      <a:pt x="175" y="186"/>
                    </a:lnTo>
                    <a:lnTo>
                      <a:pt x="182" y="175"/>
                    </a:lnTo>
                    <a:lnTo>
                      <a:pt x="184" y="163"/>
                    </a:lnTo>
                    <a:lnTo>
                      <a:pt x="221" y="163"/>
                    </a:lnTo>
                    <a:lnTo>
                      <a:pt x="218" y="179"/>
                    </a:lnTo>
                    <a:lnTo>
                      <a:pt x="212" y="195"/>
                    </a:lnTo>
                    <a:lnTo>
                      <a:pt x="201" y="209"/>
                    </a:lnTo>
                    <a:lnTo>
                      <a:pt x="187" y="220"/>
                    </a:lnTo>
                    <a:lnTo>
                      <a:pt x="168" y="229"/>
                    </a:lnTo>
                    <a:lnTo>
                      <a:pt x="144" y="235"/>
                    </a:lnTo>
                    <a:lnTo>
                      <a:pt x="115" y="238"/>
                    </a:lnTo>
                    <a:lnTo>
                      <a:pt x="87" y="235"/>
                    </a:lnTo>
                    <a:lnTo>
                      <a:pt x="62" y="229"/>
                    </a:lnTo>
                    <a:lnTo>
                      <a:pt x="43" y="220"/>
                    </a:lnTo>
                    <a:lnTo>
                      <a:pt x="28" y="208"/>
                    </a:lnTo>
                    <a:lnTo>
                      <a:pt x="17" y="194"/>
                    </a:lnTo>
                    <a:lnTo>
                      <a:pt x="9" y="176"/>
                    </a:lnTo>
                    <a:lnTo>
                      <a:pt x="4" y="159"/>
                    </a:lnTo>
                    <a:lnTo>
                      <a:pt x="1" y="138"/>
                    </a:lnTo>
                    <a:lnTo>
                      <a:pt x="0" y="118"/>
                    </a:lnTo>
                    <a:lnTo>
                      <a:pt x="1" y="98"/>
                    </a:lnTo>
                    <a:lnTo>
                      <a:pt x="4" y="79"/>
                    </a:lnTo>
                    <a:lnTo>
                      <a:pt x="9" y="60"/>
                    </a:lnTo>
                    <a:lnTo>
                      <a:pt x="17" y="43"/>
                    </a:lnTo>
                    <a:lnTo>
                      <a:pt x="28" y="28"/>
                    </a:lnTo>
                    <a:lnTo>
                      <a:pt x="43" y="17"/>
                    </a:lnTo>
                    <a:lnTo>
                      <a:pt x="62" y="8"/>
                    </a:lnTo>
                    <a:lnTo>
                      <a:pt x="87" y="3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8" name="Freeform 83"/>
              <p:cNvSpPr>
                <a:spLocks/>
              </p:cNvSpPr>
              <p:nvPr/>
            </p:nvSpPr>
            <p:spPr bwMode="auto">
              <a:xfrm>
                <a:off x="3616" y="2480"/>
                <a:ext cx="57" cy="121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115" y="30"/>
                  </a:cxn>
                  <a:cxn ang="0">
                    <a:pos x="92" y="30"/>
                  </a:cxn>
                  <a:cxn ang="0">
                    <a:pos x="75" y="34"/>
                  </a:cxn>
                  <a:cxn ang="0">
                    <a:pos x="60" y="41"/>
                  </a:cxn>
                  <a:cxn ang="0">
                    <a:pos x="50" y="49"/>
                  </a:cxn>
                  <a:cxn ang="0">
                    <a:pos x="42" y="61"/>
                  </a:cxn>
                  <a:cxn ang="0">
                    <a:pos x="38" y="75"/>
                  </a:cxn>
                  <a:cxn ang="0">
                    <a:pos x="35" y="91"/>
                  </a:cxn>
                  <a:cxn ang="0">
                    <a:pos x="35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6" y="3"/>
                  </a:cxn>
                  <a:cxn ang="0">
                    <a:pos x="27" y="43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53" y="12"/>
                  </a:cxn>
                  <a:cxn ang="0">
                    <a:pos x="69" y="5"/>
                  </a:cxn>
                  <a:cxn ang="0">
                    <a:pos x="90" y="1"/>
                  </a:cxn>
                  <a:cxn ang="0">
                    <a:pos x="115" y="0"/>
                  </a:cxn>
                </a:cxnLst>
                <a:rect l="0" t="0" r="r" b="b"/>
                <a:pathLst>
                  <a:path w="115" h="236">
                    <a:moveTo>
                      <a:pt x="115" y="0"/>
                    </a:moveTo>
                    <a:lnTo>
                      <a:pt x="115" y="30"/>
                    </a:lnTo>
                    <a:lnTo>
                      <a:pt x="92" y="30"/>
                    </a:lnTo>
                    <a:lnTo>
                      <a:pt x="75" y="34"/>
                    </a:lnTo>
                    <a:lnTo>
                      <a:pt x="60" y="41"/>
                    </a:lnTo>
                    <a:lnTo>
                      <a:pt x="50" y="49"/>
                    </a:lnTo>
                    <a:lnTo>
                      <a:pt x="42" y="61"/>
                    </a:lnTo>
                    <a:lnTo>
                      <a:pt x="38" y="75"/>
                    </a:lnTo>
                    <a:lnTo>
                      <a:pt x="35" y="91"/>
                    </a:lnTo>
                    <a:lnTo>
                      <a:pt x="35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6" y="3"/>
                    </a:lnTo>
                    <a:lnTo>
                      <a:pt x="27" y="43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53" y="12"/>
                    </a:lnTo>
                    <a:lnTo>
                      <a:pt x="69" y="5"/>
                    </a:lnTo>
                    <a:lnTo>
                      <a:pt x="90" y="1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9" name="Freeform 84"/>
              <p:cNvSpPr>
                <a:spLocks noEditPoints="1"/>
              </p:cNvSpPr>
              <p:nvPr/>
            </p:nvSpPr>
            <p:spPr bwMode="auto">
              <a:xfrm>
                <a:off x="3677" y="2483"/>
                <a:ext cx="115" cy="165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61" y="39"/>
                  </a:cxn>
                  <a:cxn ang="0">
                    <a:pos x="47" y="58"/>
                  </a:cxn>
                  <a:cxn ang="0">
                    <a:pos x="43" y="82"/>
                  </a:cxn>
                  <a:cxn ang="0">
                    <a:pos x="47" y="108"/>
                  </a:cxn>
                  <a:cxn ang="0">
                    <a:pos x="61" y="129"/>
                  </a:cxn>
                  <a:cxn ang="0">
                    <a:pos x="89" y="139"/>
                  </a:cxn>
                  <a:cxn ang="0">
                    <a:pos x="131" y="139"/>
                  </a:cxn>
                  <a:cxn ang="0">
                    <a:pos x="160" y="129"/>
                  </a:cxn>
                  <a:cxn ang="0">
                    <a:pos x="173" y="108"/>
                  </a:cxn>
                  <a:cxn ang="0">
                    <a:pos x="177" y="82"/>
                  </a:cxn>
                  <a:cxn ang="0">
                    <a:pos x="173" y="58"/>
                  </a:cxn>
                  <a:cxn ang="0">
                    <a:pos x="160" y="40"/>
                  </a:cxn>
                  <a:cxn ang="0">
                    <a:pos x="133" y="29"/>
                  </a:cxn>
                  <a:cxn ang="0">
                    <a:pos x="116" y="0"/>
                  </a:cxn>
                  <a:cxn ang="0">
                    <a:pos x="218" y="17"/>
                  </a:cxn>
                  <a:cxn ang="0">
                    <a:pos x="195" y="31"/>
                  </a:cxn>
                  <a:cxn ang="0">
                    <a:pos x="211" y="63"/>
                  </a:cxn>
                  <a:cxn ang="0">
                    <a:pos x="213" y="101"/>
                  </a:cxn>
                  <a:cxn ang="0">
                    <a:pos x="203" y="131"/>
                  </a:cxn>
                  <a:cxn ang="0">
                    <a:pos x="180" y="154"/>
                  </a:cxn>
                  <a:cxn ang="0">
                    <a:pos x="139" y="167"/>
                  </a:cxn>
                  <a:cxn ang="0">
                    <a:pos x="92" y="167"/>
                  </a:cxn>
                  <a:cxn ang="0">
                    <a:pos x="63" y="161"/>
                  </a:cxn>
                  <a:cxn ang="0">
                    <a:pos x="43" y="168"/>
                  </a:cxn>
                  <a:cxn ang="0">
                    <a:pos x="38" y="176"/>
                  </a:cxn>
                  <a:cxn ang="0">
                    <a:pos x="50" y="188"/>
                  </a:cxn>
                  <a:cxn ang="0">
                    <a:pos x="81" y="195"/>
                  </a:cxn>
                  <a:cxn ang="0">
                    <a:pos x="122" y="201"/>
                  </a:cxn>
                  <a:cxn ang="0">
                    <a:pos x="184" y="214"/>
                  </a:cxn>
                  <a:cxn ang="0">
                    <a:pos x="216" y="233"/>
                  </a:cxn>
                  <a:cxn ang="0">
                    <a:pos x="228" y="263"/>
                  </a:cxn>
                  <a:cxn ang="0">
                    <a:pos x="222" y="288"/>
                  </a:cxn>
                  <a:cxn ang="0">
                    <a:pos x="205" y="309"/>
                  </a:cxn>
                  <a:cxn ang="0">
                    <a:pos x="169" y="326"/>
                  </a:cxn>
                  <a:cxn ang="0">
                    <a:pos x="115" y="331"/>
                  </a:cxn>
                  <a:cxn ang="0">
                    <a:pos x="58" y="324"/>
                  </a:cxn>
                  <a:cxn ang="0">
                    <a:pos x="23" y="308"/>
                  </a:cxn>
                  <a:cxn ang="0">
                    <a:pos x="5" y="279"/>
                  </a:cxn>
                  <a:cxn ang="0">
                    <a:pos x="0" y="244"/>
                  </a:cxn>
                  <a:cxn ang="0">
                    <a:pos x="36" y="259"/>
                  </a:cxn>
                  <a:cxn ang="0">
                    <a:pos x="46" y="282"/>
                  </a:cxn>
                  <a:cxn ang="0">
                    <a:pos x="70" y="297"/>
                  </a:cxn>
                  <a:cxn ang="0">
                    <a:pos x="115" y="302"/>
                  </a:cxn>
                  <a:cxn ang="0">
                    <a:pos x="158" y="298"/>
                  </a:cxn>
                  <a:cxn ang="0">
                    <a:pos x="182" y="288"/>
                  </a:cxn>
                  <a:cxn ang="0">
                    <a:pos x="190" y="273"/>
                  </a:cxn>
                  <a:cxn ang="0">
                    <a:pos x="188" y="254"/>
                  </a:cxn>
                  <a:cxn ang="0">
                    <a:pos x="165" y="237"/>
                  </a:cxn>
                  <a:cxn ang="0">
                    <a:pos x="108" y="225"/>
                  </a:cxn>
                  <a:cxn ang="0">
                    <a:pos x="66" y="220"/>
                  </a:cxn>
                  <a:cxn ang="0">
                    <a:pos x="29" y="209"/>
                  </a:cxn>
                  <a:cxn ang="0">
                    <a:pos x="6" y="191"/>
                  </a:cxn>
                  <a:cxn ang="0">
                    <a:pos x="6" y="167"/>
                  </a:cxn>
                  <a:cxn ang="0">
                    <a:pos x="25" y="152"/>
                  </a:cxn>
                  <a:cxn ang="0">
                    <a:pos x="25" y="134"/>
                  </a:cxn>
                  <a:cxn ang="0">
                    <a:pos x="9" y="100"/>
                  </a:cxn>
                  <a:cxn ang="0">
                    <a:pos x="9" y="65"/>
                  </a:cxn>
                  <a:cxn ang="0">
                    <a:pos x="19" y="35"/>
                  </a:cxn>
                  <a:cxn ang="0">
                    <a:pos x="43" y="13"/>
                  </a:cxn>
                  <a:cxn ang="0">
                    <a:pos x="87" y="1"/>
                  </a:cxn>
                </a:cxnLst>
                <a:rect l="0" t="0" r="r" b="b"/>
                <a:pathLst>
                  <a:path w="228" h="331">
                    <a:moveTo>
                      <a:pt x="111" y="28"/>
                    </a:moveTo>
                    <a:lnTo>
                      <a:pt x="89" y="29"/>
                    </a:lnTo>
                    <a:lnTo>
                      <a:pt x="73" y="34"/>
                    </a:lnTo>
                    <a:lnTo>
                      <a:pt x="61" y="39"/>
                    </a:lnTo>
                    <a:lnTo>
                      <a:pt x="53" y="47"/>
                    </a:lnTo>
                    <a:lnTo>
                      <a:pt x="47" y="58"/>
                    </a:lnTo>
                    <a:lnTo>
                      <a:pt x="44" y="69"/>
                    </a:lnTo>
                    <a:lnTo>
                      <a:pt x="43" y="82"/>
                    </a:lnTo>
                    <a:lnTo>
                      <a:pt x="44" y="96"/>
                    </a:lnTo>
                    <a:lnTo>
                      <a:pt x="47" y="108"/>
                    </a:lnTo>
                    <a:lnTo>
                      <a:pt x="51" y="119"/>
                    </a:lnTo>
                    <a:lnTo>
                      <a:pt x="61" y="129"/>
                    </a:lnTo>
                    <a:lnTo>
                      <a:pt x="73" y="135"/>
                    </a:lnTo>
                    <a:lnTo>
                      <a:pt x="89" y="139"/>
                    </a:lnTo>
                    <a:lnTo>
                      <a:pt x="111" y="141"/>
                    </a:lnTo>
                    <a:lnTo>
                      <a:pt x="131" y="139"/>
                    </a:lnTo>
                    <a:lnTo>
                      <a:pt x="148" y="135"/>
                    </a:lnTo>
                    <a:lnTo>
                      <a:pt x="160" y="129"/>
                    </a:lnTo>
                    <a:lnTo>
                      <a:pt x="168" y="119"/>
                    </a:lnTo>
                    <a:lnTo>
                      <a:pt x="173" y="108"/>
                    </a:lnTo>
                    <a:lnTo>
                      <a:pt x="176" y="96"/>
                    </a:lnTo>
                    <a:lnTo>
                      <a:pt x="177" y="82"/>
                    </a:lnTo>
                    <a:lnTo>
                      <a:pt x="176" y="70"/>
                    </a:lnTo>
                    <a:lnTo>
                      <a:pt x="173" y="58"/>
                    </a:lnTo>
                    <a:lnTo>
                      <a:pt x="169" y="48"/>
                    </a:lnTo>
                    <a:lnTo>
                      <a:pt x="160" y="40"/>
                    </a:lnTo>
                    <a:lnTo>
                      <a:pt x="149" y="34"/>
                    </a:lnTo>
                    <a:lnTo>
                      <a:pt x="133" y="29"/>
                    </a:lnTo>
                    <a:lnTo>
                      <a:pt x="111" y="28"/>
                    </a:lnTo>
                    <a:close/>
                    <a:moveTo>
                      <a:pt x="116" y="0"/>
                    </a:moveTo>
                    <a:lnTo>
                      <a:pt x="218" y="0"/>
                    </a:lnTo>
                    <a:lnTo>
                      <a:pt x="218" y="17"/>
                    </a:lnTo>
                    <a:lnTo>
                      <a:pt x="180" y="23"/>
                    </a:lnTo>
                    <a:lnTo>
                      <a:pt x="195" y="31"/>
                    </a:lnTo>
                    <a:lnTo>
                      <a:pt x="206" y="46"/>
                    </a:lnTo>
                    <a:lnTo>
                      <a:pt x="211" y="63"/>
                    </a:lnTo>
                    <a:lnTo>
                      <a:pt x="214" y="84"/>
                    </a:lnTo>
                    <a:lnTo>
                      <a:pt x="213" y="101"/>
                    </a:lnTo>
                    <a:lnTo>
                      <a:pt x="210" y="118"/>
                    </a:lnTo>
                    <a:lnTo>
                      <a:pt x="203" y="131"/>
                    </a:lnTo>
                    <a:lnTo>
                      <a:pt x="194" y="145"/>
                    </a:lnTo>
                    <a:lnTo>
                      <a:pt x="180" y="154"/>
                    </a:lnTo>
                    <a:lnTo>
                      <a:pt x="163" y="161"/>
                    </a:lnTo>
                    <a:lnTo>
                      <a:pt x="139" y="167"/>
                    </a:lnTo>
                    <a:lnTo>
                      <a:pt x="111" y="168"/>
                    </a:lnTo>
                    <a:lnTo>
                      <a:pt x="92" y="167"/>
                    </a:lnTo>
                    <a:lnTo>
                      <a:pt x="76" y="165"/>
                    </a:lnTo>
                    <a:lnTo>
                      <a:pt x="63" y="161"/>
                    </a:lnTo>
                    <a:lnTo>
                      <a:pt x="50" y="164"/>
                    </a:lnTo>
                    <a:lnTo>
                      <a:pt x="43" y="168"/>
                    </a:lnTo>
                    <a:lnTo>
                      <a:pt x="39" y="172"/>
                    </a:lnTo>
                    <a:lnTo>
                      <a:pt x="38" y="176"/>
                    </a:lnTo>
                    <a:lnTo>
                      <a:pt x="40" y="183"/>
                    </a:lnTo>
                    <a:lnTo>
                      <a:pt x="50" y="188"/>
                    </a:lnTo>
                    <a:lnTo>
                      <a:pt x="63" y="192"/>
                    </a:lnTo>
                    <a:lnTo>
                      <a:pt x="81" y="195"/>
                    </a:lnTo>
                    <a:lnTo>
                      <a:pt x="100" y="198"/>
                    </a:lnTo>
                    <a:lnTo>
                      <a:pt x="122" y="201"/>
                    </a:lnTo>
                    <a:lnTo>
                      <a:pt x="165" y="209"/>
                    </a:lnTo>
                    <a:lnTo>
                      <a:pt x="184" y="214"/>
                    </a:lnTo>
                    <a:lnTo>
                      <a:pt x="202" y="222"/>
                    </a:lnTo>
                    <a:lnTo>
                      <a:pt x="216" y="233"/>
                    </a:lnTo>
                    <a:lnTo>
                      <a:pt x="225" y="247"/>
                    </a:lnTo>
                    <a:lnTo>
                      <a:pt x="228" y="263"/>
                    </a:lnTo>
                    <a:lnTo>
                      <a:pt x="226" y="275"/>
                    </a:lnTo>
                    <a:lnTo>
                      <a:pt x="222" y="288"/>
                    </a:lnTo>
                    <a:lnTo>
                      <a:pt x="216" y="298"/>
                    </a:lnTo>
                    <a:lnTo>
                      <a:pt x="205" y="309"/>
                    </a:lnTo>
                    <a:lnTo>
                      <a:pt x="188" y="319"/>
                    </a:lnTo>
                    <a:lnTo>
                      <a:pt x="169" y="326"/>
                    </a:lnTo>
                    <a:lnTo>
                      <a:pt x="145" y="330"/>
                    </a:lnTo>
                    <a:lnTo>
                      <a:pt x="115" y="331"/>
                    </a:lnTo>
                    <a:lnTo>
                      <a:pt x="84" y="330"/>
                    </a:lnTo>
                    <a:lnTo>
                      <a:pt x="58" y="324"/>
                    </a:lnTo>
                    <a:lnTo>
                      <a:pt x="39" y="317"/>
                    </a:lnTo>
                    <a:lnTo>
                      <a:pt x="23" y="308"/>
                    </a:lnTo>
                    <a:lnTo>
                      <a:pt x="12" y="294"/>
                    </a:lnTo>
                    <a:lnTo>
                      <a:pt x="5" y="279"/>
                    </a:lnTo>
                    <a:lnTo>
                      <a:pt x="1" y="263"/>
                    </a:lnTo>
                    <a:lnTo>
                      <a:pt x="0" y="244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9" y="271"/>
                    </a:lnTo>
                    <a:lnTo>
                      <a:pt x="46" y="282"/>
                    </a:lnTo>
                    <a:lnTo>
                      <a:pt x="55" y="290"/>
                    </a:lnTo>
                    <a:lnTo>
                      <a:pt x="70" y="297"/>
                    </a:lnTo>
                    <a:lnTo>
                      <a:pt x="89" y="301"/>
                    </a:lnTo>
                    <a:lnTo>
                      <a:pt x="115" y="302"/>
                    </a:lnTo>
                    <a:lnTo>
                      <a:pt x="139" y="301"/>
                    </a:lnTo>
                    <a:lnTo>
                      <a:pt x="158" y="298"/>
                    </a:lnTo>
                    <a:lnTo>
                      <a:pt x="172" y="293"/>
                    </a:lnTo>
                    <a:lnTo>
                      <a:pt x="182" y="288"/>
                    </a:lnTo>
                    <a:lnTo>
                      <a:pt x="187" y="281"/>
                    </a:lnTo>
                    <a:lnTo>
                      <a:pt x="190" y="273"/>
                    </a:lnTo>
                    <a:lnTo>
                      <a:pt x="191" y="264"/>
                    </a:lnTo>
                    <a:lnTo>
                      <a:pt x="188" y="254"/>
                    </a:lnTo>
                    <a:lnTo>
                      <a:pt x="179" y="244"/>
                    </a:lnTo>
                    <a:lnTo>
                      <a:pt x="165" y="237"/>
                    </a:lnTo>
                    <a:lnTo>
                      <a:pt x="149" y="233"/>
                    </a:lnTo>
                    <a:lnTo>
                      <a:pt x="108" y="225"/>
                    </a:lnTo>
                    <a:lnTo>
                      <a:pt x="87" y="222"/>
                    </a:lnTo>
                    <a:lnTo>
                      <a:pt x="66" y="220"/>
                    </a:lnTo>
                    <a:lnTo>
                      <a:pt x="46" y="216"/>
                    </a:lnTo>
                    <a:lnTo>
                      <a:pt x="29" y="209"/>
                    </a:lnTo>
                    <a:lnTo>
                      <a:pt x="16" y="202"/>
                    </a:lnTo>
                    <a:lnTo>
                      <a:pt x="6" y="191"/>
                    </a:lnTo>
                    <a:lnTo>
                      <a:pt x="4" y="179"/>
                    </a:lnTo>
                    <a:lnTo>
                      <a:pt x="6" y="167"/>
                    </a:lnTo>
                    <a:lnTo>
                      <a:pt x="13" y="158"/>
                    </a:lnTo>
                    <a:lnTo>
                      <a:pt x="25" y="152"/>
                    </a:lnTo>
                    <a:lnTo>
                      <a:pt x="40" y="146"/>
                    </a:lnTo>
                    <a:lnTo>
                      <a:pt x="25" y="134"/>
                    </a:lnTo>
                    <a:lnTo>
                      <a:pt x="15" y="118"/>
                    </a:lnTo>
                    <a:lnTo>
                      <a:pt x="9" y="100"/>
                    </a:lnTo>
                    <a:lnTo>
                      <a:pt x="8" y="82"/>
                    </a:lnTo>
                    <a:lnTo>
                      <a:pt x="9" y="65"/>
                    </a:lnTo>
                    <a:lnTo>
                      <a:pt x="12" y="50"/>
                    </a:lnTo>
                    <a:lnTo>
                      <a:pt x="19" y="35"/>
                    </a:lnTo>
                    <a:lnTo>
                      <a:pt x="29" y="23"/>
                    </a:lnTo>
                    <a:lnTo>
                      <a:pt x="43" y="13"/>
                    </a:lnTo>
                    <a:lnTo>
                      <a:pt x="62" y="6"/>
                    </a:lnTo>
                    <a:lnTo>
                      <a:pt x="87" y="1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0" name="Freeform 85"/>
              <p:cNvSpPr>
                <a:spLocks/>
              </p:cNvSpPr>
              <p:nvPr/>
            </p:nvSpPr>
            <p:spPr bwMode="auto">
              <a:xfrm>
                <a:off x="3807" y="2483"/>
                <a:ext cx="105" cy="162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149"/>
                  </a:cxn>
                  <a:cxn ang="0">
                    <a:pos x="46" y="180"/>
                  </a:cxn>
                  <a:cxn ang="0">
                    <a:pos x="67" y="201"/>
                  </a:cxn>
                  <a:cxn ang="0">
                    <a:pos x="106" y="207"/>
                  </a:cxn>
                  <a:cxn ang="0">
                    <a:pos x="147" y="201"/>
                  </a:cxn>
                  <a:cxn ang="0">
                    <a:pos x="170" y="180"/>
                  </a:cxn>
                  <a:cxn ang="0">
                    <a:pos x="178" y="148"/>
                  </a:cxn>
                  <a:cxn ang="0">
                    <a:pos x="179" y="0"/>
                  </a:cxn>
                  <a:cxn ang="0">
                    <a:pos x="213" y="233"/>
                  </a:cxn>
                  <a:cxn ang="0">
                    <a:pos x="205" y="277"/>
                  </a:cxn>
                  <a:cxn ang="0">
                    <a:pos x="189" y="302"/>
                  </a:cxn>
                  <a:cxn ang="0">
                    <a:pos x="156" y="319"/>
                  </a:cxn>
                  <a:cxn ang="0">
                    <a:pos x="106" y="326"/>
                  </a:cxn>
                  <a:cxn ang="0">
                    <a:pos x="54" y="320"/>
                  </a:cxn>
                  <a:cxn ang="0">
                    <a:pos x="22" y="302"/>
                  </a:cxn>
                  <a:cxn ang="0">
                    <a:pos x="5" y="278"/>
                  </a:cxn>
                  <a:cxn ang="0">
                    <a:pos x="0" y="245"/>
                  </a:cxn>
                  <a:cxn ang="0">
                    <a:pos x="35" y="258"/>
                  </a:cxn>
                  <a:cxn ang="0">
                    <a:pos x="43" y="279"/>
                  </a:cxn>
                  <a:cxn ang="0">
                    <a:pos x="65" y="293"/>
                  </a:cxn>
                  <a:cxn ang="0">
                    <a:pos x="106" y="298"/>
                  </a:cxn>
                  <a:cxn ang="0">
                    <a:pos x="148" y="292"/>
                  </a:cxn>
                  <a:cxn ang="0">
                    <a:pos x="170" y="274"/>
                  </a:cxn>
                  <a:cxn ang="0">
                    <a:pos x="178" y="249"/>
                  </a:cxn>
                  <a:cxn ang="0">
                    <a:pos x="179" y="197"/>
                  </a:cxn>
                  <a:cxn ang="0">
                    <a:pos x="160" y="221"/>
                  </a:cxn>
                  <a:cxn ang="0">
                    <a:pos x="124" y="235"/>
                  </a:cxn>
                  <a:cxn ang="0">
                    <a:pos x="71" y="235"/>
                  </a:cxn>
                  <a:cxn ang="0">
                    <a:pos x="33" y="220"/>
                  </a:cxn>
                  <a:cxn ang="0">
                    <a:pos x="12" y="191"/>
                  </a:cxn>
                  <a:cxn ang="0">
                    <a:pos x="4" y="150"/>
                  </a:cxn>
                  <a:cxn ang="0">
                    <a:pos x="3" y="0"/>
                  </a:cxn>
                </a:cxnLst>
                <a:rect l="0" t="0" r="r" b="b"/>
                <a:pathLst>
                  <a:path w="213" h="326">
                    <a:moveTo>
                      <a:pt x="3" y="0"/>
                    </a:moveTo>
                    <a:lnTo>
                      <a:pt x="37" y="0"/>
                    </a:lnTo>
                    <a:lnTo>
                      <a:pt x="37" y="129"/>
                    </a:lnTo>
                    <a:lnTo>
                      <a:pt x="38" y="149"/>
                    </a:lnTo>
                    <a:lnTo>
                      <a:pt x="41" y="167"/>
                    </a:lnTo>
                    <a:lnTo>
                      <a:pt x="46" y="180"/>
                    </a:lnTo>
                    <a:lnTo>
                      <a:pt x="54" y="192"/>
                    </a:lnTo>
                    <a:lnTo>
                      <a:pt x="67" y="201"/>
                    </a:lnTo>
                    <a:lnTo>
                      <a:pt x="84" y="206"/>
                    </a:lnTo>
                    <a:lnTo>
                      <a:pt x="106" y="207"/>
                    </a:lnTo>
                    <a:lnTo>
                      <a:pt x="129" y="206"/>
                    </a:lnTo>
                    <a:lnTo>
                      <a:pt x="147" y="201"/>
                    </a:lnTo>
                    <a:lnTo>
                      <a:pt x="160" y="192"/>
                    </a:lnTo>
                    <a:lnTo>
                      <a:pt x="170" y="180"/>
                    </a:lnTo>
                    <a:lnTo>
                      <a:pt x="175" y="165"/>
                    </a:lnTo>
                    <a:lnTo>
                      <a:pt x="178" y="148"/>
                    </a:lnTo>
                    <a:lnTo>
                      <a:pt x="179" y="127"/>
                    </a:lnTo>
                    <a:lnTo>
                      <a:pt x="179" y="0"/>
                    </a:lnTo>
                    <a:lnTo>
                      <a:pt x="213" y="0"/>
                    </a:lnTo>
                    <a:lnTo>
                      <a:pt x="213" y="233"/>
                    </a:lnTo>
                    <a:lnTo>
                      <a:pt x="210" y="263"/>
                    </a:lnTo>
                    <a:lnTo>
                      <a:pt x="205" y="277"/>
                    </a:lnTo>
                    <a:lnTo>
                      <a:pt x="198" y="290"/>
                    </a:lnTo>
                    <a:lnTo>
                      <a:pt x="189" y="302"/>
                    </a:lnTo>
                    <a:lnTo>
                      <a:pt x="174" y="312"/>
                    </a:lnTo>
                    <a:lnTo>
                      <a:pt x="156" y="319"/>
                    </a:lnTo>
                    <a:lnTo>
                      <a:pt x="133" y="324"/>
                    </a:lnTo>
                    <a:lnTo>
                      <a:pt x="106" y="326"/>
                    </a:lnTo>
                    <a:lnTo>
                      <a:pt x="77" y="324"/>
                    </a:lnTo>
                    <a:lnTo>
                      <a:pt x="54" y="320"/>
                    </a:lnTo>
                    <a:lnTo>
                      <a:pt x="37" y="312"/>
                    </a:lnTo>
                    <a:lnTo>
                      <a:pt x="22" y="302"/>
                    </a:lnTo>
                    <a:lnTo>
                      <a:pt x="12" y="292"/>
                    </a:lnTo>
                    <a:lnTo>
                      <a:pt x="5" y="278"/>
                    </a:lnTo>
                    <a:lnTo>
                      <a:pt x="1" y="262"/>
                    </a:lnTo>
                    <a:lnTo>
                      <a:pt x="0" y="245"/>
                    </a:lnTo>
                    <a:lnTo>
                      <a:pt x="34" y="245"/>
                    </a:lnTo>
                    <a:lnTo>
                      <a:pt x="35" y="258"/>
                    </a:lnTo>
                    <a:lnTo>
                      <a:pt x="38" y="269"/>
                    </a:lnTo>
                    <a:lnTo>
                      <a:pt x="43" y="279"/>
                    </a:lnTo>
                    <a:lnTo>
                      <a:pt x="53" y="288"/>
                    </a:lnTo>
                    <a:lnTo>
                      <a:pt x="65" y="293"/>
                    </a:lnTo>
                    <a:lnTo>
                      <a:pt x="83" y="297"/>
                    </a:lnTo>
                    <a:lnTo>
                      <a:pt x="106" y="298"/>
                    </a:lnTo>
                    <a:lnTo>
                      <a:pt x="129" y="297"/>
                    </a:lnTo>
                    <a:lnTo>
                      <a:pt x="148" y="292"/>
                    </a:lnTo>
                    <a:lnTo>
                      <a:pt x="162" y="283"/>
                    </a:lnTo>
                    <a:lnTo>
                      <a:pt x="170" y="274"/>
                    </a:lnTo>
                    <a:lnTo>
                      <a:pt x="175" y="263"/>
                    </a:lnTo>
                    <a:lnTo>
                      <a:pt x="178" y="249"/>
                    </a:lnTo>
                    <a:lnTo>
                      <a:pt x="179" y="236"/>
                    </a:lnTo>
                    <a:lnTo>
                      <a:pt x="179" y="197"/>
                    </a:lnTo>
                    <a:lnTo>
                      <a:pt x="171" y="210"/>
                    </a:lnTo>
                    <a:lnTo>
                      <a:pt x="160" y="221"/>
                    </a:lnTo>
                    <a:lnTo>
                      <a:pt x="144" y="229"/>
                    </a:lnTo>
                    <a:lnTo>
                      <a:pt x="124" y="235"/>
                    </a:lnTo>
                    <a:lnTo>
                      <a:pt x="98" y="236"/>
                    </a:lnTo>
                    <a:lnTo>
                      <a:pt x="71" y="235"/>
                    </a:lnTo>
                    <a:lnTo>
                      <a:pt x="50" y="228"/>
                    </a:lnTo>
                    <a:lnTo>
                      <a:pt x="33" y="220"/>
                    </a:lnTo>
                    <a:lnTo>
                      <a:pt x="20" y="206"/>
                    </a:lnTo>
                    <a:lnTo>
                      <a:pt x="12" y="191"/>
                    </a:lnTo>
                    <a:lnTo>
                      <a:pt x="7" y="172"/>
                    </a:lnTo>
                    <a:lnTo>
                      <a:pt x="4" y="150"/>
                    </a:lnTo>
                    <a:lnTo>
                      <a:pt x="3" y="126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1" name="Freeform 86"/>
              <p:cNvSpPr>
                <a:spLocks noEditPoints="1"/>
              </p:cNvSpPr>
              <p:nvPr/>
            </p:nvSpPr>
            <p:spPr bwMode="auto">
              <a:xfrm>
                <a:off x="1760" y="1676"/>
                <a:ext cx="2152" cy="645"/>
              </a:xfrm>
              <a:custGeom>
                <a:avLst/>
                <a:gdLst/>
                <a:ahLst/>
                <a:cxnLst>
                  <a:cxn ang="0">
                    <a:pos x="2007" y="18"/>
                  </a:cxn>
                  <a:cxn ang="0">
                    <a:pos x="3057" y="18"/>
                  </a:cxn>
                  <a:cxn ang="0">
                    <a:pos x="1756" y="1277"/>
                  </a:cxn>
                  <a:cxn ang="0">
                    <a:pos x="630" y="6"/>
                  </a:cxn>
                  <a:cxn ang="0">
                    <a:pos x="857" y="54"/>
                  </a:cxn>
                  <a:cxn ang="0">
                    <a:pos x="1004" y="163"/>
                  </a:cxn>
                  <a:cxn ang="0">
                    <a:pos x="1081" y="319"/>
                  </a:cxn>
                  <a:cxn ang="0">
                    <a:pos x="915" y="374"/>
                  </a:cxn>
                  <a:cxn ang="0">
                    <a:pos x="847" y="245"/>
                  </a:cxn>
                  <a:cxn ang="0">
                    <a:pos x="710" y="167"/>
                  </a:cxn>
                  <a:cxn ang="0">
                    <a:pos x="496" y="151"/>
                  </a:cxn>
                  <a:cxn ang="0">
                    <a:pos x="323" y="188"/>
                  </a:cxn>
                  <a:cxn ang="0">
                    <a:pos x="232" y="262"/>
                  </a:cxn>
                  <a:cxn ang="0">
                    <a:pos x="208" y="361"/>
                  </a:cxn>
                  <a:cxn ang="0">
                    <a:pos x="254" y="454"/>
                  </a:cxn>
                  <a:cxn ang="0">
                    <a:pos x="372" y="512"/>
                  </a:cxn>
                  <a:cxn ang="0">
                    <a:pos x="534" y="554"/>
                  </a:cxn>
                  <a:cxn ang="0">
                    <a:pos x="762" y="605"/>
                  </a:cxn>
                  <a:cxn ang="0">
                    <a:pos x="930" y="662"/>
                  </a:cxn>
                  <a:cxn ang="0">
                    <a:pos x="1061" y="753"/>
                  </a:cxn>
                  <a:cxn ang="0">
                    <a:pos x="1126" y="890"/>
                  </a:cxn>
                  <a:cxn ang="0">
                    <a:pos x="1112" y="1033"/>
                  </a:cxn>
                  <a:cxn ang="0">
                    <a:pos x="1035" y="1153"/>
                  </a:cxn>
                  <a:cxn ang="0">
                    <a:pos x="888" y="1244"/>
                  </a:cxn>
                  <a:cxn ang="0">
                    <a:pos x="663" y="1289"/>
                  </a:cxn>
                  <a:cxn ang="0">
                    <a:pos x="371" y="1272"/>
                  </a:cxn>
                  <a:cxn ang="0">
                    <a:pos x="156" y="1183"/>
                  </a:cxn>
                  <a:cxn ang="0">
                    <a:pos x="34" y="1024"/>
                  </a:cxn>
                  <a:cxn ang="0">
                    <a:pos x="182" y="861"/>
                  </a:cxn>
                  <a:cxn ang="0">
                    <a:pos x="236" y="1015"/>
                  </a:cxn>
                  <a:cxn ang="0">
                    <a:pos x="369" y="1110"/>
                  </a:cxn>
                  <a:cxn ang="0">
                    <a:pos x="589" y="1143"/>
                  </a:cxn>
                  <a:cxn ang="0">
                    <a:pos x="788" y="1117"/>
                  </a:cxn>
                  <a:cxn ang="0">
                    <a:pos x="902" y="1050"/>
                  </a:cxn>
                  <a:cxn ang="0">
                    <a:pos x="945" y="965"/>
                  </a:cxn>
                  <a:cxn ang="0">
                    <a:pos x="925" y="860"/>
                  </a:cxn>
                  <a:cxn ang="0">
                    <a:pos x="826" y="785"/>
                  </a:cxn>
                  <a:cxn ang="0">
                    <a:pos x="674" y="739"/>
                  </a:cxn>
                  <a:cxn ang="0">
                    <a:pos x="354" y="670"/>
                  </a:cxn>
                  <a:cxn ang="0">
                    <a:pos x="190" y="611"/>
                  </a:cxn>
                  <a:cxn ang="0">
                    <a:pos x="71" y="516"/>
                  </a:cxn>
                  <a:cxn ang="0">
                    <a:pos x="23" y="371"/>
                  </a:cxn>
                  <a:cxn ang="0">
                    <a:pos x="56" y="213"/>
                  </a:cxn>
                  <a:cxn ang="0">
                    <a:pos x="164" y="94"/>
                  </a:cxn>
                  <a:cxn ang="0">
                    <a:pos x="356" y="21"/>
                  </a:cxn>
                  <a:cxn ang="0">
                    <a:pos x="3798" y="0"/>
                  </a:cxn>
                  <a:cxn ang="0">
                    <a:pos x="4033" y="34"/>
                  </a:cxn>
                  <a:cxn ang="0">
                    <a:pos x="4185" y="132"/>
                  </a:cxn>
                  <a:cxn ang="0">
                    <a:pos x="4270" y="284"/>
                  </a:cxn>
                  <a:cxn ang="0">
                    <a:pos x="4302" y="485"/>
                  </a:cxn>
                  <a:cxn ang="0">
                    <a:pos x="4121" y="1277"/>
                  </a:cxn>
                  <a:cxn ang="0">
                    <a:pos x="4108" y="404"/>
                  </a:cxn>
                  <a:cxn ang="0">
                    <a:pos x="4055" y="269"/>
                  </a:cxn>
                  <a:cxn ang="0">
                    <a:pos x="3942" y="185"/>
                  </a:cxn>
                  <a:cxn ang="0">
                    <a:pos x="3748" y="156"/>
                  </a:cxn>
                  <a:cxn ang="0">
                    <a:pos x="3542" y="189"/>
                  </a:cxn>
                  <a:cxn ang="0">
                    <a:pos x="3421" y="284"/>
                  </a:cxn>
                  <a:cxn ang="0">
                    <a:pos x="3366" y="435"/>
                  </a:cxn>
                  <a:cxn ang="0">
                    <a:pos x="3357" y="1277"/>
                  </a:cxn>
                  <a:cxn ang="0">
                    <a:pos x="3313" y="242"/>
                  </a:cxn>
                  <a:cxn ang="0">
                    <a:pos x="3385" y="131"/>
                  </a:cxn>
                  <a:cxn ang="0">
                    <a:pos x="3520" y="45"/>
                  </a:cxn>
                  <a:cxn ang="0">
                    <a:pos x="3732" y="2"/>
                  </a:cxn>
                </a:cxnLst>
                <a:rect l="0" t="0" r="r" b="b"/>
                <a:pathLst>
                  <a:path w="4306" h="1292">
                    <a:moveTo>
                      <a:pt x="1162" y="18"/>
                    </a:moveTo>
                    <a:lnTo>
                      <a:pt x="1365" y="18"/>
                    </a:lnTo>
                    <a:lnTo>
                      <a:pt x="1664" y="1072"/>
                    </a:lnTo>
                    <a:lnTo>
                      <a:pt x="2007" y="18"/>
                    </a:lnTo>
                    <a:lnTo>
                      <a:pt x="2188" y="18"/>
                    </a:lnTo>
                    <a:lnTo>
                      <a:pt x="2539" y="1077"/>
                    </a:lnTo>
                    <a:lnTo>
                      <a:pt x="2859" y="18"/>
                    </a:lnTo>
                    <a:lnTo>
                      <a:pt x="3057" y="18"/>
                    </a:lnTo>
                    <a:lnTo>
                      <a:pt x="2654" y="1277"/>
                    </a:lnTo>
                    <a:lnTo>
                      <a:pt x="2442" y="1277"/>
                    </a:lnTo>
                    <a:lnTo>
                      <a:pt x="2095" y="232"/>
                    </a:lnTo>
                    <a:lnTo>
                      <a:pt x="1756" y="1277"/>
                    </a:lnTo>
                    <a:lnTo>
                      <a:pt x="1558" y="1277"/>
                    </a:lnTo>
                    <a:lnTo>
                      <a:pt x="1162" y="18"/>
                    </a:lnTo>
                    <a:close/>
                    <a:moveTo>
                      <a:pt x="559" y="3"/>
                    </a:moveTo>
                    <a:lnTo>
                      <a:pt x="630" y="6"/>
                    </a:lnTo>
                    <a:lnTo>
                      <a:pt x="694" y="11"/>
                    </a:lnTo>
                    <a:lnTo>
                      <a:pt x="754" y="22"/>
                    </a:lnTo>
                    <a:lnTo>
                      <a:pt x="808" y="37"/>
                    </a:lnTo>
                    <a:lnTo>
                      <a:pt x="857" y="54"/>
                    </a:lnTo>
                    <a:lnTo>
                      <a:pt x="900" y="76"/>
                    </a:lnTo>
                    <a:lnTo>
                      <a:pt x="940" y="102"/>
                    </a:lnTo>
                    <a:lnTo>
                      <a:pt x="974" y="131"/>
                    </a:lnTo>
                    <a:lnTo>
                      <a:pt x="1004" y="163"/>
                    </a:lnTo>
                    <a:lnTo>
                      <a:pt x="1029" y="198"/>
                    </a:lnTo>
                    <a:lnTo>
                      <a:pt x="1050" y="237"/>
                    </a:lnTo>
                    <a:lnTo>
                      <a:pt x="1067" y="276"/>
                    </a:lnTo>
                    <a:lnTo>
                      <a:pt x="1081" y="319"/>
                    </a:lnTo>
                    <a:lnTo>
                      <a:pt x="1090" y="366"/>
                    </a:lnTo>
                    <a:lnTo>
                      <a:pt x="1096" y="413"/>
                    </a:lnTo>
                    <a:lnTo>
                      <a:pt x="922" y="413"/>
                    </a:lnTo>
                    <a:lnTo>
                      <a:pt x="915" y="374"/>
                    </a:lnTo>
                    <a:lnTo>
                      <a:pt x="903" y="337"/>
                    </a:lnTo>
                    <a:lnTo>
                      <a:pt x="889" y="303"/>
                    </a:lnTo>
                    <a:lnTo>
                      <a:pt x="870" y="272"/>
                    </a:lnTo>
                    <a:lnTo>
                      <a:pt x="847" y="245"/>
                    </a:lnTo>
                    <a:lnTo>
                      <a:pt x="820" y="220"/>
                    </a:lnTo>
                    <a:lnTo>
                      <a:pt x="789" y="200"/>
                    </a:lnTo>
                    <a:lnTo>
                      <a:pt x="752" y="182"/>
                    </a:lnTo>
                    <a:lnTo>
                      <a:pt x="710" y="167"/>
                    </a:lnTo>
                    <a:lnTo>
                      <a:pt x="663" y="158"/>
                    </a:lnTo>
                    <a:lnTo>
                      <a:pt x="611" y="152"/>
                    </a:lnTo>
                    <a:lnTo>
                      <a:pt x="553" y="150"/>
                    </a:lnTo>
                    <a:lnTo>
                      <a:pt x="496" y="151"/>
                    </a:lnTo>
                    <a:lnTo>
                      <a:pt x="444" y="156"/>
                    </a:lnTo>
                    <a:lnTo>
                      <a:pt x="398" y="165"/>
                    </a:lnTo>
                    <a:lnTo>
                      <a:pt x="357" y="174"/>
                    </a:lnTo>
                    <a:lnTo>
                      <a:pt x="323" y="188"/>
                    </a:lnTo>
                    <a:lnTo>
                      <a:pt x="293" y="203"/>
                    </a:lnTo>
                    <a:lnTo>
                      <a:pt x="268" y="220"/>
                    </a:lnTo>
                    <a:lnTo>
                      <a:pt x="249" y="241"/>
                    </a:lnTo>
                    <a:lnTo>
                      <a:pt x="232" y="262"/>
                    </a:lnTo>
                    <a:lnTo>
                      <a:pt x="220" y="285"/>
                    </a:lnTo>
                    <a:lnTo>
                      <a:pt x="213" y="310"/>
                    </a:lnTo>
                    <a:lnTo>
                      <a:pt x="209" y="334"/>
                    </a:lnTo>
                    <a:lnTo>
                      <a:pt x="208" y="361"/>
                    </a:lnTo>
                    <a:lnTo>
                      <a:pt x="212" y="389"/>
                    </a:lnTo>
                    <a:lnTo>
                      <a:pt x="220" y="413"/>
                    </a:lnTo>
                    <a:lnTo>
                      <a:pt x="235" y="435"/>
                    </a:lnTo>
                    <a:lnTo>
                      <a:pt x="254" y="454"/>
                    </a:lnTo>
                    <a:lnTo>
                      <a:pt x="278" y="470"/>
                    </a:lnTo>
                    <a:lnTo>
                      <a:pt x="306" y="486"/>
                    </a:lnTo>
                    <a:lnTo>
                      <a:pt x="337" y="500"/>
                    </a:lnTo>
                    <a:lnTo>
                      <a:pt x="372" y="512"/>
                    </a:lnTo>
                    <a:lnTo>
                      <a:pt x="409" y="524"/>
                    </a:lnTo>
                    <a:lnTo>
                      <a:pt x="449" y="534"/>
                    </a:lnTo>
                    <a:lnTo>
                      <a:pt x="490" y="545"/>
                    </a:lnTo>
                    <a:lnTo>
                      <a:pt x="534" y="554"/>
                    </a:lnTo>
                    <a:lnTo>
                      <a:pt x="579" y="564"/>
                    </a:lnTo>
                    <a:lnTo>
                      <a:pt x="625" y="573"/>
                    </a:lnTo>
                    <a:lnTo>
                      <a:pt x="669" y="583"/>
                    </a:lnTo>
                    <a:lnTo>
                      <a:pt x="762" y="605"/>
                    </a:lnTo>
                    <a:lnTo>
                      <a:pt x="805" y="617"/>
                    </a:lnTo>
                    <a:lnTo>
                      <a:pt x="849" y="630"/>
                    </a:lnTo>
                    <a:lnTo>
                      <a:pt x="891" y="645"/>
                    </a:lnTo>
                    <a:lnTo>
                      <a:pt x="930" y="662"/>
                    </a:lnTo>
                    <a:lnTo>
                      <a:pt x="968" y="681"/>
                    </a:lnTo>
                    <a:lnTo>
                      <a:pt x="1002" y="702"/>
                    </a:lnTo>
                    <a:lnTo>
                      <a:pt x="1033" y="726"/>
                    </a:lnTo>
                    <a:lnTo>
                      <a:pt x="1061" y="753"/>
                    </a:lnTo>
                    <a:lnTo>
                      <a:pt x="1084" y="781"/>
                    </a:lnTo>
                    <a:lnTo>
                      <a:pt x="1103" y="814"/>
                    </a:lnTo>
                    <a:lnTo>
                      <a:pt x="1116" y="850"/>
                    </a:lnTo>
                    <a:lnTo>
                      <a:pt x="1126" y="890"/>
                    </a:lnTo>
                    <a:lnTo>
                      <a:pt x="1128" y="933"/>
                    </a:lnTo>
                    <a:lnTo>
                      <a:pt x="1127" y="966"/>
                    </a:lnTo>
                    <a:lnTo>
                      <a:pt x="1122" y="1000"/>
                    </a:lnTo>
                    <a:lnTo>
                      <a:pt x="1112" y="1033"/>
                    </a:lnTo>
                    <a:lnTo>
                      <a:pt x="1099" y="1065"/>
                    </a:lnTo>
                    <a:lnTo>
                      <a:pt x="1082" y="1095"/>
                    </a:lnTo>
                    <a:lnTo>
                      <a:pt x="1061" y="1125"/>
                    </a:lnTo>
                    <a:lnTo>
                      <a:pt x="1035" y="1153"/>
                    </a:lnTo>
                    <a:lnTo>
                      <a:pt x="1005" y="1179"/>
                    </a:lnTo>
                    <a:lnTo>
                      <a:pt x="971" y="1204"/>
                    </a:lnTo>
                    <a:lnTo>
                      <a:pt x="932" y="1225"/>
                    </a:lnTo>
                    <a:lnTo>
                      <a:pt x="888" y="1244"/>
                    </a:lnTo>
                    <a:lnTo>
                      <a:pt x="839" y="1261"/>
                    </a:lnTo>
                    <a:lnTo>
                      <a:pt x="786" y="1274"/>
                    </a:lnTo>
                    <a:lnTo>
                      <a:pt x="727" y="1284"/>
                    </a:lnTo>
                    <a:lnTo>
                      <a:pt x="663" y="1289"/>
                    </a:lnTo>
                    <a:lnTo>
                      <a:pt x="593" y="1292"/>
                    </a:lnTo>
                    <a:lnTo>
                      <a:pt x="513" y="1289"/>
                    </a:lnTo>
                    <a:lnTo>
                      <a:pt x="439" y="1282"/>
                    </a:lnTo>
                    <a:lnTo>
                      <a:pt x="371" y="1272"/>
                    </a:lnTo>
                    <a:lnTo>
                      <a:pt x="308" y="1257"/>
                    </a:lnTo>
                    <a:lnTo>
                      <a:pt x="251" y="1236"/>
                    </a:lnTo>
                    <a:lnTo>
                      <a:pt x="201" y="1212"/>
                    </a:lnTo>
                    <a:lnTo>
                      <a:pt x="156" y="1183"/>
                    </a:lnTo>
                    <a:lnTo>
                      <a:pt x="117" y="1151"/>
                    </a:lnTo>
                    <a:lnTo>
                      <a:pt x="84" y="1113"/>
                    </a:lnTo>
                    <a:lnTo>
                      <a:pt x="56" y="1071"/>
                    </a:lnTo>
                    <a:lnTo>
                      <a:pt x="34" y="1024"/>
                    </a:lnTo>
                    <a:lnTo>
                      <a:pt x="18" y="974"/>
                    </a:lnTo>
                    <a:lnTo>
                      <a:pt x="5" y="920"/>
                    </a:lnTo>
                    <a:lnTo>
                      <a:pt x="0" y="861"/>
                    </a:lnTo>
                    <a:lnTo>
                      <a:pt x="182" y="861"/>
                    </a:lnTo>
                    <a:lnTo>
                      <a:pt x="189" y="905"/>
                    </a:lnTo>
                    <a:lnTo>
                      <a:pt x="200" y="946"/>
                    </a:lnTo>
                    <a:lnTo>
                      <a:pt x="216" y="981"/>
                    </a:lnTo>
                    <a:lnTo>
                      <a:pt x="236" y="1015"/>
                    </a:lnTo>
                    <a:lnTo>
                      <a:pt x="262" y="1043"/>
                    </a:lnTo>
                    <a:lnTo>
                      <a:pt x="293" y="1069"/>
                    </a:lnTo>
                    <a:lnTo>
                      <a:pt x="329" y="1092"/>
                    </a:lnTo>
                    <a:lnTo>
                      <a:pt x="369" y="1110"/>
                    </a:lnTo>
                    <a:lnTo>
                      <a:pt x="417" y="1124"/>
                    </a:lnTo>
                    <a:lnTo>
                      <a:pt x="469" y="1134"/>
                    </a:lnTo>
                    <a:lnTo>
                      <a:pt x="526" y="1140"/>
                    </a:lnTo>
                    <a:lnTo>
                      <a:pt x="589" y="1143"/>
                    </a:lnTo>
                    <a:lnTo>
                      <a:pt x="648" y="1141"/>
                    </a:lnTo>
                    <a:lnTo>
                      <a:pt x="699" y="1136"/>
                    </a:lnTo>
                    <a:lnTo>
                      <a:pt x="747" y="1128"/>
                    </a:lnTo>
                    <a:lnTo>
                      <a:pt x="788" y="1117"/>
                    </a:lnTo>
                    <a:lnTo>
                      <a:pt x="823" y="1103"/>
                    </a:lnTo>
                    <a:lnTo>
                      <a:pt x="854" y="1087"/>
                    </a:lnTo>
                    <a:lnTo>
                      <a:pt x="880" y="1069"/>
                    </a:lnTo>
                    <a:lnTo>
                      <a:pt x="902" y="1050"/>
                    </a:lnTo>
                    <a:lnTo>
                      <a:pt x="918" y="1030"/>
                    </a:lnTo>
                    <a:lnTo>
                      <a:pt x="932" y="1009"/>
                    </a:lnTo>
                    <a:lnTo>
                      <a:pt x="940" y="986"/>
                    </a:lnTo>
                    <a:lnTo>
                      <a:pt x="945" y="965"/>
                    </a:lnTo>
                    <a:lnTo>
                      <a:pt x="948" y="943"/>
                    </a:lnTo>
                    <a:lnTo>
                      <a:pt x="947" y="912"/>
                    </a:lnTo>
                    <a:lnTo>
                      <a:pt x="938" y="884"/>
                    </a:lnTo>
                    <a:lnTo>
                      <a:pt x="925" y="860"/>
                    </a:lnTo>
                    <a:lnTo>
                      <a:pt x="907" y="838"/>
                    </a:lnTo>
                    <a:lnTo>
                      <a:pt x="884" y="818"/>
                    </a:lnTo>
                    <a:lnTo>
                      <a:pt x="857" y="802"/>
                    </a:lnTo>
                    <a:lnTo>
                      <a:pt x="826" y="785"/>
                    </a:lnTo>
                    <a:lnTo>
                      <a:pt x="792" y="772"/>
                    </a:lnTo>
                    <a:lnTo>
                      <a:pt x="755" y="759"/>
                    </a:lnTo>
                    <a:lnTo>
                      <a:pt x="716" y="749"/>
                    </a:lnTo>
                    <a:lnTo>
                      <a:pt x="674" y="739"/>
                    </a:lnTo>
                    <a:lnTo>
                      <a:pt x="630" y="728"/>
                    </a:lnTo>
                    <a:lnTo>
                      <a:pt x="585" y="720"/>
                    </a:lnTo>
                    <a:lnTo>
                      <a:pt x="447" y="692"/>
                    </a:lnTo>
                    <a:lnTo>
                      <a:pt x="354" y="670"/>
                    </a:lnTo>
                    <a:lnTo>
                      <a:pt x="311" y="658"/>
                    </a:lnTo>
                    <a:lnTo>
                      <a:pt x="269" y="644"/>
                    </a:lnTo>
                    <a:lnTo>
                      <a:pt x="228" y="629"/>
                    </a:lnTo>
                    <a:lnTo>
                      <a:pt x="190" y="611"/>
                    </a:lnTo>
                    <a:lnTo>
                      <a:pt x="155" y="591"/>
                    </a:lnTo>
                    <a:lnTo>
                      <a:pt x="124" y="569"/>
                    </a:lnTo>
                    <a:lnTo>
                      <a:pt x="95" y="545"/>
                    </a:lnTo>
                    <a:lnTo>
                      <a:pt x="71" y="516"/>
                    </a:lnTo>
                    <a:lnTo>
                      <a:pt x="52" y="486"/>
                    </a:lnTo>
                    <a:lnTo>
                      <a:pt x="37" y="451"/>
                    </a:lnTo>
                    <a:lnTo>
                      <a:pt x="27" y="413"/>
                    </a:lnTo>
                    <a:lnTo>
                      <a:pt x="23" y="371"/>
                    </a:lnTo>
                    <a:lnTo>
                      <a:pt x="24" y="329"/>
                    </a:lnTo>
                    <a:lnTo>
                      <a:pt x="31" y="288"/>
                    </a:lnTo>
                    <a:lnTo>
                      <a:pt x="41" y="250"/>
                    </a:lnTo>
                    <a:lnTo>
                      <a:pt x="56" y="213"/>
                    </a:lnTo>
                    <a:lnTo>
                      <a:pt x="76" y="181"/>
                    </a:lnTo>
                    <a:lnTo>
                      <a:pt x="100" y="148"/>
                    </a:lnTo>
                    <a:lnTo>
                      <a:pt x="130" y="120"/>
                    </a:lnTo>
                    <a:lnTo>
                      <a:pt x="164" y="94"/>
                    </a:lnTo>
                    <a:lnTo>
                      <a:pt x="205" y="71"/>
                    </a:lnTo>
                    <a:lnTo>
                      <a:pt x="250" y="50"/>
                    </a:lnTo>
                    <a:lnTo>
                      <a:pt x="300" y="34"/>
                    </a:lnTo>
                    <a:lnTo>
                      <a:pt x="356" y="21"/>
                    </a:lnTo>
                    <a:lnTo>
                      <a:pt x="418" y="11"/>
                    </a:lnTo>
                    <a:lnTo>
                      <a:pt x="486" y="4"/>
                    </a:lnTo>
                    <a:lnTo>
                      <a:pt x="559" y="3"/>
                    </a:lnTo>
                    <a:close/>
                    <a:moveTo>
                      <a:pt x="3798" y="0"/>
                    </a:moveTo>
                    <a:lnTo>
                      <a:pt x="3866" y="3"/>
                    </a:lnTo>
                    <a:lnTo>
                      <a:pt x="3927" y="8"/>
                    </a:lnTo>
                    <a:lnTo>
                      <a:pt x="3983" y="19"/>
                    </a:lnTo>
                    <a:lnTo>
                      <a:pt x="4033" y="34"/>
                    </a:lnTo>
                    <a:lnTo>
                      <a:pt x="4079" y="53"/>
                    </a:lnTo>
                    <a:lnTo>
                      <a:pt x="4119" y="75"/>
                    </a:lnTo>
                    <a:lnTo>
                      <a:pt x="4154" y="102"/>
                    </a:lnTo>
                    <a:lnTo>
                      <a:pt x="4185" y="132"/>
                    </a:lnTo>
                    <a:lnTo>
                      <a:pt x="4211" y="165"/>
                    </a:lnTo>
                    <a:lnTo>
                      <a:pt x="4234" y="201"/>
                    </a:lnTo>
                    <a:lnTo>
                      <a:pt x="4253" y="242"/>
                    </a:lnTo>
                    <a:lnTo>
                      <a:pt x="4270" y="284"/>
                    </a:lnTo>
                    <a:lnTo>
                      <a:pt x="4282" y="330"/>
                    </a:lnTo>
                    <a:lnTo>
                      <a:pt x="4291" y="379"/>
                    </a:lnTo>
                    <a:lnTo>
                      <a:pt x="4298" y="431"/>
                    </a:lnTo>
                    <a:lnTo>
                      <a:pt x="4302" y="485"/>
                    </a:lnTo>
                    <a:lnTo>
                      <a:pt x="4305" y="542"/>
                    </a:lnTo>
                    <a:lnTo>
                      <a:pt x="4306" y="601"/>
                    </a:lnTo>
                    <a:lnTo>
                      <a:pt x="4306" y="1277"/>
                    </a:lnTo>
                    <a:lnTo>
                      <a:pt x="4121" y="1277"/>
                    </a:lnTo>
                    <a:lnTo>
                      <a:pt x="4121" y="535"/>
                    </a:lnTo>
                    <a:lnTo>
                      <a:pt x="4119" y="489"/>
                    </a:lnTo>
                    <a:lnTo>
                      <a:pt x="4115" y="444"/>
                    </a:lnTo>
                    <a:lnTo>
                      <a:pt x="4108" y="404"/>
                    </a:lnTo>
                    <a:lnTo>
                      <a:pt x="4100" y="366"/>
                    </a:lnTo>
                    <a:lnTo>
                      <a:pt x="4088" y="330"/>
                    </a:lnTo>
                    <a:lnTo>
                      <a:pt x="4074" y="299"/>
                    </a:lnTo>
                    <a:lnTo>
                      <a:pt x="4055" y="269"/>
                    </a:lnTo>
                    <a:lnTo>
                      <a:pt x="4033" y="243"/>
                    </a:lnTo>
                    <a:lnTo>
                      <a:pt x="4007" y="220"/>
                    </a:lnTo>
                    <a:lnTo>
                      <a:pt x="3978" y="201"/>
                    </a:lnTo>
                    <a:lnTo>
                      <a:pt x="3942" y="185"/>
                    </a:lnTo>
                    <a:lnTo>
                      <a:pt x="3901" y="173"/>
                    </a:lnTo>
                    <a:lnTo>
                      <a:pt x="3857" y="163"/>
                    </a:lnTo>
                    <a:lnTo>
                      <a:pt x="3805" y="158"/>
                    </a:lnTo>
                    <a:lnTo>
                      <a:pt x="3748" y="156"/>
                    </a:lnTo>
                    <a:lnTo>
                      <a:pt x="3687" y="159"/>
                    </a:lnTo>
                    <a:lnTo>
                      <a:pt x="3633" y="165"/>
                    </a:lnTo>
                    <a:lnTo>
                      <a:pt x="3584" y="175"/>
                    </a:lnTo>
                    <a:lnTo>
                      <a:pt x="3542" y="189"/>
                    </a:lnTo>
                    <a:lnTo>
                      <a:pt x="3504" y="207"/>
                    </a:lnTo>
                    <a:lnTo>
                      <a:pt x="3472" y="228"/>
                    </a:lnTo>
                    <a:lnTo>
                      <a:pt x="3444" y="254"/>
                    </a:lnTo>
                    <a:lnTo>
                      <a:pt x="3421" y="284"/>
                    </a:lnTo>
                    <a:lnTo>
                      <a:pt x="3402" y="317"/>
                    </a:lnTo>
                    <a:lnTo>
                      <a:pt x="3387" y="352"/>
                    </a:lnTo>
                    <a:lnTo>
                      <a:pt x="3376" y="393"/>
                    </a:lnTo>
                    <a:lnTo>
                      <a:pt x="3366" y="435"/>
                    </a:lnTo>
                    <a:lnTo>
                      <a:pt x="3361" y="482"/>
                    </a:lnTo>
                    <a:lnTo>
                      <a:pt x="3358" y="531"/>
                    </a:lnTo>
                    <a:lnTo>
                      <a:pt x="3357" y="584"/>
                    </a:lnTo>
                    <a:lnTo>
                      <a:pt x="3357" y="1277"/>
                    </a:lnTo>
                    <a:lnTo>
                      <a:pt x="3174" y="1277"/>
                    </a:lnTo>
                    <a:lnTo>
                      <a:pt x="3174" y="18"/>
                    </a:lnTo>
                    <a:lnTo>
                      <a:pt x="3259" y="18"/>
                    </a:lnTo>
                    <a:lnTo>
                      <a:pt x="3313" y="242"/>
                    </a:lnTo>
                    <a:lnTo>
                      <a:pt x="3326" y="212"/>
                    </a:lnTo>
                    <a:lnTo>
                      <a:pt x="3342" y="184"/>
                    </a:lnTo>
                    <a:lnTo>
                      <a:pt x="3362" y="156"/>
                    </a:lnTo>
                    <a:lnTo>
                      <a:pt x="3385" y="131"/>
                    </a:lnTo>
                    <a:lnTo>
                      <a:pt x="3413" y="106"/>
                    </a:lnTo>
                    <a:lnTo>
                      <a:pt x="3444" y="83"/>
                    </a:lnTo>
                    <a:lnTo>
                      <a:pt x="3481" y="63"/>
                    </a:lnTo>
                    <a:lnTo>
                      <a:pt x="3520" y="45"/>
                    </a:lnTo>
                    <a:lnTo>
                      <a:pt x="3566" y="30"/>
                    </a:lnTo>
                    <a:lnTo>
                      <a:pt x="3616" y="16"/>
                    </a:lnTo>
                    <a:lnTo>
                      <a:pt x="3671" y="8"/>
                    </a:lnTo>
                    <a:lnTo>
                      <a:pt x="3732" y="2"/>
                    </a:lnTo>
                    <a:lnTo>
                      <a:pt x="37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2" name="Freeform 87"/>
              <p:cNvSpPr>
                <a:spLocks noEditPoints="1"/>
              </p:cNvSpPr>
              <p:nvPr/>
            </p:nvSpPr>
            <p:spPr bwMode="auto">
              <a:xfrm>
                <a:off x="3928" y="2442"/>
                <a:ext cx="67" cy="67"/>
              </a:xfrm>
              <a:custGeom>
                <a:avLst/>
                <a:gdLst/>
                <a:ahLst/>
                <a:cxnLst>
                  <a:cxn ang="0">
                    <a:pos x="53" y="63"/>
                  </a:cxn>
                  <a:cxn ang="0">
                    <a:pos x="82" y="60"/>
                  </a:cxn>
                  <a:cxn ang="0">
                    <a:pos x="86" y="53"/>
                  </a:cxn>
                  <a:cxn ang="0">
                    <a:pos x="84" y="42"/>
                  </a:cxn>
                  <a:cxn ang="0">
                    <a:pos x="53" y="38"/>
                  </a:cxn>
                  <a:cxn ang="0">
                    <a:pos x="71" y="29"/>
                  </a:cxn>
                  <a:cxn ang="0">
                    <a:pos x="91" y="34"/>
                  </a:cxn>
                  <a:cxn ang="0">
                    <a:pos x="98" y="51"/>
                  </a:cxn>
                  <a:cxn ang="0">
                    <a:pos x="96" y="60"/>
                  </a:cxn>
                  <a:cxn ang="0">
                    <a:pos x="91" y="67"/>
                  </a:cxn>
                  <a:cxn ang="0">
                    <a:pos x="101" y="105"/>
                  </a:cxn>
                  <a:cxn ang="0">
                    <a:pos x="67" y="72"/>
                  </a:cxn>
                  <a:cxn ang="0">
                    <a:pos x="53" y="105"/>
                  </a:cxn>
                  <a:cxn ang="0">
                    <a:pos x="42" y="29"/>
                  </a:cxn>
                  <a:cxn ang="0">
                    <a:pos x="50" y="14"/>
                  </a:cxn>
                  <a:cxn ang="0">
                    <a:pos x="23" y="34"/>
                  </a:cxn>
                  <a:cxn ang="0">
                    <a:pos x="14" y="67"/>
                  </a:cxn>
                  <a:cxn ang="0">
                    <a:pos x="23" y="101"/>
                  </a:cxn>
                  <a:cxn ang="0">
                    <a:pos x="50" y="120"/>
                  </a:cxn>
                  <a:cxn ang="0">
                    <a:pos x="86" y="120"/>
                  </a:cxn>
                  <a:cxn ang="0">
                    <a:pos x="111" y="101"/>
                  </a:cxn>
                  <a:cxn ang="0">
                    <a:pos x="121" y="67"/>
                  </a:cxn>
                  <a:cxn ang="0">
                    <a:pos x="111" y="34"/>
                  </a:cxn>
                  <a:cxn ang="0">
                    <a:pos x="86" y="14"/>
                  </a:cxn>
                  <a:cxn ang="0">
                    <a:pos x="68" y="0"/>
                  </a:cxn>
                  <a:cxn ang="0">
                    <a:pos x="106" y="13"/>
                  </a:cxn>
                  <a:cxn ang="0">
                    <a:pos x="130" y="45"/>
                  </a:cxn>
                  <a:cxn ang="0">
                    <a:pos x="130" y="89"/>
                  </a:cxn>
                  <a:cxn ang="0">
                    <a:pos x="106" y="121"/>
                  </a:cxn>
                  <a:cxn ang="0">
                    <a:pos x="68" y="133"/>
                  </a:cxn>
                  <a:cxn ang="0">
                    <a:pos x="29" y="121"/>
                  </a:cxn>
                  <a:cxn ang="0">
                    <a:pos x="4" y="89"/>
                  </a:cxn>
                  <a:cxn ang="0">
                    <a:pos x="4" y="45"/>
                  </a:cxn>
                  <a:cxn ang="0">
                    <a:pos x="29" y="13"/>
                  </a:cxn>
                  <a:cxn ang="0">
                    <a:pos x="68" y="0"/>
                  </a:cxn>
                </a:cxnLst>
                <a:rect l="0" t="0" r="r" b="b"/>
                <a:pathLst>
                  <a:path w="134" h="133">
                    <a:moveTo>
                      <a:pt x="53" y="38"/>
                    </a:moveTo>
                    <a:lnTo>
                      <a:pt x="53" y="63"/>
                    </a:lnTo>
                    <a:lnTo>
                      <a:pt x="76" y="63"/>
                    </a:lnTo>
                    <a:lnTo>
                      <a:pt x="82" y="60"/>
                    </a:lnTo>
                    <a:lnTo>
                      <a:pt x="84" y="57"/>
                    </a:lnTo>
                    <a:lnTo>
                      <a:pt x="86" y="53"/>
                    </a:lnTo>
                    <a:lnTo>
                      <a:pt x="86" y="45"/>
                    </a:lnTo>
                    <a:lnTo>
                      <a:pt x="84" y="42"/>
                    </a:lnTo>
                    <a:lnTo>
                      <a:pt x="76" y="38"/>
                    </a:lnTo>
                    <a:lnTo>
                      <a:pt x="53" y="38"/>
                    </a:lnTo>
                    <a:close/>
                    <a:moveTo>
                      <a:pt x="42" y="29"/>
                    </a:moveTo>
                    <a:lnTo>
                      <a:pt x="71" y="29"/>
                    </a:lnTo>
                    <a:lnTo>
                      <a:pt x="83" y="30"/>
                    </a:lnTo>
                    <a:lnTo>
                      <a:pt x="91" y="34"/>
                    </a:lnTo>
                    <a:lnTo>
                      <a:pt x="96" y="41"/>
                    </a:lnTo>
                    <a:lnTo>
                      <a:pt x="98" y="51"/>
                    </a:lnTo>
                    <a:lnTo>
                      <a:pt x="98" y="56"/>
                    </a:lnTo>
                    <a:lnTo>
                      <a:pt x="96" y="60"/>
                    </a:lnTo>
                    <a:lnTo>
                      <a:pt x="94" y="64"/>
                    </a:lnTo>
                    <a:lnTo>
                      <a:pt x="91" y="67"/>
                    </a:lnTo>
                    <a:lnTo>
                      <a:pt x="79" y="71"/>
                    </a:lnTo>
                    <a:lnTo>
                      <a:pt x="101" y="105"/>
                    </a:lnTo>
                    <a:lnTo>
                      <a:pt x="87" y="105"/>
                    </a:lnTo>
                    <a:lnTo>
                      <a:pt x="67" y="72"/>
                    </a:lnTo>
                    <a:lnTo>
                      <a:pt x="53" y="72"/>
                    </a:lnTo>
                    <a:lnTo>
                      <a:pt x="53" y="105"/>
                    </a:lnTo>
                    <a:lnTo>
                      <a:pt x="42" y="105"/>
                    </a:lnTo>
                    <a:lnTo>
                      <a:pt x="42" y="29"/>
                    </a:lnTo>
                    <a:close/>
                    <a:moveTo>
                      <a:pt x="68" y="11"/>
                    </a:moveTo>
                    <a:lnTo>
                      <a:pt x="50" y="14"/>
                    </a:lnTo>
                    <a:lnTo>
                      <a:pt x="35" y="22"/>
                    </a:lnTo>
                    <a:lnTo>
                      <a:pt x="23" y="34"/>
                    </a:lnTo>
                    <a:lnTo>
                      <a:pt x="16" y="49"/>
                    </a:lnTo>
                    <a:lnTo>
                      <a:pt x="14" y="67"/>
                    </a:lnTo>
                    <a:lnTo>
                      <a:pt x="16" y="85"/>
                    </a:lnTo>
                    <a:lnTo>
                      <a:pt x="23" y="101"/>
                    </a:lnTo>
                    <a:lnTo>
                      <a:pt x="35" y="112"/>
                    </a:lnTo>
                    <a:lnTo>
                      <a:pt x="50" y="120"/>
                    </a:lnTo>
                    <a:lnTo>
                      <a:pt x="68" y="123"/>
                    </a:lnTo>
                    <a:lnTo>
                      <a:pt x="86" y="120"/>
                    </a:lnTo>
                    <a:lnTo>
                      <a:pt x="99" y="112"/>
                    </a:lnTo>
                    <a:lnTo>
                      <a:pt x="111" y="101"/>
                    </a:lnTo>
                    <a:lnTo>
                      <a:pt x="118" y="85"/>
                    </a:lnTo>
                    <a:lnTo>
                      <a:pt x="121" y="67"/>
                    </a:lnTo>
                    <a:lnTo>
                      <a:pt x="118" y="49"/>
                    </a:lnTo>
                    <a:lnTo>
                      <a:pt x="111" y="34"/>
                    </a:lnTo>
                    <a:lnTo>
                      <a:pt x="99" y="22"/>
                    </a:lnTo>
                    <a:lnTo>
                      <a:pt x="86" y="14"/>
                    </a:lnTo>
                    <a:lnTo>
                      <a:pt x="68" y="11"/>
                    </a:lnTo>
                    <a:close/>
                    <a:moveTo>
                      <a:pt x="68" y="0"/>
                    </a:moveTo>
                    <a:lnTo>
                      <a:pt x="88" y="3"/>
                    </a:lnTo>
                    <a:lnTo>
                      <a:pt x="106" y="13"/>
                    </a:lnTo>
                    <a:lnTo>
                      <a:pt x="121" y="28"/>
                    </a:lnTo>
                    <a:lnTo>
                      <a:pt x="130" y="45"/>
                    </a:lnTo>
                    <a:lnTo>
                      <a:pt x="134" y="67"/>
                    </a:lnTo>
                    <a:lnTo>
                      <a:pt x="130" y="89"/>
                    </a:lnTo>
                    <a:lnTo>
                      <a:pt x="121" y="106"/>
                    </a:lnTo>
                    <a:lnTo>
                      <a:pt x="106" y="121"/>
                    </a:lnTo>
                    <a:lnTo>
                      <a:pt x="88" y="131"/>
                    </a:lnTo>
                    <a:lnTo>
                      <a:pt x="68" y="133"/>
                    </a:lnTo>
                    <a:lnTo>
                      <a:pt x="46" y="131"/>
                    </a:lnTo>
                    <a:lnTo>
                      <a:pt x="29" y="121"/>
                    </a:lnTo>
                    <a:lnTo>
                      <a:pt x="14" y="106"/>
                    </a:lnTo>
                    <a:lnTo>
                      <a:pt x="4" y="89"/>
                    </a:lnTo>
                    <a:lnTo>
                      <a:pt x="0" y="67"/>
                    </a:lnTo>
                    <a:lnTo>
                      <a:pt x="4" y="45"/>
                    </a:lnTo>
                    <a:lnTo>
                      <a:pt x="14" y="28"/>
                    </a:lnTo>
                    <a:lnTo>
                      <a:pt x="29" y="13"/>
                    </a:lnTo>
                    <a:lnTo>
                      <a:pt x="46" y="3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635252" y="344968"/>
            <a:ext cx="516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cs typeface="Arial" pitchFamily="34" charset="0"/>
              </a:rPr>
              <a:t>GOOD MECHANICAL INTEGRITY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002033" y="6882020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68683" y="6882020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725808" y="6882020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059183" y="6948695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925833" y="6948695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82958" y="6948695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021083" y="6929645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887733" y="6929645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44858" y="6929645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837727" y="6915372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694852" y="6915372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932977" y="6896322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73465" y="6889164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954401" y="6889164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811526" y="6889164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862468" y="4163043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053330" y="4214573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036319" y="4098600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925452" y="4296554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741146" y="4205900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891526" y="4276489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843555" y="4072396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858899" y="4144147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3 L -0.0257 -0.0162 L -0.04132 -0.03565 L -0.05382 -0.06481 L -0.05903 -0.09815 L -0.05903 -0.82176 " pathEditMode="relative" ptsTypes="AAAAAA"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69 -0.00093 L -0.02395 -0.0162 L -0.03854 -0.03565 L -0.05017 -0.06481 L -0.05486 -0.09815 L -0.05486 -0.82176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-4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69 -0.00093 L -0.02135 -0.0162 L -0.0342 -0.03565 L -0.04444 -0.06481 L -0.04861 -0.09815 L -0.04861 -0.82176 " pathEditMode="relative" rAng="0" ptsTypes="AAAAAA">
                                      <p:cBhvr>
                                        <p:cTn id="1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4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7 -0.00093 L -0.0257 -0.0162 L -0.04132 -0.03565 L -0.05382 -0.06481 L -0.05903 -0.09815 L -0.05903 -0.82176 " pathEditMode="relative" ptsTypes="AAAAAA">
                                      <p:cBhvr>
                                        <p:cTn id="1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69 -0.00093 L -0.02395 -0.0162 L -0.03854 -0.03565 L -0.05017 -0.06481 L -0.05486 -0.09815 L -0.05486 -0.82176 " pathEditMode="relative" rAng="0" ptsTypes="AAAAAA">
                                      <p:cBhvr>
                                        <p:cTn id="1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-4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69 -0.00093 L -0.02135 -0.0162 L -0.0342 -0.03565 L -0.04444 -0.06481 L -0.04861 -0.09815 L -0.04861 -0.82176 " pathEditMode="relative" rAng="0" ptsTypes="AAAA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4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7 -0.00093 L -0.0257 -0.0162 L -0.04132 -0.03565 L -0.05382 -0.06481 L -0.05903 -0.09815 L -0.05903 -0.82176 " pathEditMode="relative" ptsTypes="AAAAAA">
                                      <p:cBhvr>
                                        <p:cTn id="1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0069 -0.00093 L -0.02395 -0.0162 L -0.03854 -0.03565 L -0.05017 -0.06481 L -0.05486 -0.09815 L -0.05486 -0.82176 " pathEditMode="relative" rAng="0" ptsTypes="AAAAAA">
                                      <p:cBhvr>
                                        <p:cTn id="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-4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69 -0.00093 L -0.02135 -0.0162 L -0.0342 -0.03565 L -0.04444 -0.06481 L -0.04861 -0.09815 L -0.04861 -0.82176 " pathEditMode="relative" rAng="0" ptsTypes="AAAAAA">
                                      <p:cBhvr>
                                        <p:cTn id="2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4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069 -0.00093 L -0.02395 -0.0162 L -0.03854 -0.03565 L -0.05017 -0.06481 L -0.05486 -0.09815 L -0.05486 -0.82176 " pathEditMode="relative" rAng="0" ptsTypes="AAAAAA">
                                      <p:cBhvr>
                                        <p:cTn id="2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-4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69 -0.00093 L -0.02135 -0.0162 L -0.0342 -0.03565 L -0.04444 -0.06481 L -0.04861 -0.09815 L -0.04861 -0.82176 " pathEditMode="relative" rAng="0" ptsTypes="AAAA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4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7 -0.00093 L -0.0257 -0.0162 L -0.04132 -0.03565 L -0.05382 -0.06481 L -0.05903 -0.09815 L -0.05903 -0.82176 " pathEditMode="relative" ptsTypes="AAAAAA">
                                      <p:cBhvr>
                                        <p:cTn id="2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007 -0.00093 L -0.0257 -0.0162 L -0.04132 -0.03565 L -0.05382 -0.06481 L -0.05903 -0.09815 L -0.05903 -0.82176 " pathEditMode="relative" ptsTypes="AAAAAA">
                                      <p:cBhvr>
                                        <p:cTn id="3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0.00069 -0.00093 L -0.02395 -0.0162 L -0.03854 -0.03565 L -0.05017 -0.06481 L -0.05486 -0.09815 L -0.05486 -0.82176 " pathEditMode="relative" rAng="0" ptsTypes="AAAAAA">
                                      <p:cBhvr>
                                        <p:cTn id="3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-41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0.00069 -0.00093 L -0.02135 -0.0162 L -0.0342 -0.03565 L -0.04444 -0.06481 L -0.04861 -0.09815 L -0.04861 -0.82176 " pathEditMode="relative" rAng="0" ptsTypes="AAAAAA">
                                      <p:cBhvr>
                                        <p:cTn id="3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4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3.05556E-6 4.81481E-6 L 0.01042 -0.01505 L 0.02118 4.81481E-6 L 0.01042 0.01504 L -3.05556E-6 4.81481E-6 Z " pathEditMode="relative" rAng="0" ptsTypes="FFFFF">
                                      <p:cBhvr>
                                        <p:cTn id="36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0099 -0.01505 L -0.01962 -1.11111E-6 L -0.0099 0.01505 L 2.22222E-6 -1.11111E-6 Z " pathEditMode="relative" rAng="0" ptsTypes="FFFFF">
                                      <p:cBhvr>
                                        <p:cTn id="3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23 L -0.00833 0.00787 L -0.01649 -0.00023 L -0.00833 -0.00787 L -1.66667E-6 -0.00023 Z " pathEditMode="relative" rAng="0" ptsTypes="FFFFF">
                                      <p:cBhvr>
                                        <p:cTn id="4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00851 -0.00602 L 0.01736 2.96296E-6 L 0.00851 0.00602 L 1.11111E-6 2.96296E-6 Z " pathEditMode="relative" rAng="0" ptsTypes="FFFFF">
                                      <p:cBhvr>
                                        <p:cTn id="4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01042 -0.01505 L 0.02118 4.81481E-6 L 0.01042 0.01504 L -3.05556E-6 4.81481E-6 Z " pathEditMode="relative" rAng="0" ptsTypes="FFFFF">
                                      <p:cBhvr>
                                        <p:cTn id="4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232 L -0.00989 -0.01505 L -0.01961 -0.00232 L -0.00989 0.01042 L -4.44444E-6 -0.00232 Z " pathEditMode="relative" rAng="0" ptsTypes="FFFFF">
                                      <p:cBhvr>
                                        <p:cTn id="46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23 L -0.00695 0.00625 L -0.01389 -0.00023 L -0.00695 -0.00625 L 2.22222E-6 -0.00023 Z " pathEditMode="relative" rAng="0" ptsTypes="FFFFF">
                                      <p:cBhvr>
                                        <p:cTn id="48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00695 -0.01505 L 0.01406 4.81481E-6 L 0.00695 0.01504 L -2.22222E-6 4.81481E-6 Z " pathEditMode="relative" rAng="0" ptsTypes="FFFFF">
                                      <p:cBhvr>
                                        <p:cTn id="50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Background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9" name="Picture 118" descr="Zone 4.png"/>
          <p:cNvPicPr>
            <a:picLocks noChangeAspect="1"/>
          </p:cNvPicPr>
          <p:nvPr/>
        </p:nvPicPr>
        <p:blipFill>
          <a:blip r:embed="rId3" cstate="screen"/>
          <a:srcRect b="-10096"/>
          <a:stretch>
            <a:fillRect/>
          </a:stretch>
        </p:blipFill>
        <p:spPr>
          <a:xfrm rot="10800000">
            <a:off x="0" y="6452654"/>
            <a:ext cx="9144000" cy="405346"/>
          </a:xfrm>
          <a:prstGeom prst="rect">
            <a:avLst/>
          </a:prstGeom>
        </p:spPr>
      </p:pic>
      <p:pic>
        <p:nvPicPr>
          <p:cNvPr id="95" name="Picture 94" descr="Zone 1.png"/>
          <p:cNvPicPr>
            <a:picLocks noChangeAspect="1"/>
          </p:cNvPicPr>
          <p:nvPr/>
        </p:nvPicPr>
        <p:blipFill>
          <a:blip r:embed="rId4" cstate="screen"/>
          <a:srcRect l="2263" r="3804"/>
          <a:stretch>
            <a:fillRect/>
          </a:stretch>
        </p:blipFill>
        <p:spPr>
          <a:xfrm rot="10800000">
            <a:off x="0" y="3965709"/>
            <a:ext cx="9144000" cy="477078"/>
          </a:xfrm>
          <a:prstGeom prst="rect">
            <a:avLst/>
          </a:prstGeom>
        </p:spPr>
      </p:pic>
      <p:pic>
        <p:nvPicPr>
          <p:cNvPr id="36" name="Picture 35" descr="Zone 3.png"/>
          <p:cNvPicPr>
            <a:picLocks noChangeAspect="1"/>
          </p:cNvPicPr>
          <p:nvPr/>
        </p:nvPicPr>
        <p:blipFill>
          <a:blip r:embed="rId5" cstate="screen"/>
          <a:srcRect l="1895" r="1263"/>
          <a:stretch>
            <a:fillRect/>
          </a:stretch>
        </p:blipFill>
        <p:spPr>
          <a:xfrm>
            <a:off x="0" y="1237684"/>
            <a:ext cx="9144000" cy="591115"/>
          </a:xfrm>
          <a:prstGeom prst="rect">
            <a:avLst/>
          </a:prstGeom>
        </p:spPr>
      </p:pic>
      <p:pic>
        <p:nvPicPr>
          <p:cNvPr id="85" name="Picture 2" descr="K:\Shared Data\Corporate Communications\Ongoing\Hydraulic Fracing Issues Presentation\Oct 2011\Albany\wellbore_xsection_good.png"/>
          <p:cNvPicPr>
            <a:picLocks noChangeAspect="1" noChangeArrowheads="1"/>
          </p:cNvPicPr>
          <p:nvPr/>
        </p:nvPicPr>
        <p:blipFill>
          <a:blip r:embed="rId6" cstate="print"/>
          <a:srcRect l="12398" t="2083" r="72031" b="2137"/>
          <a:stretch>
            <a:fillRect/>
          </a:stretch>
        </p:blipFill>
        <p:spPr bwMode="auto">
          <a:xfrm>
            <a:off x="1819275" y="28574"/>
            <a:ext cx="1685925" cy="682942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091788" y="344968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cs typeface="Arial" pitchFamily="34" charset="0"/>
              </a:rPr>
              <a:t>CEMENT CHANNELING</a:t>
            </a:r>
            <a:endParaRPr lang="en-US" sz="2400" b="1" dirty="0">
              <a:cs typeface="Arial" pitchFamily="34" charset="0"/>
            </a:endParaRPr>
          </a:p>
        </p:txBody>
      </p:sp>
      <p:cxnSp>
        <p:nvCxnSpPr>
          <p:cNvPr id="53" name="Straight Connector 52"/>
          <p:cNvCxnSpPr>
            <a:stCxn id="51" idx="1"/>
          </p:cNvCxnSpPr>
          <p:nvPr/>
        </p:nvCxnSpPr>
        <p:spPr>
          <a:xfrm rot="5400000" flipH="1" flipV="1">
            <a:off x="2613995" y="2492100"/>
            <a:ext cx="1448488" cy="16723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51" idx="4"/>
          </p:cNvCxnSpPr>
          <p:nvPr/>
        </p:nvCxnSpPr>
        <p:spPr>
          <a:xfrm rot="16200000" flipH="1">
            <a:off x="3428997" y="3677475"/>
            <a:ext cx="357814" cy="18884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 bwMode="auto">
          <a:xfrm>
            <a:off x="2750821" y="2496502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2750821" y="2494122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2750822" y="2496502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01" name="Oval 100"/>
          <p:cNvSpPr/>
          <p:nvPr/>
        </p:nvSpPr>
        <p:spPr bwMode="auto">
          <a:xfrm>
            <a:off x="2750821" y="2496502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2750821" y="2494122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2750822" y="2496493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862343" y="1245544"/>
            <a:ext cx="1225015" cy="52322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67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cs typeface="Arial" pitchFamily="34" charset="0"/>
              </a:rPr>
              <a:t>PRESSURE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cs typeface="Arial" pitchFamily="34" charset="0"/>
              </a:rPr>
              <a:t>BUILDS  UP</a:t>
            </a:r>
            <a:endParaRPr lang="en-US" sz="14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43" name="Picture 42" descr="Rig and Wellbore.pn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1915006" y="1235869"/>
            <a:ext cx="1042092" cy="125367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6293" y="1189386"/>
            <a:ext cx="1618200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cs typeface="Arial" pitchFamily="34" charset="0"/>
              </a:rPr>
              <a:t>CONDUCTOR  PIPE</a:t>
            </a:r>
            <a:endParaRPr 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>
            <a:off x="1754493" y="1327886"/>
            <a:ext cx="300526" cy="852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74732" y="1850754"/>
            <a:ext cx="1602876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cs typeface="Arial" pitchFamily="34" charset="0"/>
              </a:rPr>
              <a:t>SURFACE  CASING</a:t>
            </a:r>
            <a:endParaRPr 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50" name="Straight Arrow Connector 49"/>
          <p:cNvCxnSpPr>
            <a:stCxn id="49" idx="3"/>
          </p:cNvCxnSpPr>
          <p:nvPr/>
        </p:nvCxnSpPr>
        <p:spPr>
          <a:xfrm>
            <a:off x="1777608" y="1989254"/>
            <a:ext cx="353611" cy="1471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2031" y="2741138"/>
            <a:ext cx="190308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cs typeface="Arial" pitchFamily="34" charset="0"/>
              </a:rPr>
              <a:t>PRODUCTION  CASING</a:t>
            </a:r>
            <a:endParaRPr 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55" name="Straight Arrow Connector 54"/>
          <p:cNvCxnSpPr>
            <a:stCxn id="52" idx="3"/>
          </p:cNvCxnSpPr>
          <p:nvPr/>
        </p:nvCxnSpPr>
        <p:spPr>
          <a:xfrm flipV="1">
            <a:off x="1935116" y="2878931"/>
            <a:ext cx="272303" cy="707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190684" y="6285260"/>
            <a:ext cx="1026653" cy="447515"/>
            <a:chOff x="1760" y="1676"/>
            <a:chExt cx="2235" cy="972"/>
          </a:xfrm>
          <a:solidFill>
            <a:schemeClr val="bg1"/>
          </a:solidFill>
        </p:grpSpPr>
        <p:sp>
          <p:nvSpPr>
            <p:cNvPr id="123" name="Freeform 68"/>
            <p:cNvSpPr>
              <a:spLocks/>
            </p:cNvSpPr>
            <p:nvPr/>
          </p:nvSpPr>
          <p:spPr bwMode="auto">
            <a:xfrm>
              <a:off x="1776" y="2451"/>
              <a:ext cx="124" cy="149"/>
            </a:xfrm>
            <a:custGeom>
              <a:avLst/>
              <a:gdLst/>
              <a:ahLst/>
              <a:cxnLst>
                <a:cxn ang="0">
                  <a:pos x="155" y="3"/>
                </a:cxn>
                <a:cxn ang="0">
                  <a:pos x="204" y="19"/>
                </a:cxn>
                <a:cxn ang="0">
                  <a:pos x="233" y="53"/>
                </a:cxn>
                <a:cxn ang="0">
                  <a:pos x="244" y="102"/>
                </a:cxn>
                <a:cxn ang="0">
                  <a:pos x="206" y="79"/>
                </a:cxn>
                <a:cxn ang="0">
                  <a:pos x="185" y="47"/>
                </a:cxn>
                <a:cxn ang="0">
                  <a:pos x="148" y="31"/>
                </a:cxn>
                <a:cxn ang="0">
                  <a:pos x="95" y="32"/>
                </a:cxn>
                <a:cxn ang="0">
                  <a:pos x="57" y="50"/>
                </a:cxn>
                <a:cxn ang="0">
                  <a:pos x="43" y="84"/>
                </a:cxn>
                <a:cxn ang="0">
                  <a:pos x="56" y="107"/>
                </a:cxn>
                <a:cxn ang="0">
                  <a:pos x="84" y="121"/>
                </a:cxn>
                <a:cxn ang="0">
                  <a:pos x="168" y="138"/>
                </a:cxn>
                <a:cxn ang="0">
                  <a:pos x="208" y="152"/>
                </a:cxn>
                <a:cxn ang="0">
                  <a:pos x="238" y="174"/>
                </a:cxn>
                <a:cxn ang="0">
                  <a:pos x="248" y="209"/>
                </a:cxn>
                <a:cxn ang="0">
                  <a:pos x="243" y="240"/>
                </a:cxn>
                <a:cxn ang="0">
                  <a:pos x="224" y="267"/>
                </a:cxn>
                <a:cxn ang="0">
                  <a:pos x="187" y="288"/>
                </a:cxn>
                <a:cxn ang="0">
                  <a:pos x="129" y="296"/>
                </a:cxn>
                <a:cxn ang="0">
                  <a:pos x="69" y="288"/>
                </a:cxn>
                <a:cxn ang="0">
                  <a:pos x="28" y="266"/>
                </a:cxn>
                <a:cxn ang="0">
                  <a:pos x="7" y="232"/>
                </a:cxn>
                <a:cxn ang="0">
                  <a:pos x="0" y="189"/>
                </a:cxn>
                <a:cxn ang="0">
                  <a:pos x="35" y="206"/>
                </a:cxn>
                <a:cxn ang="0">
                  <a:pos x="50" y="236"/>
                </a:cxn>
                <a:cxn ang="0">
                  <a:pos x="79" y="257"/>
                </a:cxn>
                <a:cxn ang="0">
                  <a:pos x="128" y="265"/>
                </a:cxn>
                <a:cxn ang="0">
                  <a:pos x="174" y="259"/>
                </a:cxn>
                <a:cxn ang="0">
                  <a:pos x="201" y="244"/>
                </a:cxn>
                <a:cxn ang="0">
                  <a:pos x="212" y="223"/>
                </a:cxn>
                <a:cxn ang="0">
                  <a:pos x="212" y="198"/>
                </a:cxn>
                <a:cxn ang="0">
                  <a:pos x="194" y="178"/>
                </a:cxn>
                <a:cxn ang="0">
                  <a:pos x="161" y="167"/>
                </a:cxn>
                <a:cxn ang="0">
                  <a:pos x="103" y="156"/>
                </a:cxn>
                <a:cxn ang="0">
                  <a:pos x="64" y="146"/>
                </a:cxn>
                <a:cxn ang="0">
                  <a:pos x="31" y="130"/>
                </a:cxn>
                <a:cxn ang="0">
                  <a:pos x="12" y="104"/>
                </a:cxn>
                <a:cxn ang="0">
                  <a:pos x="11" y="64"/>
                </a:cxn>
                <a:cxn ang="0">
                  <a:pos x="30" y="30"/>
                </a:cxn>
                <a:cxn ang="0">
                  <a:pos x="68" y="8"/>
                </a:cxn>
                <a:cxn ang="0">
                  <a:pos x="123" y="0"/>
                </a:cxn>
              </a:cxnLst>
              <a:rect l="0" t="0" r="r" b="b"/>
              <a:pathLst>
                <a:path w="248" h="296">
                  <a:moveTo>
                    <a:pt x="123" y="0"/>
                  </a:moveTo>
                  <a:lnTo>
                    <a:pt x="155" y="3"/>
                  </a:lnTo>
                  <a:lnTo>
                    <a:pt x="180" y="8"/>
                  </a:lnTo>
                  <a:lnTo>
                    <a:pt x="204" y="19"/>
                  </a:lnTo>
                  <a:lnTo>
                    <a:pt x="221" y="34"/>
                  </a:lnTo>
                  <a:lnTo>
                    <a:pt x="233" y="53"/>
                  </a:lnTo>
                  <a:lnTo>
                    <a:pt x="242" y="74"/>
                  </a:lnTo>
                  <a:lnTo>
                    <a:pt x="244" y="102"/>
                  </a:lnTo>
                  <a:lnTo>
                    <a:pt x="209" y="102"/>
                  </a:lnTo>
                  <a:lnTo>
                    <a:pt x="206" y="79"/>
                  </a:lnTo>
                  <a:lnTo>
                    <a:pt x="198" y="61"/>
                  </a:lnTo>
                  <a:lnTo>
                    <a:pt x="185" y="47"/>
                  </a:lnTo>
                  <a:lnTo>
                    <a:pt x="168" y="38"/>
                  </a:lnTo>
                  <a:lnTo>
                    <a:pt x="148" y="31"/>
                  </a:lnTo>
                  <a:lnTo>
                    <a:pt x="123" y="30"/>
                  </a:lnTo>
                  <a:lnTo>
                    <a:pt x="95" y="32"/>
                  </a:lnTo>
                  <a:lnTo>
                    <a:pt x="73" y="39"/>
                  </a:lnTo>
                  <a:lnTo>
                    <a:pt x="57" y="50"/>
                  </a:lnTo>
                  <a:lnTo>
                    <a:pt x="46" y="65"/>
                  </a:lnTo>
                  <a:lnTo>
                    <a:pt x="43" y="84"/>
                  </a:lnTo>
                  <a:lnTo>
                    <a:pt x="46" y="98"/>
                  </a:lnTo>
                  <a:lnTo>
                    <a:pt x="56" y="107"/>
                  </a:lnTo>
                  <a:lnTo>
                    <a:pt x="68" y="115"/>
                  </a:lnTo>
                  <a:lnTo>
                    <a:pt x="84" y="121"/>
                  </a:lnTo>
                  <a:lnTo>
                    <a:pt x="103" y="126"/>
                  </a:lnTo>
                  <a:lnTo>
                    <a:pt x="168" y="138"/>
                  </a:lnTo>
                  <a:lnTo>
                    <a:pt x="189" y="145"/>
                  </a:lnTo>
                  <a:lnTo>
                    <a:pt x="208" y="152"/>
                  </a:lnTo>
                  <a:lnTo>
                    <a:pt x="224" y="161"/>
                  </a:lnTo>
                  <a:lnTo>
                    <a:pt x="238" y="174"/>
                  </a:lnTo>
                  <a:lnTo>
                    <a:pt x="246" y="190"/>
                  </a:lnTo>
                  <a:lnTo>
                    <a:pt x="248" y="209"/>
                  </a:lnTo>
                  <a:lnTo>
                    <a:pt x="247" y="224"/>
                  </a:lnTo>
                  <a:lnTo>
                    <a:pt x="243" y="240"/>
                  </a:lnTo>
                  <a:lnTo>
                    <a:pt x="235" y="254"/>
                  </a:lnTo>
                  <a:lnTo>
                    <a:pt x="224" y="267"/>
                  </a:lnTo>
                  <a:lnTo>
                    <a:pt x="208" y="280"/>
                  </a:lnTo>
                  <a:lnTo>
                    <a:pt x="187" y="288"/>
                  </a:lnTo>
                  <a:lnTo>
                    <a:pt x="161" y="293"/>
                  </a:lnTo>
                  <a:lnTo>
                    <a:pt x="129" y="296"/>
                  </a:lnTo>
                  <a:lnTo>
                    <a:pt x="96" y="293"/>
                  </a:lnTo>
                  <a:lnTo>
                    <a:pt x="69" y="288"/>
                  </a:lnTo>
                  <a:lnTo>
                    <a:pt x="46" y="278"/>
                  </a:lnTo>
                  <a:lnTo>
                    <a:pt x="28" y="266"/>
                  </a:lnTo>
                  <a:lnTo>
                    <a:pt x="16" y="250"/>
                  </a:lnTo>
                  <a:lnTo>
                    <a:pt x="7" y="232"/>
                  </a:lnTo>
                  <a:lnTo>
                    <a:pt x="1" y="212"/>
                  </a:lnTo>
                  <a:lnTo>
                    <a:pt x="0" y="189"/>
                  </a:lnTo>
                  <a:lnTo>
                    <a:pt x="34" y="189"/>
                  </a:lnTo>
                  <a:lnTo>
                    <a:pt x="35" y="206"/>
                  </a:lnTo>
                  <a:lnTo>
                    <a:pt x="41" y="223"/>
                  </a:lnTo>
                  <a:lnTo>
                    <a:pt x="50" y="236"/>
                  </a:lnTo>
                  <a:lnTo>
                    <a:pt x="62" y="248"/>
                  </a:lnTo>
                  <a:lnTo>
                    <a:pt x="79" y="257"/>
                  </a:lnTo>
                  <a:lnTo>
                    <a:pt x="100" y="263"/>
                  </a:lnTo>
                  <a:lnTo>
                    <a:pt x="128" y="265"/>
                  </a:lnTo>
                  <a:lnTo>
                    <a:pt x="153" y="263"/>
                  </a:lnTo>
                  <a:lnTo>
                    <a:pt x="174" y="259"/>
                  </a:lnTo>
                  <a:lnTo>
                    <a:pt x="190" y="252"/>
                  </a:lnTo>
                  <a:lnTo>
                    <a:pt x="201" y="244"/>
                  </a:lnTo>
                  <a:lnTo>
                    <a:pt x="208" y="233"/>
                  </a:lnTo>
                  <a:lnTo>
                    <a:pt x="212" y="223"/>
                  </a:lnTo>
                  <a:lnTo>
                    <a:pt x="213" y="212"/>
                  </a:lnTo>
                  <a:lnTo>
                    <a:pt x="212" y="198"/>
                  </a:lnTo>
                  <a:lnTo>
                    <a:pt x="205" y="187"/>
                  </a:lnTo>
                  <a:lnTo>
                    <a:pt x="194" y="178"/>
                  </a:lnTo>
                  <a:lnTo>
                    <a:pt x="179" y="171"/>
                  </a:lnTo>
                  <a:lnTo>
                    <a:pt x="161" y="167"/>
                  </a:lnTo>
                  <a:lnTo>
                    <a:pt x="123" y="159"/>
                  </a:lnTo>
                  <a:lnTo>
                    <a:pt x="103" y="156"/>
                  </a:lnTo>
                  <a:lnTo>
                    <a:pt x="83" y="151"/>
                  </a:lnTo>
                  <a:lnTo>
                    <a:pt x="64" y="146"/>
                  </a:lnTo>
                  <a:lnTo>
                    <a:pt x="46" y="140"/>
                  </a:lnTo>
                  <a:lnTo>
                    <a:pt x="31" y="130"/>
                  </a:lnTo>
                  <a:lnTo>
                    <a:pt x="19" y="118"/>
                  </a:lnTo>
                  <a:lnTo>
                    <a:pt x="12" y="104"/>
                  </a:lnTo>
                  <a:lnTo>
                    <a:pt x="9" y="85"/>
                  </a:lnTo>
                  <a:lnTo>
                    <a:pt x="11" y="64"/>
                  </a:lnTo>
                  <a:lnTo>
                    <a:pt x="18" y="45"/>
                  </a:lnTo>
                  <a:lnTo>
                    <a:pt x="30" y="30"/>
                  </a:lnTo>
                  <a:lnTo>
                    <a:pt x="46" y="17"/>
                  </a:lnTo>
                  <a:lnTo>
                    <a:pt x="68" y="8"/>
                  </a:lnTo>
                  <a:lnTo>
                    <a:pt x="94" y="1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4" name="Freeform 69"/>
            <p:cNvSpPr>
              <a:spLocks noEditPoints="1"/>
            </p:cNvSpPr>
            <p:nvPr/>
          </p:nvSpPr>
          <p:spPr bwMode="auto">
            <a:xfrm>
              <a:off x="1913" y="2480"/>
              <a:ext cx="111" cy="121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56" y="49"/>
                </a:cxn>
                <a:cxn ang="0">
                  <a:pos x="40" y="80"/>
                </a:cxn>
                <a:cxn ang="0">
                  <a:pos x="35" y="119"/>
                </a:cxn>
                <a:cxn ang="0">
                  <a:pos x="40" y="159"/>
                </a:cxn>
                <a:cxn ang="0">
                  <a:pos x="56" y="189"/>
                </a:cxn>
                <a:cxn ang="0">
                  <a:pos x="88" y="206"/>
                </a:cxn>
                <a:cxn ang="0">
                  <a:pos x="135" y="206"/>
                </a:cxn>
                <a:cxn ang="0">
                  <a:pos x="167" y="189"/>
                </a:cxn>
                <a:cxn ang="0">
                  <a:pos x="185" y="159"/>
                </a:cxn>
                <a:cxn ang="0">
                  <a:pos x="189" y="119"/>
                </a:cxn>
                <a:cxn ang="0">
                  <a:pos x="181" y="69"/>
                </a:cxn>
                <a:cxn ang="0">
                  <a:pos x="163" y="45"/>
                </a:cxn>
                <a:cxn ang="0">
                  <a:pos x="133" y="30"/>
                </a:cxn>
                <a:cxn ang="0">
                  <a:pos x="112" y="0"/>
                </a:cxn>
                <a:cxn ang="0">
                  <a:pos x="162" y="8"/>
                </a:cxn>
                <a:cxn ang="0">
                  <a:pos x="194" y="30"/>
                </a:cxn>
                <a:cxn ang="0">
                  <a:pos x="213" y="61"/>
                </a:cxn>
                <a:cxn ang="0">
                  <a:pos x="222" y="99"/>
                </a:cxn>
                <a:cxn ang="0">
                  <a:pos x="222" y="140"/>
                </a:cxn>
                <a:cxn ang="0">
                  <a:pos x="213" y="178"/>
                </a:cxn>
                <a:cxn ang="0">
                  <a:pos x="194" y="209"/>
                </a:cxn>
                <a:cxn ang="0">
                  <a:pos x="162" y="229"/>
                </a:cxn>
                <a:cxn ang="0">
                  <a:pos x="112" y="238"/>
                </a:cxn>
                <a:cxn ang="0">
                  <a:pos x="61" y="229"/>
                </a:cxn>
                <a:cxn ang="0">
                  <a:pos x="29" y="209"/>
                </a:cxn>
                <a:cxn ang="0">
                  <a:pos x="10" y="178"/>
                </a:cxn>
                <a:cxn ang="0">
                  <a:pos x="2" y="140"/>
                </a:cxn>
                <a:cxn ang="0">
                  <a:pos x="2" y="99"/>
                </a:cxn>
                <a:cxn ang="0">
                  <a:pos x="10" y="61"/>
                </a:cxn>
                <a:cxn ang="0">
                  <a:pos x="29" y="30"/>
                </a:cxn>
                <a:cxn ang="0">
                  <a:pos x="63" y="8"/>
                </a:cxn>
                <a:cxn ang="0">
                  <a:pos x="112" y="0"/>
                </a:cxn>
              </a:cxnLst>
              <a:rect l="0" t="0" r="r" b="b"/>
              <a:pathLst>
                <a:path w="223" h="238">
                  <a:moveTo>
                    <a:pt x="112" y="28"/>
                  </a:moveTo>
                  <a:lnTo>
                    <a:pt x="88" y="31"/>
                  </a:lnTo>
                  <a:lnTo>
                    <a:pt x="69" y="38"/>
                  </a:lnTo>
                  <a:lnTo>
                    <a:pt x="56" y="49"/>
                  </a:lnTo>
                  <a:lnTo>
                    <a:pt x="46" y="64"/>
                  </a:lnTo>
                  <a:lnTo>
                    <a:pt x="40" y="80"/>
                  </a:lnTo>
                  <a:lnTo>
                    <a:pt x="37" y="99"/>
                  </a:lnTo>
                  <a:lnTo>
                    <a:pt x="35" y="119"/>
                  </a:lnTo>
                  <a:lnTo>
                    <a:pt x="37" y="140"/>
                  </a:lnTo>
                  <a:lnTo>
                    <a:pt x="40" y="159"/>
                  </a:lnTo>
                  <a:lnTo>
                    <a:pt x="46" y="175"/>
                  </a:lnTo>
                  <a:lnTo>
                    <a:pt x="56" y="189"/>
                  </a:lnTo>
                  <a:lnTo>
                    <a:pt x="69" y="200"/>
                  </a:lnTo>
                  <a:lnTo>
                    <a:pt x="88" y="206"/>
                  </a:lnTo>
                  <a:lnTo>
                    <a:pt x="112" y="209"/>
                  </a:lnTo>
                  <a:lnTo>
                    <a:pt x="135" y="206"/>
                  </a:lnTo>
                  <a:lnTo>
                    <a:pt x="154" y="200"/>
                  </a:lnTo>
                  <a:lnTo>
                    <a:pt x="167" y="189"/>
                  </a:lnTo>
                  <a:lnTo>
                    <a:pt x="178" y="175"/>
                  </a:lnTo>
                  <a:lnTo>
                    <a:pt x="185" y="159"/>
                  </a:lnTo>
                  <a:lnTo>
                    <a:pt x="188" y="140"/>
                  </a:lnTo>
                  <a:lnTo>
                    <a:pt x="189" y="119"/>
                  </a:lnTo>
                  <a:lnTo>
                    <a:pt x="186" y="84"/>
                  </a:lnTo>
                  <a:lnTo>
                    <a:pt x="181" y="69"/>
                  </a:lnTo>
                  <a:lnTo>
                    <a:pt x="174" y="56"/>
                  </a:lnTo>
                  <a:lnTo>
                    <a:pt x="163" y="45"/>
                  </a:lnTo>
                  <a:lnTo>
                    <a:pt x="150" y="35"/>
                  </a:lnTo>
                  <a:lnTo>
                    <a:pt x="133" y="30"/>
                  </a:lnTo>
                  <a:lnTo>
                    <a:pt x="112" y="28"/>
                  </a:lnTo>
                  <a:close/>
                  <a:moveTo>
                    <a:pt x="112" y="0"/>
                  </a:moveTo>
                  <a:lnTo>
                    <a:pt x="139" y="3"/>
                  </a:lnTo>
                  <a:lnTo>
                    <a:pt x="162" y="8"/>
                  </a:lnTo>
                  <a:lnTo>
                    <a:pt x="179" y="17"/>
                  </a:lnTo>
                  <a:lnTo>
                    <a:pt x="194" y="30"/>
                  </a:lnTo>
                  <a:lnTo>
                    <a:pt x="205" y="45"/>
                  </a:lnTo>
                  <a:lnTo>
                    <a:pt x="213" y="61"/>
                  </a:lnTo>
                  <a:lnTo>
                    <a:pt x="219" y="80"/>
                  </a:lnTo>
                  <a:lnTo>
                    <a:pt x="222" y="99"/>
                  </a:lnTo>
                  <a:lnTo>
                    <a:pt x="223" y="119"/>
                  </a:lnTo>
                  <a:lnTo>
                    <a:pt x="222" y="140"/>
                  </a:lnTo>
                  <a:lnTo>
                    <a:pt x="219" y="159"/>
                  </a:lnTo>
                  <a:lnTo>
                    <a:pt x="213" y="178"/>
                  </a:lnTo>
                  <a:lnTo>
                    <a:pt x="205" y="194"/>
                  </a:lnTo>
                  <a:lnTo>
                    <a:pt x="194" y="209"/>
                  </a:lnTo>
                  <a:lnTo>
                    <a:pt x="179" y="220"/>
                  </a:lnTo>
                  <a:lnTo>
                    <a:pt x="162" y="229"/>
                  </a:lnTo>
                  <a:lnTo>
                    <a:pt x="139" y="235"/>
                  </a:lnTo>
                  <a:lnTo>
                    <a:pt x="112" y="238"/>
                  </a:lnTo>
                  <a:lnTo>
                    <a:pt x="84" y="235"/>
                  </a:lnTo>
                  <a:lnTo>
                    <a:pt x="61" y="229"/>
                  </a:lnTo>
                  <a:lnTo>
                    <a:pt x="44" y="220"/>
                  </a:lnTo>
                  <a:lnTo>
                    <a:pt x="29" y="209"/>
                  </a:lnTo>
                  <a:lnTo>
                    <a:pt x="18" y="194"/>
                  </a:lnTo>
                  <a:lnTo>
                    <a:pt x="10" y="178"/>
                  </a:lnTo>
                  <a:lnTo>
                    <a:pt x="4" y="159"/>
                  </a:lnTo>
                  <a:lnTo>
                    <a:pt x="2" y="140"/>
                  </a:lnTo>
                  <a:lnTo>
                    <a:pt x="0" y="119"/>
                  </a:lnTo>
                  <a:lnTo>
                    <a:pt x="2" y="99"/>
                  </a:lnTo>
                  <a:lnTo>
                    <a:pt x="4" y="80"/>
                  </a:lnTo>
                  <a:lnTo>
                    <a:pt x="10" y="61"/>
                  </a:lnTo>
                  <a:lnTo>
                    <a:pt x="18" y="45"/>
                  </a:lnTo>
                  <a:lnTo>
                    <a:pt x="29" y="30"/>
                  </a:lnTo>
                  <a:lnTo>
                    <a:pt x="44" y="17"/>
                  </a:lnTo>
                  <a:lnTo>
                    <a:pt x="63" y="8"/>
                  </a:lnTo>
                  <a:lnTo>
                    <a:pt x="84" y="3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5" name="Freeform 70"/>
            <p:cNvSpPr>
              <a:spLocks/>
            </p:cNvSpPr>
            <p:nvPr/>
          </p:nvSpPr>
          <p:spPr bwMode="auto">
            <a:xfrm>
              <a:off x="2037" y="2483"/>
              <a:ext cx="10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9"/>
                </a:cxn>
                <a:cxn ang="0">
                  <a:pos x="35" y="149"/>
                </a:cxn>
                <a:cxn ang="0">
                  <a:pos x="36" y="165"/>
                </a:cxn>
                <a:cxn ang="0">
                  <a:pos x="42" y="180"/>
                </a:cxn>
                <a:cxn ang="0">
                  <a:pos x="50" y="191"/>
                </a:cxn>
                <a:cxn ang="0">
                  <a:pos x="64" y="199"/>
                </a:cxn>
                <a:cxn ang="0">
                  <a:pos x="80" y="205"/>
                </a:cxn>
                <a:cxn ang="0">
                  <a:pos x="103" y="206"/>
                </a:cxn>
                <a:cxn ang="0">
                  <a:pos x="126" y="205"/>
                </a:cxn>
                <a:cxn ang="0">
                  <a:pos x="144" y="199"/>
                </a:cxn>
                <a:cxn ang="0">
                  <a:pos x="157" y="191"/>
                </a:cxn>
                <a:cxn ang="0">
                  <a:pos x="167" y="179"/>
                </a:cxn>
                <a:cxn ang="0">
                  <a:pos x="172" y="165"/>
                </a:cxn>
                <a:cxn ang="0">
                  <a:pos x="175" y="148"/>
                </a:cxn>
                <a:cxn ang="0">
                  <a:pos x="176" y="127"/>
                </a:cxn>
                <a:cxn ang="0">
                  <a:pos x="176" y="0"/>
                </a:cxn>
                <a:cxn ang="0">
                  <a:pos x="210" y="0"/>
                </a:cxn>
                <a:cxn ang="0">
                  <a:pos x="210" y="233"/>
                </a:cxn>
                <a:cxn ang="0">
                  <a:pos x="191" y="233"/>
                </a:cxn>
                <a:cxn ang="0">
                  <a:pos x="184" y="191"/>
                </a:cxn>
                <a:cxn ang="0">
                  <a:pos x="179" y="202"/>
                </a:cxn>
                <a:cxn ang="0">
                  <a:pos x="170" y="213"/>
                </a:cxn>
                <a:cxn ang="0">
                  <a:pos x="157" y="222"/>
                </a:cxn>
                <a:cxn ang="0">
                  <a:pos x="141" y="229"/>
                </a:cxn>
                <a:cxn ang="0">
                  <a:pos x="121" y="235"/>
                </a:cxn>
                <a:cxn ang="0">
                  <a:pos x="95" y="236"/>
                </a:cxn>
                <a:cxn ang="0">
                  <a:pos x="68" y="235"/>
                </a:cxn>
                <a:cxn ang="0">
                  <a:pos x="47" y="228"/>
                </a:cxn>
                <a:cxn ang="0">
                  <a:pos x="30" y="218"/>
                </a:cxn>
                <a:cxn ang="0">
                  <a:pos x="17" y="206"/>
                </a:cxn>
                <a:cxn ang="0">
                  <a:pos x="9" y="190"/>
                </a:cxn>
                <a:cxn ang="0">
                  <a:pos x="4" y="171"/>
                </a:cxn>
                <a:cxn ang="0">
                  <a:pos x="1" y="150"/>
                </a:cxn>
                <a:cxn ang="0">
                  <a:pos x="0" y="126"/>
                </a:cxn>
                <a:cxn ang="0">
                  <a:pos x="0" y="0"/>
                </a:cxn>
              </a:cxnLst>
              <a:rect l="0" t="0" r="r" b="b"/>
              <a:pathLst>
                <a:path w="210" h="236">
                  <a:moveTo>
                    <a:pt x="0" y="0"/>
                  </a:moveTo>
                  <a:lnTo>
                    <a:pt x="34" y="0"/>
                  </a:lnTo>
                  <a:lnTo>
                    <a:pt x="34" y="129"/>
                  </a:lnTo>
                  <a:lnTo>
                    <a:pt x="35" y="149"/>
                  </a:lnTo>
                  <a:lnTo>
                    <a:pt x="36" y="165"/>
                  </a:lnTo>
                  <a:lnTo>
                    <a:pt x="42" y="180"/>
                  </a:lnTo>
                  <a:lnTo>
                    <a:pt x="50" y="191"/>
                  </a:lnTo>
                  <a:lnTo>
                    <a:pt x="64" y="199"/>
                  </a:lnTo>
                  <a:lnTo>
                    <a:pt x="80" y="205"/>
                  </a:lnTo>
                  <a:lnTo>
                    <a:pt x="103" y="206"/>
                  </a:lnTo>
                  <a:lnTo>
                    <a:pt x="126" y="205"/>
                  </a:lnTo>
                  <a:lnTo>
                    <a:pt x="144" y="199"/>
                  </a:lnTo>
                  <a:lnTo>
                    <a:pt x="157" y="191"/>
                  </a:lnTo>
                  <a:lnTo>
                    <a:pt x="167" y="179"/>
                  </a:lnTo>
                  <a:lnTo>
                    <a:pt x="172" y="165"/>
                  </a:lnTo>
                  <a:lnTo>
                    <a:pt x="175" y="148"/>
                  </a:lnTo>
                  <a:lnTo>
                    <a:pt x="176" y="127"/>
                  </a:lnTo>
                  <a:lnTo>
                    <a:pt x="176" y="0"/>
                  </a:lnTo>
                  <a:lnTo>
                    <a:pt x="210" y="0"/>
                  </a:lnTo>
                  <a:lnTo>
                    <a:pt x="210" y="233"/>
                  </a:lnTo>
                  <a:lnTo>
                    <a:pt x="191" y="233"/>
                  </a:lnTo>
                  <a:lnTo>
                    <a:pt x="184" y="191"/>
                  </a:lnTo>
                  <a:lnTo>
                    <a:pt x="179" y="202"/>
                  </a:lnTo>
                  <a:lnTo>
                    <a:pt x="170" y="213"/>
                  </a:lnTo>
                  <a:lnTo>
                    <a:pt x="157" y="222"/>
                  </a:lnTo>
                  <a:lnTo>
                    <a:pt x="141" y="229"/>
                  </a:lnTo>
                  <a:lnTo>
                    <a:pt x="121" y="235"/>
                  </a:lnTo>
                  <a:lnTo>
                    <a:pt x="95" y="236"/>
                  </a:lnTo>
                  <a:lnTo>
                    <a:pt x="68" y="235"/>
                  </a:lnTo>
                  <a:lnTo>
                    <a:pt x="47" y="228"/>
                  </a:lnTo>
                  <a:lnTo>
                    <a:pt x="30" y="218"/>
                  </a:lnTo>
                  <a:lnTo>
                    <a:pt x="17" y="206"/>
                  </a:lnTo>
                  <a:lnTo>
                    <a:pt x="9" y="190"/>
                  </a:lnTo>
                  <a:lnTo>
                    <a:pt x="4" y="171"/>
                  </a:lnTo>
                  <a:lnTo>
                    <a:pt x="1" y="150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6" name="Freeform 71"/>
            <p:cNvSpPr>
              <a:spLocks/>
            </p:cNvSpPr>
            <p:nvPr/>
          </p:nvSpPr>
          <p:spPr bwMode="auto">
            <a:xfrm>
              <a:off x="2155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9" y="57"/>
                </a:cxn>
                <a:cxn ang="0">
                  <a:pos x="139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9" y="263"/>
                </a:cxn>
                <a:cxn ang="0">
                  <a:pos x="139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9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9" y="57"/>
                  </a:lnTo>
                  <a:lnTo>
                    <a:pt x="139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9" y="263"/>
                  </a:lnTo>
                  <a:lnTo>
                    <a:pt x="139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7" name="Freeform 72"/>
            <p:cNvSpPr>
              <a:spLocks/>
            </p:cNvSpPr>
            <p:nvPr/>
          </p:nvSpPr>
          <p:spPr bwMode="auto">
            <a:xfrm>
              <a:off x="2241" y="2438"/>
              <a:ext cx="105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27"/>
                </a:cxn>
                <a:cxn ang="0">
                  <a:pos x="39" y="114"/>
                </a:cxn>
                <a:cxn ang="0">
                  <a:pos x="47" y="105"/>
                </a:cxn>
                <a:cxn ang="0">
                  <a:pos x="60" y="97"/>
                </a:cxn>
                <a:cxn ang="0">
                  <a:pos x="75" y="90"/>
                </a:cxn>
                <a:cxn ang="0">
                  <a:pos x="92" y="86"/>
                </a:cxn>
                <a:cxn ang="0">
                  <a:pos x="115" y="84"/>
                </a:cxn>
                <a:cxn ang="0">
                  <a:pos x="142" y="86"/>
                </a:cxn>
                <a:cxn ang="0">
                  <a:pos x="163" y="93"/>
                </a:cxn>
                <a:cxn ang="0">
                  <a:pos x="179" y="101"/>
                </a:cxn>
                <a:cxn ang="0">
                  <a:pos x="191" y="114"/>
                </a:cxn>
                <a:cxn ang="0">
                  <a:pos x="199" y="129"/>
                </a:cxn>
                <a:cxn ang="0">
                  <a:pos x="205" y="148"/>
                </a:cxn>
                <a:cxn ang="0">
                  <a:pos x="208" y="170"/>
                </a:cxn>
                <a:cxn ang="0">
                  <a:pos x="209" y="195"/>
                </a:cxn>
                <a:cxn ang="0">
                  <a:pos x="209" y="322"/>
                </a:cxn>
                <a:cxn ang="0">
                  <a:pos x="175" y="322"/>
                </a:cxn>
                <a:cxn ang="0">
                  <a:pos x="175" y="192"/>
                </a:cxn>
                <a:cxn ang="0">
                  <a:pos x="174" y="171"/>
                </a:cxn>
                <a:cxn ang="0">
                  <a:pos x="172" y="154"/>
                </a:cxn>
                <a:cxn ang="0">
                  <a:pos x="167" y="139"/>
                </a:cxn>
                <a:cxn ang="0">
                  <a:pos x="159" y="128"/>
                </a:cxn>
                <a:cxn ang="0">
                  <a:pos x="145" y="120"/>
                </a:cxn>
                <a:cxn ang="0">
                  <a:pos x="129" y="116"/>
                </a:cxn>
                <a:cxn ang="0">
                  <a:pos x="106" y="114"/>
                </a:cxn>
                <a:cxn ang="0">
                  <a:pos x="84" y="116"/>
                </a:cxn>
                <a:cxn ang="0">
                  <a:pos x="66" y="120"/>
                </a:cxn>
                <a:cxn ang="0">
                  <a:pos x="53" y="128"/>
                </a:cxn>
                <a:cxn ang="0">
                  <a:pos x="43" y="139"/>
                </a:cxn>
                <a:cxn ang="0">
                  <a:pos x="38" y="152"/>
                </a:cxn>
                <a:cxn ang="0">
                  <a:pos x="35" y="170"/>
                </a:cxn>
                <a:cxn ang="0">
                  <a:pos x="34" y="192"/>
                </a:cxn>
                <a:cxn ang="0">
                  <a:pos x="34" y="322"/>
                </a:cxn>
                <a:cxn ang="0">
                  <a:pos x="0" y="322"/>
                </a:cxn>
                <a:cxn ang="0">
                  <a:pos x="0" y="0"/>
                </a:cxn>
              </a:cxnLst>
              <a:rect l="0" t="0" r="r" b="b"/>
              <a:pathLst>
                <a:path w="209" h="322">
                  <a:moveTo>
                    <a:pt x="0" y="0"/>
                  </a:moveTo>
                  <a:lnTo>
                    <a:pt x="34" y="0"/>
                  </a:lnTo>
                  <a:lnTo>
                    <a:pt x="34" y="127"/>
                  </a:lnTo>
                  <a:lnTo>
                    <a:pt x="39" y="114"/>
                  </a:lnTo>
                  <a:lnTo>
                    <a:pt x="47" y="105"/>
                  </a:lnTo>
                  <a:lnTo>
                    <a:pt x="60" y="97"/>
                  </a:lnTo>
                  <a:lnTo>
                    <a:pt x="75" y="90"/>
                  </a:lnTo>
                  <a:lnTo>
                    <a:pt x="92" y="86"/>
                  </a:lnTo>
                  <a:lnTo>
                    <a:pt x="115" y="84"/>
                  </a:lnTo>
                  <a:lnTo>
                    <a:pt x="142" y="86"/>
                  </a:lnTo>
                  <a:lnTo>
                    <a:pt x="163" y="93"/>
                  </a:lnTo>
                  <a:lnTo>
                    <a:pt x="179" y="101"/>
                  </a:lnTo>
                  <a:lnTo>
                    <a:pt x="191" y="114"/>
                  </a:lnTo>
                  <a:lnTo>
                    <a:pt x="199" y="129"/>
                  </a:lnTo>
                  <a:lnTo>
                    <a:pt x="205" y="148"/>
                  </a:lnTo>
                  <a:lnTo>
                    <a:pt x="208" y="170"/>
                  </a:lnTo>
                  <a:lnTo>
                    <a:pt x="209" y="195"/>
                  </a:lnTo>
                  <a:lnTo>
                    <a:pt x="209" y="322"/>
                  </a:lnTo>
                  <a:lnTo>
                    <a:pt x="175" y="322"/>
                  </a:lnTo>
                  <a:lnTo>
                    <a:pt x="175" y="192"/>
                  </a:lnTo>
                  <a:lnTo>
                    <a:pt x="174" y="171"/>
                  </a:lnTo>
                  <a:lnTo>
                    <a:pt x="172" y="154"/>
                  </a:lnTo>
                  <a:lnTo>
                    <a:pt x="167" y="139"/>
                  </a:lnTo>
                  <a:lnTo>
                    <a:pt x="159" y="128"/>
                  </a:lnTo>
                  <a:lnTo>
                    <a:pt x="145" y="120"/>
                  </a:lnTo>
                  <a:lnTo>
                    <a:pt x="129" y="116"/>
                  </a:lnTo>
                  <a:lnTo>
                    <a:pt x="106" y="114"/>
                  </a:lnTo>
                  <a:lnTo>
                    <a:pt x="84" y="116"/>
                  </a:lnTo>
                  <a:lnTo>
                    <a:pt x="66" y="120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8" y="152"/>
                  </a:lnTo>
                  <a:lnTo>
                    <a:pt x="35" y="170"/>
                  </a:lnTo>
                  <a:lnTo>
                    <a:pt x="34" y="192"/>
                  </a:lnTo>
                  <a:lnTo>
                    <a:pt x="34" y="322"/>
                  </a:lnTo>
                  <a:lnTo>
                    <a:pt x="0" y="3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2" name="Freeform 73"/>
            <p:cNvSpPr>
              <a:spLocks/>
            </p:cNvSpPr>
            <p:nvPr/>
          </p:nvSpPr>
          <p:spPr bwMode="auto">
            <a:xfrm>
              <a:off x="2352" y="2483"/>
              <a:ext cx="178" cy="1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92" y="195"/>
                </a:cxn>
                <a:cxn ang="0">
                  <a:pos x="156" y="0"/>
                </a:cxn>
                <a:cxn ang="0">
                  <a:pos x="190" y="0"/>
                </a:cxn>
                <a:cxn ang="0">
                  <a:pos x="255" y="197"/>
                </a:cxn>
                <a:cxn ang="0">
                  <a:pos x="314" y="0"/>
                </a:cxn>
                <a:cxn ang="0">
                  <a:pos x="350" y="0"/>
                </a:cxn>
                <a:cxn ang="0">
                  <a:pos x="276" y="233"/>
                </a:cxn>
                <a:cxn ang="0">
                  <a:pos x="236" y="233"/>
                </a:cxn>
                <a:cxn ang="0">
                  <a:pos x="172" y="39"/>
                </a:cxn>
                <a:cxn ang="0">
                  <a:pos x="110" y="233"/>
                </a:cxn>
                <a:cxn ang="0">
                  <a:pos x="73" y="233"/>
                </a:cxn>
                <a:cxn ang="0">
                  <a:pos x="0" y="0"/>
                </a:cxn>
              </a:cxnLst>
              <a:rect l="0" t="0" r="r" b="b"/>
              <a:pathLst>
                <a:path w="350" h="233">
                  <a:moveTo>
                    <a:pt x="0" y="0"/>
                  </a:moveTo>
                  <a:lnTo>
                    <a:pt x="37" y="0"/>
                  </a:lnTo>
                  <a:lnTo>
                    <a:pt x="92" y="195"/>
                  </a:lnTo>
                  <a:lnTo>
                    <a:pt x="156" y="0"/>
                  </a:lnTo>
                  <a:lnTo>
                    <a:pt x="190" y="0"/>
                  </a:lnTo>
                  <a:lnTo>
                    <a:pt x="255" y="197"/>
                  </a:lnTo>
                  <a:lnTo>
                    <a:pt x="314" y="0"/>
                  </a:lnTo>
                  <a:lnTo>
                    <a:pt x="350" y="0"/>
                  </a:lnTo>
                  <a:lnTo>
                    <a:pt x="276" y="233"/>
                  </a:lnTo>
                  <a:lnTo>
                    <a:pt x="236" y="233"/>
                  </a:lnTo>
                  <a:lnTo>
                    <a:pt x="172" y="39"/>
                  </a:lnTo>
                  <a:lnTo>
                    <a:pt x="110" y="233"/>
                  </a:lnTo>
                  <a:lnTo>
                    <a:pt x="73" y="2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" name="Freeform 74"/>
            <p:cNvSpPr>
              <a:spLocks noEditPoints="1"/>
            </p:cNvSpPr>
            <p:nvPr/>
          </p:nvSpPr>
          <p:spPr bwMode="auto">
            <a:xfrm>
              <a:off x="2530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8" y="45"/>
                </a:cxn>
                <a:cxn ang="0">
                  <a:pos x="42" y="72"/>
                </a:cxn>
                <a:cxn ang="0">
                  <a:pos x="35" y="106"/>
                </a:cxn>
                <a:cxn ang="0">
                  <a:pos x="184" y="87"/>
                </a:cxn>
                <a:cxn ang="0">
                  <a:pos x="173" y="56"/>
                </a:cxn>
                <a:cxn ang="0">
                  <a:pos x="150" y="35"/>
                </a:cxn>
                <a:cxn ang="0">
                  <a:pos x="112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7" y="47"/>
                </a:cxn>
                <a:cxn ang="0">
                  <a:pos x="220" y="87"/>
                </a:cxn>
                <a:cxn ang="0">
                  <a:pos x="221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5" y="212"/>
                </a:cxn>
                <a:cxn ang="0">
                  <a:pos x="154" y="205"/>
                </a:cxn>
                <a:cxn ang="0">
                  <a:pos x="176" y="186"/>
                </a:cxn>
                <a:cxn ang="0">
                  <a:pos x="186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6" y="238"/>
                </a:cxn>
                <a:cxn ang="0">
                  <a:pos x="63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2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8" y="45"/>
                  </a:lnTo>
                  <a:lnTo>
                    <a:pt x="49" y="57"/>
                  </a:lnTo>
                  <a:lnTo>
                    <a:pt x="42" y="72"/>
                  </a:lnTo>
                  <a:lnTo>
                    <a:pt x="38" y="88"/>
                  </a:lnTo>
                  <a:lnTo>
                    <a:pt x="35" y="106"/>
                  </a:lnTo>
                  <a:lnTo>
                    <a:pt x="186" y="106"/>
                  </a:lnTo>
                  <a:lnTo>
                    <a:pt x="184" y="87"/>
                  </a:lnTo>
                  <a:lnTo>
                    <a:pt x="180" y="70"/>
                  </a:lnTo>
                  <a:lnTo>
                    <a:pt x="173" y="56"/>
                  </a:lnTo>
                  <a:lnTo>
                    <a:pt x="164" y="43"/>
                  </a:lnTo>
                  <a:lnTo>
                    <a:pt x="150" y="35"/>
                  </a:lnTo>
                  <a:lnTo>
                    <a:pt x="134" y="28"/>
                  </a:lnTo>
                  <a:lnTo>
                    <a:pt x="112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7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1" y="110"/>
                  </a:lnTo>
                  <a:lnTo>
                    <a:pt x="221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3" y="210"/>
                  </a:lnTo>
                  <a:lnTo>
                    <a:pt x="115" y="212"/>
                  </a:lnTo>
                  <a:lnTo>
                    <a:pt x="137" y="210"/>
                  </a:lnTo>
                  <a:lnTo>
                    <a:pt x="154" y="205"/>
                  </a:lnTo>
                  <a:lnTo>
                    <a:pt x="167" y="197"/>
                  </a:lnTo>
                  <a:lnTo>
                    <a:pt x="176" y="186"/>
                  </a:lnTo>
                  <a:lnTo>
                    <a:pt x="183" y="175"/>
                  </a:lnTo>
                  <a:lnTo>
                    <a:pt x="186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5" y="235"/>
                  </a:lnTo>
                  <a:lnTo>
                    <a:pt x="116" y="238"/>
                  </a:lnTo>
                  <a:lnTo>
                    <a:pt x="88" y="235"/>
                  </a:lnTo>
                  <a:lnTo>
                    <a:pt x="63" y="229"/>
                  </a:lnTo>
                  <a:lnTo>
                    <a:pt x="44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" name="Freeform 75"/>
            <p:cNvSpPr>
              <a:spLocks/>
            </p:cNvSpPr>
            <p:nvPr/>
          </p:nvSpPr>
          <p:spPr bwMode="auto">
            <a:xfrm>
              <a:off x="2658" y="2480"/>
              <a:ext cx="105" cy="121"/>
            </a:xfrm>
            <a:custGeom>
              <a:avLst/>
              <a:gdLst/>
              <a:ahLst/>
              <a:cxnLst>
                <a:cxn ang="0">
                  <a:pos x="133" y="3"/>
                </a:cxn>
                <a:cxn ang="0">
                  <a:pos x="174" y="17"/>
                </a:cxn>
                <a:cxn ang="0">
                  <a:pos x="197" y="47"/>
                </a:cxn>
                <a:cxn ang="0">
                  <a:pos x="204" y="87"/>
                </a:cxn>
                <a:cxn ang="0">
                  <a:pos x="170" y="69"/>
                </a:cxn>
                <a:cxn ang="0">
                  <a:pos x="156" y="43"/>
                </a:cxn>
                <a:cxn ang="0">
                  <a:pos x="127" y="28"/>
                </a:cxn>
                <a:cxn ang="0">
                  <a:pos x="82" y="28"/>
                </a:cxn>
                <a:cxn ang="0">
                  <a:pos x="53" y="39"/>
                </a:cxn>
                <a:cxn ang="0">
                  <a:pos x="41" y="56"/>
                </a:cxn>
                <a:cxn ang="0">
                  <a:pos x="42" y="77"/>
                </a:cxn>
                <a:cxn ang="0">
                  <a:pos x="63" y="92"/>
                </a:cxn>
                <a:cxn ang="0">
                  <a:pos x="97" y="102"/>
                </a:cxn>
                <a:cxn ang="0">
                  <a:pos x="136" y="110"/>
                </a:cxn>
                <a:cxn ang="0">
                  <a:pos x="173" y="122"/>
                </a:cxn>
                <a:cxn ang="0">
                  <a:pos x="200" y="141"/>
                </a:cxn>
                <a:cxn ang="0">
                  <a:pos x="211" y="172"/>
                </a:cxn>
                <a:cxn ang="0">
                  <a:pos x="204" y="200"/>
                </a:cxn>
                <a:cxn ang="0">
                  <a:pos x="180" y="223"/>
                </a:cxn>
                <a:cxn ang="0">
                  <a:pos x="139" y="238"/>
                </a:cxn>
                <a:cxn ang="0">
                  <a:pos x="80" y="238"/>
                </a:cxn>
                <a:cxn ang="0">
                  <a:pos x="36" y="223"/>
                </a:cxn>
                <a:cxn ang="0">
                  <a:pos x="8" y="193"/>
                </a:cxn>
                <a:cxn ang="0">
                  <a:pos x="0" y="149"/>
                </a:cxn>
                <a:cxn ang="0">
                  <a:pos x="36" y="167"/>
                </a:cxn>
                <a:cxn ang="0">
                  <a:pos x="52" y="194"/>
                </a:cxn>
                <a:cxn ang="0">
                  <a:pos x="86" y="209"/>
                </a:cxn>
                <a:cxn ang="0">
                  <a:pos x="132" y="209"/>
                </a:cxn>
                <a:cxn ang="0">
                  <a:pos x="162" y="198"/>
                </a:cxn>
                <a:cxn ang="0">
                  <a:pos x="175" y="183"/>
                </a:cxn>
                <a:cxn ang="0">
                  <a:pos x="174" y="161"/>
                </a:cxn>
                <a:cxn ang="0">
                  <a:pos x="155" y="145"/>
                </a:cxn>
                <a:cxn ang="0">
                  <a:pos x="122" y="136"/>
                </a:cxn>
                <a:cxn ang="0">
                  <a:pos x="83" y="128"/>
                </a:cxn>
                <a:cxn ang="0">
                  <a:pos x="30" y="109"/>
                </a:cxn>
                <a:cxn ang="0">
                  <a:pos x="8" y="85"/>
                </a:cxn>
                <a:cxn ang="0">
                  <a:pos x="7" y="51"/>
                </a:cxn>
                <a:cxn ang="0">
                  <a:pos x="22" y="24"/>
                </a:cxn>
                <a:cxn ang="0">
                  <a:pos x="55" y="7"/>
                </a:cxn>
                <a:cxn ang="0">
                  <a:pos x="105" y="0"/>
                </a:cxn>
              </a:cxnLst>
              <a:rect l="0" t="0" r="r" b="b"/>
              <a:pathLst>
                <a:path w="211" h="239">
                  <a:moveTo>
                    <a:pt x="105" y="0"/>
                  </a:moveTo>
                  <a:lnTo>
                    <a:pt x="133" y="3"/>
                  </a:lnTo>
                  <a:lnTo>
                    <a:pt x="156" y="8"/>
                  </a:lnTo>
                  <a:lnTo>
                    <a:pt x="174" y="17"/>
                  </a:lnTo>
                  <a:lnTo>
                    <a:pt x="188" y="31"/>
                  </a:lnTo>
                  <a:lnTo>
                    <a:pt x="197" y="47"/>
                  </a:lnTo>
                  <a:lnTo>
                    <a:pt x="203" y="65"/>
                  </a:lnTo>
                  <a:lnTo>
                    <a:pt x="204" y="87"/>
                  </a:lnTo>
                  <a:lnTo>
                    <a:pt x="173" y="87"/>
                  </a:lnTo>
                  <a:lnTo>
                    <a:pt x="170" y="69"/>
                  </a:lnTo>
                  <a:lnTo>
                    <a:pt x="166" y="56"/>
                  </a:lnTo>
                  <a:lnTo>
                    <a:pt x="156" y="43"/>
                  </a:lnTo>
                  <a:lnTo>
                    <a:pt x="143" y="34"/>
                  </a:lnTo>
                  <a:lnTo>
                    <a:pt x="127" y="28"/>
                  </a:lnTo>
                  <a:lnTo>
                    <a:pt x="103" y="27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53" y="39"/>
                  </a:lnTo>
                  <a:lnTo>
                    <a:pt x="45" y="46"/>
                  </a:lnTo>
                  <a:lnTo>
                    <a:pt x="41" y="56"/>
                  </a:lnTo>
                  <a:lnTo>
                    <a:pt x="40" y="66"/>
                  </a:lnTo>
                  <a:lnTo>
                    <a:pt x="42" y="77"/>
                  </a:lnTo>
                  <a:lnTo>
                    <a:pt x="51" y="85"/>
                  </a:lnTo>
                  <a:lnTo>
                    <a:pt x="63" y="92"/>
                  </a:lnTo>
                  <a:lnTo>
                    <a:pt x="79" y="98"/>
                  </a:lnTo>
                  <a:lnTo>
                    <a:pt x="97" y="102"/>
                  </a:lnTo>
                  <a:lnTo>
                    <a:pt x="116" y="106"/>
                  </a:lnTo>
                  <a:lnTo>
                    <a:pt x="136" y="110"/>
                  </a:lnTo>
                  <a:lnTo>
                    <a:pt x="155" y="115"/>
                  </a:lnTo>
                  <a:lnTo>
                    <a:pt x="173" y="122"/>
                  </a:lnTo>
                  <a:lnTo>
                    <a:pt x="188" y="130"/>
                  </a:lnTo>
                  <a:lnTo>
                    <a:pt x="200" y="141"/>
                  </a:lnTo>
                  <a:lnTo>
                    <a:pt x="208" y="155"/>
                  </a:lnTo>
                  <a:lnTo>
                    <a:pt x="211" y="172"/>
                  </a:lnTo>
                  <a:lnTo>
                    <a:pt x="209" y="186"/>
                  </a:lnTo>
                  <a:lnTo>
                    <a:pt x="204" y="200"/>
                  </a:lnTo>
                  <a:lnTo>
                    <a:pt x="194" y="212"/>
                  </a:lnTo>
                  <a:lnTo>
                    <a:pt x="180" y="223"/>
                  </a:lnTo>
                  <a:lnTo>
                    <a:pt x="162" y="231"/>
                  </a:lnTo>
                  <a:lnTo>
                    <a:pt x="139" y="238"/>
                  </a:lnTo>
                  <a:lnTo>
                    <a:pt x="110" y="239"/>
                  </a:lnTo>
                  <a:lnTo>
                    <a:pt x="80" y="238"/>
                  </a:lnTo>
                  <a:lnTo>
                    <a:pt x="55" y="231"/>
                  </a:lnTo>
                  <a:lnTo>
                    <a:pt x="36" y="223"/>
                  </a:lnTo>
                  <a:lnTo>
                    <a:pt x="19" y="209"/>
                  </a:lnTo>
                  <a:lnTo>
                    <a:pt x="8" y="193"/>
                  </a:lnTo>
                  <a:lnTo>
                    <a:pt x="3" y="172"/>
                  </a:lnTo>
                  <a:lnTo>
                    <a:pt x="0" y="149"/>
                  </a:lnTo>
                  <a:lnTo>
                    <a:pt x="34" y="149"/>
                  </a:lnTo>
                  <a:lnTo>
                    <a:pt x="36" y="167"/>
                  </a:lnTo>
                  <a:lnTo>
                    <a:pt x="42" y="183"/>
                  </a:lnTo>
                  <a:lnTo>
                    <a:pt x="52" y="194"/>
                  </a:lnTo>
                  <a:lnTo>
                    <a:pt x="67" y="204"/>
                  </a:lnTo>
                  <a:lnTo>
                    <a:pt x="86" y="209"/>
                  </a:lnTo>
                  <a:lnTo>
                    <a:pt x="110" y="210"/>
                  </a:lnTo>
                  <a:lnTo>
                    <a:pt x="132" y="209"/>
                  </a:lnTo>
                  <a:lnTo>
                    <a:pt x="150" y="205"/>
                  </a:lnTo>
                  <a:lnTo>
                    <a:pt x="162" y="198"/>
                  </a:lnTo>
                  <a:lnTo>
                    <a:pt x="170" y="191"/>
                  </a:lnTo>
                  <a:lnTo>
                    <a:pt x="175" y="183"/>
                  </a:lnTo>
                  <a:lnTo>
                    <a:pt x="177" y="174"/>
                  </a:lnTo>
                  <a:lnTo>
                    <a:pt x="174" y="161"/>
                  </a:lnTo>
                  <a:lnTo>
                    <a:pt x="167" y="152"/>
                  </a:lnTo>
                  <a:lnTo>
                    <a:pt x="155" y="145"/>
                  </a:lnTo>
                  <a:lnTo>
                    <a:pt x="140" y="140"/>
                  </a:lnTo>
                  <a:lnTo>
                    <a:pt x="122" y="136"/>
                  </a:lnTo>
                  <a:lnTo>
                    <a:pt x="102" y="132"/>
                  </a:lnTo>
                  <a:lnTo>
                    <a:pt x="83" y="128"/>
                  </a:lnTo>
                  <a:lnTo>
                    <a:pt x="45" y="117"/>
                  </a:lnTo>
                  <a:lnTo>
                    <a:pt x="30" y="109"/>
                  </a:lnTo>
                  <a:lnTo>
                    <a:pt x="17" y="98"/>
                  </a:lnTo>
                  <a:lnTo>
                    <a:pt x="8" y="85"/>
                  </a:lnTo>
                  <a:lnTo>
                    <a:pt x="6" y="68"/>
                  </a:lnTo>
                  <a:lnTo>
                    <a:pt x="7" y="51"/>
                  </a:lnTo>
                  <a:lnTo>
                    <a:pt x="12" y="37"/>
                  </a:lnTo>
                  <a:lnTo>
                    <a:pt x="22" y="24"/>
                  </a:lnTo>
                  <a:lnTo>
                    <a:pt x="36" y="15"/>
                  </a:lnTo>
                  <a:lnTo>
                    <a:pt x="55" y="7"/>
                  </a:lnTo>
                  <a:lnTo>
                    <a:pt x="78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" name="Freeform 76"/>
            <p:cNvSpPr>
              <a:spLocks/>
            </p:cNvSpPr>
            <p:nvPr/>
          </p:nvSpPr>
          <p:spPr bwMode="auto">
            <a:xfrm>
              <a:off x="2769" y="2454"/>
              <a:ext cx="70" cy="146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7" y="0"/>
                </a:cxn>
                <a:cxn ang="0">
                  <a:pos x="67" y="57"/>
                </a:cxn>
                <a:cxn ang="0">
                  <a:pos x="138" y="57"/>
                </a:cxn>
                <a:cxn ang="0">
                  <a:pos x="138" y="85"/>
                </a:cxn>
                <a:cxn ang="0">
                  <a:pos x="67" y="85"/>
                </a:cxn>
                <a:cxn ang="0">
                  <a:pos x="67" y="222"/>
                </a:cxn>
                <a:cxn ang="0">
                  <a:pos x="68" y="236"/>
                </a:cxn>
                <a:cxn ang="0">
                  <a:pos x="72" y="247"/>
                </a:cxn>
                <a:cxn ang="0">
                  <a:pos x="81" y="255"/>
                </a:cxn>
                <a:cxn ang="0">
                  <a:pos x="95" y="260"/>
                </a:cxn>
                <a:cxn ang="0">
                  <a:pos x="113" y="263"/>
                </a:cxn>
                <a:cxn ang="0">
                  <a:pos x="138" y="263"/>
                </a:cxn>
                <a:cxn ang="0">
                  <a:pos x="138" y="290"/>
                </a:cxn>
                <a:cxn ang="0">
                  <a:pos x="109" y="292"/>
                </a:cxn>
                <a:cxn ang="0">
                  <a:pos x="84" y="289"/>
                </a:cxn>
                <a:cxn ang="0">
                  <a:pos x="65" y="283"/>
                </a:cxn>
                <a:cxn ang="0">
                  <a:pos x="50" y="274"/>
                </a:cxn>
                <a:cxn ang="0">
                  <a:pos x="41" y="260"/>
                </a:cxn>
                <a:cxn ang="0">
                  <a:pos x="34" y="244"/>
                </a:cxn>
                <a:cxn ang="0">
                  <a:pos x="33" y="222"/>
                </a:cxn>
                <a:cxn ang="0">
                  <a:pos x="33" y="85"/>
                </a:cxn>
                <a:cxn ang="0">
                  <a:pos x="1" y="85"/>
                </a:cxn>
                <a:cxn ang="0">
                  <a:pos x="0" y="63"/>
                </a:cxn>
                <a:cxn ang="0">
                  <a:pos x="33" y="57"/>
                </a:cxn>
                <a:cxn ang="0">
                  <a:pos x="33" y="0"/>
                </a:cxn>
              </a:cxnLst>
              <a:rect l="0" t="0" r="r" b="b"/>
              <a:pathLst>
                <a:path w="138" h="292">
                  <a:moveTo>
                    <a:pt x="33" y="0"/>
                  </a:moveTo>
                  <a:lnTo>
                    <a:pt x="67" y="0"/>
                  </a:lnTo>
                  <a:lnTo>
                    <a:pt x="67" y="57"/>
                  </a:lnTo>
                  <a:lnTo>
                    <a:pt x="138" y="57"/>
                  </a:lnTo>
                  <a:lnTo>
                    <a:pt x="138" y="85"/>
                  </a:lnTo>
                  <a:lnTo>
                    <a:pt x="67" y="85"/>
                  </a:lnTo>
                  <a:lnTo>
                    <a:pt x="67" y="222"/>
                  </a:lnTo>
                  <a:lnTo>
                    <a:pt x="68" y="236"/>
                  </a:lnTo>
                  <a:lnTo>
                    <a:pt x="72" y="247"/>
                  </a:lnTo>
                  <a:lnTo>
                    <a:pt x="81" y="255"/>
                  </a:lnTo>
                  <a:lnTo>
                    <a:pt x="95" y="260"/>
                  </a:lnTo>
                  <a:lnTo>
                    <a:pt x="113" y="263"/>
                  </a:lnTo>
                  <a:lnTo>
                    <a:pt x="138" y="263"/>
                  </a:lnTo>
                  <a:lnTo>
                    <a:pt x="138" y="290"/>
                  </a:lnTo>
                  <a:lnTo>
                    <a:pt x="109" y="292"/>
                  </a:lnTo>
                  <a:lnTo>
                    <a:pt x="84" y="289"/>
                  </a:lnTo>
                  <a:lnTo>
                    <a:pt x="65" y="283"/>
                  </a:lnTo>
                  <a:lnTo>
                    <a:pt x="50" y="274"/>
                  </a:lnTo>
                  <a:lnTo>
                    <a:pt x="41" y="260"/>
                  </a:lnTo>
                  <a:lnTo>
                    <a:pt x="34" y="244"/>
                  </a:lnTo>
                  <a:lnTo>
                    <a:pt x="33" y="222"/>
                  </a:lnTo>
                  <a:lnTo>
                    <a:pt x="33" y="85"/>
                  </a:lnTo>
                  <a:lnTo>
                    <a:pt x="1" y="85"/>
                  </a:lnTo>
                  <a:lnTo>
                    <a:pt x="0" y="63"/>
                  </a:lnTo>
                  <a:lnTo>
                    <a:pt x="33" y="57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6" name="Freeform 77"/>
            <p:cNvSpPr>
              <a:spLocks noEditPoints="1"/>
            </p:cNvSpPr>
            <p:nvPr/>
          </p:nvSpPr>
          <p:spPr bwMode="auto">
            <a:xfrm>
              <a:off x="2849" y="2480"/>
              <a:ext cx="108" cy="121"/>
            </a:xfrm>
            <a:custGeom>
              <a:avLst/>
              <a:gdLst/>
              <a:ahLst/>
              <a:cxnLst>
                <a:cxn ang="0">
                  <a:pos x="91" y="30"/>
                </a:cxn>
                <a:cxn ang="0">
                  <a:pos x="59" y="45"/>
                </a:cxn>
                <a:cxn ang="0">
                  <a:pos x="43" y="72"/>
                </a:cxn>
                <a:cxn ang="0">
                  <a:pos x="37" y="106"/>
                </a:cxn>
                <a:cxn ang="0">
                  <a:pos x="185" y="87"/>
                </a:cxn>
                <a:cxn ang="0">
                  <a:pos x="174" y="56"/>
                </a:cxn>
                <a:cxn ang="0">
                  <a:pos x="153" y="35"/>
                </a:cxn>
                <a:cxn ang="0">
                  <a:pos x="115" y="27"/>
                </a:cxn>
                <a:cxn ang="0">
                  <a:pos x="144" y="3"/>
                </a:cxn>
                <a:cxn ang="0">
                  <a:pos x="185" y="19"/>
                </a:cxn>
                <a:cxn ang="0">
                  <a:pos x="210" y="47"/>
                </a:cxn>
                <a:cxn ang="0">
                  <a:pos x="220" y="87"/>
                </a:cxn>
                <a:cxn ang="0">
                  <a:pos x="222" y="133"/>
                </a:cxn>
                <a:cxn ang="0">
                  <a:pos x="39" y="152"/>
                </a:cxn>
                <a:cxn ang="0">
                  <a:pos x="51" y="183"/>
                </a:cxn>
                <a:cxn ang="0">
                  <a:pos x="77" y="204"/>
                </a:cxn>
                <a:cxn ang="0">
                  <a:pos x="116" y="212"/>
                </a:cxn>
                <a:cxn ang="0">
                  <a:pos x="155" y="205"/>
                </a:cxn>
                <a:cxn ang="0">
                  <a:pos x="177" y="186"/>
                </a:cxn>
                <a:cxn ang="0">
                  <a:pos x="187" y="163"/>
                </a:cxn>
                <a:cxn ang="0">
                  <a:pos x="219" y="179"/>
                </a:cxn>
                <a:cxn ang="0">
                  <a:pos x="203" y="209"/>
                </a:cxn>
                <a:cxn ang="0">
                  <a:pos x="170" y="229"/>
                </a:cxn>
                <a:cxn ang="0">
                  <a:pos x="117" y="238"/>
                </a:cxn>
                <a:cxn ang="0">
                  <a:pos x="64" y="229"/>
                </a:cxn>
                <a:cxn ang="0">
                  <a:pos x="29" y="208"/>
                </a:cxn>
                <a:cxn ang="0">
                  <a:pos x="10" y="176"/>
                </a:cxn>
                <a:cxn ang="0">
                  <a:pos x="2" y="138"/>
                </a:cxn>
                <a:cxn ang="0">
                  <a:pos x="2" y="98"/>
                </a:cxn>
                <a:cxn ang="0">
                  <a:pos x="10" y="60"/>
                </a:cxn>
                <a:cxn ang="0">
                  <a:pos x="30" y="28"/>
                </a:cxn>
                <a:cxn ang="0">
                  <a:pos x="64" y="8"/>
                </a:cxn>
                <a:cxn ang="0">
                  <a:pos x="117" y="0"/>
                </a:cxn>
              </a:cxnLst>
              <a:rect l="0" t="0" r="r" b="b"/>
              <a:pathLst>
                <a:path w="222" h="238">
                  <a:moveTo>
                    <a:pt x="115" y="27"/>
                  </a:moveTo>
                  <a:lnTo>
                    <a:pt x="91" y="30"/>
                  </a:lnTo>
                  <a:lnTo>
                    <a:pt x="74" y="35"/>
                  </a:lnTo>
                  <a:lnTo>
                    <a:pt x="59" y="45"/>
                  </a:lnTo>
                  <a:lnTo>
                    <a:pt x="49" y="57"/>
                  </a:lnTo>
                  <a:lnTo>
                    <a:pt x="43" y="72"/>
                  </a:lnTo>
                  <a:lnTo>
                    <a:pt x="39" y="88"/>
                  </a:lnTo>
                  <a:lnTo>
                    <a:pt x="37" y="106"/>
                  </a:lnTo>
                  <a:lnTo>
                    <a:pt x="187" y="106"/>
                  </a:lnTo>
                  <a:lnTo>
                    <a:pt x="185" y="87"/>
                  </a:lnTo>
                  <a:lnTo>
                    <a:pt x="181" y="70"/>
                  </a:lnTo>
                  <a:lnTo>
                    <a:pt x="174" y="56"/>
                  </a:lnTo>
                  <a:lnTo>
                    <a:pt x="165" y="43"/>
                  </a:lnTo>
                  <a:lnTo>
                    <a:pt x="153" y="35"/>
                  </a:lnTo>
                  <a:lnTo>
                    <a:pt x="135" y="28"/>
                  </a:lnTo>
                  <a:lnTo>
                    <a:pt x="115" y="27"/>
                  </a:lnTo>
                  <a:close/>
                  <a:moveTo>
                    <a:pt x="117" y="0"/>
                  </a:moveTo>
                  <a:lnTo>
                    <a:pt x="144" y="3"/>
                  </a:lnTo>
                  <a:lnTo>
                    <a:pt x="166" y="8"/>
                  </a:lnTo>
                  <a:lnTo>
                    <a:pt x="185" y="19"/>
                  </a:lnTo>
                  <a:lnTo>
                    <a:pt x="199" y="31"/>
                  </a:lnTo>
                  <a:lnTo>
                    <a:pt x="210" y="47"/>
                  </a:lnTo>
                  <a:lnTo>
                    <a:pt x="216" y="66"/>
                  </a:lnTo>
                  <a:lnTo>
                    <a:pt x="220" y="87"/>
                  </a:lnTo>
                  <a:lnTo>
                    <a:pt x="222" y="110"/>
                  </a:lnTo>
                  <a:lnTo>
                    <a:pt x="222" y="133"/>
                  </a:lnTo>
                  <a:lnTo>
                    <a:pt x="37" y="133"/>
                  </a:lnTo>
                  <a:lnTo>
                    <a:pt x="39" y="152"/>
                  </a:lnTo>
                  <a:lnTo>
                    <a:pt x="44" y="168"/>
                  </a:lnTo>
                  <a:lnTo>
                    <a:pt x="51" y="183"/>
                  </a:lnTo>
                  <a:lnTo>
                    <a:pt x="62" y="195"/>
                  </a:lnTo>
                  <a:lnTo>
                    <a:pt x="77" y="204"/>
                  </a:lnTo>
                  <a:lnTo>
                    <a:pt x="94" y="210"/>
                  </a:lnTo>
                  <a:lnTo>
                    <a:pt x="116" y="212"/>
                  </a:lnTo>
                  <a:lnTo>
                    <a:pt x="138" y="210"/>
                  </a:lnTo>
                  <a:lnTo>
                    <a:pt x="155" y="205"/>
                  </a:lnTo>
                  <a:lnTo>
                    <a:pt x="168" y="197"/>
                  </a:lnTo>
                  <a:lnTo>
                    <a:pt x="177" y="186"/>
                  </a:lnTo>
                  <a:lnTo>
                    <a:pt x="184" y="175"/>
                  </a:lnTo>
                  <a:lnTo>
                    <a:pt x="187" y="163"/>
                  </a:lnTo>
                  <a:lnTo>
                    <a:pt x="222" y="163"/>
                  </a:lnTo>
                  <a:lnTo>
                    <a:pt x="219" y="179"/>
                  </a:lnTo>
                  <a:lnTo>
                    <a:pt x="212" y="195"/>
                  </a:lnTo>
                  <a:lnTo>
                    <a:pt x="203" y="209"/>
                  </a:lnTo>
                  <a:lnTo>
                    <a:pt x="188" y="220"/>
                  </a:lnTo>
                  <a:lnTo>
                    <a:pt x="170" y="229"/>
                  </a:lnTo>
                  <a:lnTo>
                    <a:pt x="146" y="235"/>
                  </a:lnTo>
                  <a:lnTo>
                    <a:pt x="117" y="238"/>
                  </a:lnTo>
                  <a:lnTo>
                    <a:pt x="89" y="235"/>
                  </a:lnTo>
                  <a:lnTo>
                    <a:pt x="64" y="229"/>
                  </a:lnTo>
                  <a:lnTo>
                    <a:pt x="45" y="220"/>
                  </a:lnTo>
                  <a:lnTo>
                    <a:pt x="29" y="208"/>
                  </a:lnTo>
                  <a:lnTo>
                    <a:pt x="18" y="194"/>
                  </a:lnTo>
                  <a:lnTo>
                    <a:pt x="10" y="176"/>
                  </a:lnTo>
                  <a:lnTo>
                    <a:pt x="5" y="159"/>
                  </a:lnTo>
                  <a:lnTo>
                    <a:pt x="2" y="138"/>
                  </a:lnTo>
                  <a:lnTo>
                    <a:pt x="0" y="118"/>
                  </a:lnTo>
                  <a:lnTo>
                    <a:pt x="2" y="98"/>
                  </a:lnTo>
                  <a:lnTo>
                    <a:pt x="5" y="79"/>
                  </a:lnTo>
                  <a:lnTo>
                    <a:pt x="10" y="60"/>
                  </a:lnTo>
                  <a:lnTo>
                    <a:pt x="18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9" y="3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7" name="Freeform 78"/>
            <p:cNvSpPr>
              <a:spLocks/>
            </p:cNvSpPr>
            <p:nvPr/>
          </p:nvSpPr>
          <p:spPr bwMode="auto">
            <a:xfrm>
              <a:off x="2983" y="2480"/>
              <a:ext cx="54" cy="121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114" y="30"/>
                </a:cxn>
                <a:cxn ang="0">
                  <a:pos x="91" y="30"/>
                </a:cxn>
                <a:cxn ang="0">
                  <a:pos x="73" y="34"/>
                </a:cxn>
                <a:cxn ang="0">
                  <a:pos x="58" y="41"/>
                </a:cxn>
                <a:cxn ang="0">
                  <a:pos x="49" y="49"/>
                </a:cxn>
                <a:cxn ang="0">
                  <a:pos x="40" y="61"/>
                </a:cxn>
                <a:cxn ang="0">
                  <a:pos x="36" y="75"/>
                </a:cxn>
                <a:cxn ang="0">
                  <a:pos x="34" y="91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5" y="43"/>
                </a:cxn>
                <a:cxn ang="0">
                  <a:pos x="31" y="32"/>
                </a:cxn>
                <a:cxn ang="0">
                  <a:pos x="39" y="22"/>
                </a:cxn>
                <a:cxn ang="0">
                  <a:pos x="51" y="12"/>
                </a:cxn>
                <a:cxn ang="0">
                  <a:pos x="68" y="5"/>
                </a:cxn>
                <a:cxn ang="0">
                  <a:pos x="88" y="1"/>
                </a:cxn>
                <a:cxn ang="0">
                  <a:pos x="114" y="0"/>
                </a:cxn>
              </a:cxnLst>
              <a:rect l="0" t="0" r="r" b="b"/>
              <a:pathLst>
                <a:path w="114" h="236">
                  <a:moveTo>
                    <a:pt x="114" y="0"/>
                  </a:moveTo>
                  <a:lnTo>
                    <a:pt x="114" y="30"/>
                  </a:lnTo>
                  <a:lnTo>
                    <a:pt x="91" y="30"/>
                  </a:lnTo>
                  <a:lnTo>
                    <a:pt x="73" y="34"/>
                  </a:lnTo>
                  <a:lnTo>
                    <a:pt x="58" y="41"/>
                  </a:lnTo>
                  <a:lnTo>
                    <a:pt x="49" y="49"/>
                  </a:lnTo>
                  <a:lnTo>
                    <a:pt x="40" y="61"/>
                  </a:lnTo>
                  <a:lnTo>
                    <a:pt x="36" y="75"/>
                  </a:lnTo>
                  <a:lnTo>
                    <a:pt x="34" y="91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5" y="43"/>
                  </a:lnTo>
                  <a:lnTo>
                    <a:pt x="31" y="32"/>
                  </a:lnTo>
                  <a:lnTo>
                    <a:pt x="39" y="22"/>
                  </a:lnTo>
                  <a:lnTo>
                    <a:pt x="51" y="12"/>
                  </a:lnTo>
                  <a:lnTo>
                    <a:pt x="68" y="5"/>
                  </a:lnTo>
                  <a:lnTo>
                    <a:pt x="88" y="1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8" name="Freeform 79"/>
            <p:cNvSpPr>
              <a:spLocks/>
            </p:cNvSpPr>
            <p:nvPr/>
          </p:nvSpPr>
          <p:spPr bwMode="auto">
            <a:xfrm>
              <a:off x="3053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09" y="110"/>
                </a:cxn>
                <a:cxn ang="0">
                  <a:pos x="209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09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09" y="110"/>
                  </a:lnTo>
                  <a:lnTo>
                    <a:pt x="209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9" name="Freeform 80"/>
            <p:cNvSpPr>
              <a:spLocks/>
            </p:cNvSpPr>
            <p:nvPr/>
          </p:nvSpPr>
          <p:spPr bwMode="auto">
            <a:xfrm>
              <a:off x="3247" y="2454"/>
              <a:ext cx="99" cy="1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8" y="0"/>
                </a:cxn>
                <a:cxn ang="0">
                  <a:pos x="198" y="29"/>
                </a:cxn>
                <a:cxn ang="0">
                  <a:pos x="35" y="29"/>
                </a:cxn>
                <a:cxn ang="0">
                  <a:pos x="35" y="127"/>
                </a:cxn>
                <a:cxn ang="0">
                  <a:pos x="184" y="127"/>
                </a:cxn>
                <a:cxn ang="0">
                  <a:pos x="184" y="156"/>
                </a:cxn>
                <a:cxn ang="0">
                  <a:pos x="35" y="156"/>
                </a:cxn>
                <a:cxn ang="0">
                  <a:pos x="35" y="260"/>
                </a:cxn>
                <a:cxn ang="0">
                  <a:pos x="198" y="260"/>
                </a:cxn>
                <a:cxn ang="0">
                  <a:pos x="198" y="290"/>
                </a:cxn>
                <a:cxn ang="0">
                  <a:pos x="0" y="290"/>
                </a:cxn>
                <a:cxn ang="0">
                  <a:pos x="0" y="0"/>
                </a:cxn>
              </a:cxnLst>
              <a:rect l="0" t="0" r="r" b="b"/>
              <a:pathLst>
                <a:path w="198" h="290">
                  <a:moveTo>
                    <a:pt x="0" y="0"/>
                  </a:moveTo>
                  <a:lnTo>
                    <a:pt x="198" y="0"/>
                  </a:lnTo>
                  <a:lnTo>
                    <a:pt x="198" y="29"/>
                  </a:lnTo>
                  <a:lnTo>
                    <a:pt x="35" y="29"/>
                  </a:lnTo>
                  <a:lnTo>
                    <a:pt x="35" y="127"/>
                  </a:lnTo>
                  <a:lnTo>
                    <a:pt x="184" y="127"/>
                  </a:lnTo>
                  <a:lnTo>
                    <a:pt x="184" y="156"/>
                  </a:lnTo>
                  <a:lnTo>
                    <a:pt x="35" y="156"/>
                  </a:lnTo>
                  <a:lnTo>
                    <a:pt x="35" y="260"/>
                  </a:lnTo>
                  <a:lnTo>
                    <a:pt x="198" y="260"/>
                  </a:lnTo>
                  <a:lnTo>
                    <a:pt x="19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0" name="Freeform 81"/>
            <p:cNvSpPr>
              <a:spLocks/>
            </p:cNvSpPr>
            <p:nvPr/>
          </p:nvSpPr>
          <p:spPr bwMode="auto">
            <a:xfrm>
              <a:off x="3368" y="2480"/>
              <a:ext cx="105" cy="121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143" y="1"/>
                </a:cxn>
                <a:cxn ang="0">
                  <a:pos x="163" y="8"/>
                </a:cxn>
                <a:cxn ang="0">
                  <a:pos x="180" y="17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5" y="65"/>
                </a:cxn>
                <a:cxn ang="0">
                  <a:pos x="208" y="85"/>
                </a:cxn>
                <a:cxn ang="0">
                  <a:pos x="210" y="110"/>
                </a:cxn>
                <a:cxn ang="0">
                  <a:pos x="210" y="236"/>
                </a:cxn>
                <a:cxn ang="0">
                  <a:pos x="176" y="236"/>
                </a:cxn>
                <a:cxn ang="0">
                  <a:pos x="176" y="107"/>
                </a:cxn>
                <a:cxn ang="0">
                  <a:pos x="174" y="87"/>
                </a:cxn>
                <a:cxn ang="0">
                  <a:pos x="173" y="70"/>
                </a:cxn>
                <a:cxn ang="0">
                  <a:pos x="167" y="56"/>
                </a:cxn>
                <a:cxn ang="0">
                  <a:pos x="159" y="43"/>
                </a:cxn>
                <a:cxn ang="0">
                  <a:pos x="146" y="35"/>
                </a:cxn>
                <a:cxn ang="0">
                  <a:pos x="129" y="30"/>
                </a:cxn>
                <a:cxn ang="0">
                  <a:pos x="106" y="28"/>
                </a:cxn>
                <a:cxn ang="0">
                  <a:pos x="83" y="30"/>
                </a:cxn>
                <a:cxn ang="0">
                  <a:pos x="66" y="35"/>
                </a:cxn>
                <a:cxn ang="0">
                  <a:pos x="53" y="43"/>
                </a:cxn>
                <a:cxn ang="0">
                  <a:pos x="44" y="56"/>
                </a:cxn>
                <a:cxn ang="0">
                  <a:pos x="38" y="69"/>
                </a:cxn>
                <a:cxn ang="0">
                  <a:pos x="36" y="87"/>
                </a:cxn>
                <a:cxn ang="0">
                  <a:pos x="34" y="107"/>
                </a:cxn>
                <a:cxn ang="0">
                  <a:pos x="34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5" y="3"/>
                </a:cxn>
                <a:cxn ang="0">
                  <a:pos x="26" y="45"/>
                </a:cxn>
                <a:cxn ang="0">
                  <a:pos x="32" y="32"/>
                </a:cxn>
                <a:cxn ang="0">
                  <a:pos x="41" y="22"/>
                </a:cxn>
                <a:cxn ang="0">
                  <a:pos x="53" y="13"/>
                </a:cxn>
                <a:cxn ang="0">
                  <a:pos x="70" y="7"/>
                </a:cxn>
                <a:cxn ang="0">
                  <a:pos x="90" y="1"/>
                </a:cxn>
                <a:cxn ang="0">
                  <a:pos x="116" y="0"/>
                </a:cxn>
              </a:cxnLst>
              <a:rect l="0" t="0" r="r" b="b"/>
              <a:pathLst>
                <a:path w="210" h="236">
                  <a:moveTo>
                    <a:pt x="116" y="0"/>
                  </a:moveTo>
                  <a:lnTo>
                    <a:pt x="143" y="1"/>
                  </a:lnTo>
                  <a:lnTo>
                    <a:pt x="163" y="8"/>
                  </a:lnTo>
                  <a:lnTo>
                    <a:pt x="180" y="17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5" y="65"/>
                  </a:lnTo>
                  <a:lnTo>
                    <a:pt x="208" y="85"/>
                  </a:lnTo>
                  <a:lnTo>
                    <a:pt x="210" y="110"/>
                  </a:lnTo>
                  <a:lnTo>
                    <a:pt x="210" y="236"/>
                  </a:lnTo>
                  <a:lnTo>
                    <a:pt x="176" y="236"/>
                  </a:lnTo>
                  <a:lnTo>
                    <a:pt x="176" y="107"/>
                  </a:lnTo>
                  <a:lnTo>
                    <a:pt x="174" y="87"/>
                  </a:lnTo>
                  <a:lnTo>
                    <a:pt x="173" y="70"/>
                  </a:lnTo>
                  <a:lnTo>
                    <a:pt x="167" y="56"/>
                  </a:lnTo>
                  <a:lnTo>
                    <a:pt x="159" y="43"/>
                  </a:lnTo>
                  <a:lnTo>
                    <a:pt x="146" y="35"/>
                  </a:lnTo>
                  <a:lnTo>
                    <a:pt x="129" y="30"/>
                  </a:lnTo>
                  <a:lnTo>
                    <a:pt x="106" y="28"/>
                  </a:lnTo>
                  <a:lnTo>
                    <a:pt x="83" y="30"/>
                  </a:lnTo>
                  <a:lnTo>
                    <a:pt x="66" y="35"/>
                  </a:lnTo>
                  <a:lnTo>
                    <a:pt x="53" y="43"/>
                  </a:lnTo>
                  <a:lnTo>
                    <a:pt x="44" y="56"/>
                  </a:lnTo>
                  <a:lnTo>
                    <a:pt x="38" y="69"/>
                  </a:lnTo>
                  <a:lnTo>
                    <a:pt x="36" y="87"/>
                  </a:lnTo>
                  <a:lnTo>
                    <a:pt x="34" y="107"/>
                  </a:lnTo>
                  <a:lnTo>
                    <a:pt x="34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5" y="3"/>
                  </a:lnTo>
                  <a:lnTo>
                    <a:pt x="26" y="45"/>
                  </a:lnTo>
                  <a:lnTo>
                    <a:pt x="32" y="32"/>
                  </a:lnTo>
                  <a:lnTo>
                    <a:pt x="41" y="22"/>
                  </a:lnTo>
                  <a:lnTo>
                    <a:pt x="53" y="13"/>
                  </a:lnTo>
                  <a:lnTo>
                    <a:pt x="70" y="7"/>
                  </a:lnTo>
                  <a:lnTo>
                    <a:pt x="90" y="1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1" name="Freeform 82"/>
            <p:cNvSpPr>
              <a:spLocks noEditPoints="1"/>
            </p:cNvSpPr>
            <p:nvPr/>
          </p:nvSpPr>
          <p:spPr bwMode="auto">
            <a:xfrm>
              <a:off x="3489" y="2480"/>
              <a:ext cx="111" cy="121"/>
            </a:xfrm>
            <a:custGeom>
              <a:avLst/>
              <a:gdLst/>
              <a:ahLst/>
              <a:cxnLst>
                <a:cxn ang="0">
                  <a:pos x="89" y="30"/>
                </a:cxn>
                <a:cxn ang="0">
                  <a:pos x="57" y="45"/>
                </a:cxn>
                <a:cxn ang="0">
                  <a:pos x="41" y="72"/>
                </a:cxn>
                <a:cxn ang="0">
                  <a:pos x="35" y="106"/>
                </a:cxn>
                <a:cxn ang="0">
                  <a:pos x="183" y="87"/>
                </a:cxn>
                <a:cxn ang="0">
                  <a:pos x="174" y="56"/>
                </a:cxn>
                <a:cxn ang="0">
                  <a:pos x="151" y="35"/>
                </a:cxn>
                <a:cxn ang="0">
                  <a:pos x="113" y="27"/>
                </a:cxn>
                <a:cxn ang="0">
                  <a:pos x="142" y="3"/>
                </a:cxn>
                <a:cxn ang="0">
                  <a:pos x="183" y="19"/>
                </a:cxn>
                <a:cxn ang="0">
                  <a:pos x="208" y="47"/>
                </a:cxn>
                <a:cxn ang="0">
                  <a:pos x="218" y="87"/>
                </a:cxn>
                <a:cxn ang="0">
                  <a:pos x="220" y="133"/>
                </a:cxn>
                <a:cxn ang="0">
                  <a:pos x="38" y="152"/>
                </a:cxn>
                <a:cxn ang="0">
                  <a:pos x="50" y="183"/>
                </a:cxn>
                <a:cxn ang="0">
                  <a:pos x="74" y="204"/>
                </a:cxn>
                <a:cxn ang="0">
                  <a:pos x="114" y="212"/>
                </a:cxn>
                <a:cxn ang="0">
                  <a:pos x="153" y="205"/>
                </a:cxn>
                <a:cxn ang="0">
                  <a:pos x="175" y="186"/>
                </a:cxn>
                <a:cxn ang="0">
                  <a:pos x="184" y="163"/>
                </a:cxn>
                <a:cxn ang="0">
                  <a:pos x="218" y="179"/>
                </a:cxn>
                <a:cxn ang="0">
                  <a:pos x="201" y="209"/>
                </a:cxn>
                <a:cxn ang="0">
                  <a:pos x="168" y="229"/>
                </a:cxn>
                <a:cxn ang="0">
                  <a:pos x="115" y="238"/>
                </a:cxn>
                <a:cxn ang="0">
                  <a:pos x="62" y="229"/>
                </a:cxn>
                <a:cxn ang="0">
                  <a:pos x="28" y="208"/>
                </a:cxn>
                <a:cxn ang="0">
                  <a:pos x="9" y="176"/>
                </a:cxn>
                <a:cxn ang="0">
                  <a:pos x="1" y="138"/>
                </a:cxn>
                <a:cxn ang="0">
                  <a:pos x="1" y="98"/>
                </a:cxn>
                <a:cxn ang="0">
                  <a:pos x="9" y="60"/>
                </a:cxn>
                <a:cxn ang="0">
                  <a:pos x="28" y="28"/>
                </a:cxn>
                <a:cxn ang="0">
                  <a:pos x="62" y="8"/>
                </a:cxn>
                <a:cxn ang="0">
                  <a:pos x="115" y="0"/>
                </a:cxn>
              </a:cxnLst>
              <a:rect l="0" t="0" r="r" b="b"/>
              <a:pathLst>
                <a:path w="221" h="238">
                  <a:moveTo>
                    <a:pt x="113" y="27"/>
                  </a:moveTo>
                  <a:lnTo>
                    <a:pt x="89" y="30"/>
                  </a:lnTo>
                  <a:lnTo>
                    <a:pt x="72" y="35"/>
                  </a:lnTo>
                  <a:lnTo>
                    <a:pt x="57" y="45"/>
                  </a:lnTo>
                  <a:lnTo>
                    <a:pt x="47" y="57"/>
                  </a:lnTo>
                  <a:lnTo>
                    <a:pt x="41" y="72"/>
                  </a:lnTo>
                  <a:lnTo>
                    <a:pt x="36" y="88"/>
                  </a:lnTo>
                  <a:lnTo>
                    <a:pt x="35" y="106"/>
                  </a:lnTo>
                  <a:lnTo>
                    <a:pt x="184" y="106"/>
                  </a:lnTo>
                  <a:lnTo>
                    <a:pt x="183" y="87"/>
                  </a:lnTo>
                  <a:lnTo>
                    <a:pt x="180" y="70"/>
                  </a:lnTo>
                  <a:lnTo>
                    <a:pt x="174" y="56"/>
                  </a:lnTo>
                  <a:lnTo>
                    <a:pt x="164" y="43"/>
                  </a:lnTo>
                  <a:lnTo>
                    <a:pt x="151" y="35"/>
                  </a:lnTo>
                  <a:lnTo>
                    <a:pt x="133" y="28"/>
                  </a:lnTo>
                  <a:lnTo>
                    <a:pt x="113" y="27"/>
                  </a:lnTo>
                  <a:close/>
                  <a:moveTo>
                    <a:pt x="115" y="0"/>
                  </a:moveTo>
                  <a:lnTo>
                    <a:pt x="142" y="3"/>
                  </a:lnTo>
                  <a:lnTo>
                    <a:pt x="164" y="8"/>
                  </a:lnTo>
                  <a:lnTo>
                    <a:pt x="183" y="19"/>
                  </a:lnTo>
                  <a:lnTo>
                    <a:pt x="197" y="31"/>
                  </a:lnTo>
                  <a:lnTo>
                    <a:pt x="208" y="47"/>
                  </a:lnTo>
                  <a:lnTo>
                    <a:pt x="214" y="66"/>
                  </a:lnTo>
                  <a:lnTo>
                    <a:pt x="218" y="87"/>
                  </a:lnTo>
                  <a:lnTo>
                    <a:pt x="220" y="110"/>
                  </a:lnTo>
                  <a:lnTo>
                    <a:pt x="220" y="133"/>
                  </a:lnTo>
                  <a:lnTo>
                    <a:pt x="35" y="133"/>
                  </a:lnTo>
                  <a:lnTo>
                    <a:pt x="38" y="152"/>
                  </a:lnTo>
                  <a:lnTo>
                    <a:pt x="42" y="168"/>
                  </a:lnTo>
                  <a:lnTo>
                    <a:pt x="50" y="183"/>
                  </a:lnTo>
                  <a:lnTo>
                    <a:pt x="61" y="195"/>
                  </a:lnTo>
                  <a:lnTo>
                    <a:pt x="74" y="204"/>
                  </a:lnTo>
                  <a:lnTo>
                    <a:pt x="92" y="210"/>
                  </a:lnTo>
                  <a:lnTo>
                    <a:pt x="114" y="212"/>
                  </a:lnTo>
                  <a:lnTo>
                    <a:pt x="136" y="210"/>
                  </a:lnTo>
                  <a:lnTo>
                    <a:pt x="153" y="205"/>
                  </a:lnTo>
                  <a:lnTo>
                    <a:pt x="165" y="197"/>
                  </a:lnTo>
                  <a:lnTo>
                    <a:pt x="175" y="186"/>
                  </a:lnTo>
                  <a:lnTo>
                    <a:pt x="182" y="175"/>
                  </a:lnTo>
                  <a:lnTo>
                    <a:pt x="184" y="163"/>
                  </a:lnTo>
                  <a:lnTo>
                    <a:pt x="221" y="163"/>
                  </a:lnTo>
                  <a:lnTo>
                    <a:pt x="218" y="179"/>
                  </a:lnTo>
                  <a:lnTo>
                    <a:pt x="212" y="195"/>
                  </a:lnTo>
                  <a:lnTo>
                    <a:pt x="201" y="209"/>
                  </a:lnTo>
                  <a:lnTo>
                    <a:pt x="187" y="220"/>
                  </a:lnTo>
                  <a:lnTo>
                    <a:pt x="168" y="229"/>
                  </a:lnTo>
                  <a:lnTo>
                    <a:pt x="144" y="235"/>
                  </a:lnTo>
                  <a:lnTo>
                    <a:pt x="115" y="238"/>
                  </a:lnTo>
                  <a:lnTo>
                    <a:pt x="87" y="235"/>
                  </a:lnTo>
                  <a:lnTo>
                    <a:pt x="62" y="229"/>
                  </a:lnTo>
                  <a:lnTo>
                    <a:pt x="43" y="220"/>
                  </a:lnTo>
                  <a:lnTo>
                    <a:pt x="28" y="208"/>
                  </a:lnTo>
                  <a:lnTo>
                    <a:pt x="17" y="194"/>
                  </a:lnTo>
                  <a:lnTo>
                    <a:pt x="9" y="176"/>
                  </a:lnTo>
                  <a:lnTo>
                    <a:pt x="4" y="159"/>
                  </a:lnTo>
                  <a:lnTo>
                    <a:pt x="1" y="138"/>
                  </a:lnTo>
                  <a:lnTo>
                    <a:pt x="0" y="118"/>
                  </a:lnTo>
                  <a:lnTo>
                    <a:pt x="1" y="98"/>
                  </a:lnTo>
                  <a:lnTo>
                    <a:pt x="4" y="79"/>
                  </a:lnTo>
                  <a:lnTo>
                    <a:pt x="9" y="60"/>
                  </a:lnTo>
                  <a:lnTo>
                    <a:pt x="17" y="43"/>
                  </a:lnTo>
                  <a:lnTo>
                    <a:pt x="28" y="28"/>
                  </a:lnTo>
                  <a:lnTo>
                    <a:pt x="43" y="17"/>
                  </a:lnTo>
                  <a:lnTo>
                    <a:pt x="62" y="8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2" name="Freeform 83"/>
            <p:cNvSpPr>
              <a:spLocks/>
            </p:cNvSpPr>
            <p:nvPr/>
          </p:nvSpPr>
          <p:spPr bwMode="auto">
            <a:xfrm>
              <a:off x="3616" y="2480"/>
              <a:ext cx="57" cy="121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15" y="30"/>
                </a:cxn>
                <a:cxn ang="0">
                  <a:pos x="92" y="30"/>
                </a:cxn>
                <a:cxn ang="0">
                  <a:pos x="75" y="34"/>
                </a:cxn>
                <a:cxn ang="0">
                  <a:pos x="60" y="41"/>
                </a:cxn>
                <a:cxn ang="0">
                  <a:pos x="50" y="49"/>
                </a:cxn>
                <a:cxn ang="0">
                  <a:pos x="42" y="61"/>
                </a:cxn>
                <a:cxn ang="0">
                  <a:pos x="38" y="75"/>
                </a:cxn>
                <a:cxn ang="0">
                  <a:pos x="35" y="91"/>
                </a:cxn>
                <a:cxn ang="0">
                  <a:pos x="35" y="236"/>
                </a:cxn>
                <a:cxn ang="0">
                  <a:pos x="0" y="236"/>
                </a:cxn>
                <a:cxn ang="0">
                  <a:pos x="0" y="3"/>
                </a:cxn>
                <a:cxn ang="0">
                  <a:pos x="16" y="3"/>
                </a:cxn>
                <a:cxn ang="0">
                  <a:pos x="27" y="43"/>
                </a:cxn>
                <a:cxn ang="0">
                  <a:pos x="33" y="32"/>
                </a:cxn>
                <a:cxn ang="0">
                  <a:pos x="41" y="22"/>
                </a:cxn>
                <a:cxn ang="0">
                  <a:pos x="53" y="12"/>
                </a:cxn>
                <a:cxn ang="0">
                  <a:pos x="69" y="5"/>
                </a:cxn>
                <a:cxn ang="0">
                  <a:pos x="90" y="1"/>
                </a:cxn>
                <a:cxn ang="0">
                  <a:pos x="115" y="0"/>
                </a:cxn>
              </a:cxnLst>
              <a:rect l="0" t="0" r="r" b="b"/>
              <a:pathLst>
                <a:path w="115" h="236">
                  <a:moveTo>
                    <a:pt x="115" y="0"/>
                  </a:moveTo>
                  <a:lnTo>
                    <a:pt x="115" y="30"/>
                  </a:lnTo>
                  <a:lnTo>
                    <a:pt x="92" y="30"/>
                  </a:lnTo>
                  <a:lnTo>
                    <a:pt x="75" y="34"/>
                  </a:lnTo>
                  <a:lnTo>
                    <a:pt x="60" y="41"/>
                  </a:lnTo>
                  <a:lnTo>
                    <a:pt x="50" y="49"/>
                  </a:lnTo>
                  <a:lnTo>
                    <a:pt x="42" y="61"/>
                  </a:lnTo>
                  <a:lnTo>
                    <a:pt x="38" y="75"/>
                  </a:lnTo>
                  <a:lnTo>
                    <a:pt x="35" y="91"/>
                  </a:lnTo>
                  <a:lnTo>
                    <a:pt x="35" y="236"/>
                  </a:lnTo>
                  <a:lnTo>
                    <a:pt x="0" y="236"/>
                  </a:lnTo>
                  <a:lnTo>
                    <a:pt x="0" y="3"/>
                  </a:lnTo>
                  <a:lnTo>
                    <a:pt x="16" y="3"/>
                  </a:lnTo>
                  <a:lnTo>
                    <a:pt x="27" y="43"/>
                  </a:lnTo>
                  <a:lnTo>
                    <a:pt x="33" y="32"/>
                  </a:lnTo>
                  <a:lnTo>
                    <a:pt x="41" y="22"/>
                  </a:lnTo>
                  <a:lnTo>
                    <a:pt x="53" y="12"/>
                  </a:lnTo>
                  <a:lnTo>
                    <a:pt x="69" y="5"/>
                  </a:lnTo>
                  <a:lnTo>
                    <a:pt x="90" y="1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3" name="Freeform 84"/>
            <p:cNvSpPr>
              <a:spLocks noEditPoints="1"/>
            </p:cNvSpPr>
            <p:nvPr/>
          </p:nvSpPr>
          <p:spPr bwMode="auto">
            <a:xfrm>
              <a:off x="3677" y="2483"/>
              <a:ext cx="115" cy="165"/>
            </a:xfrm>
            <a:custGeom>
              <a:avLst/>
              <a:gdLst/>
              <a:ahLst/>
              <a:cxnLst>
                <a:cxn ang="0">
                  <a:pos x="89" y="29"/>
                </a:cxn>
                <a:cxn ang="0">
                  <a:pos x="61" y="39"/>
                </a:cxn>
                <a:cxn ang="0">
                  <a:pos x="47" y="58"/>
                </a:cxn>
                <a:cxn ang="0">
                  <a:pos x="43" y="82"/>
                </a:cxn>
                <a:cxn ang="0">
                  <a:pos x="47" y="108"/>
                </a:cxn>
                <a:cxn ang="0">
                  <a:pos x="61" y="129"/>
                </a:cxn>
                <a:cxn ang="0">
                  <a:pos x="89" y="139"/>
                </a:cxn>
                <a:cxn ang="0">
                  <a:pos x="131" y="139"/>
                </a:cxn>
                <a:cxn ang="0">
                  <a:pos x="160" y="129"/>
                </a:cxn>
                <a:cxn ang="0">
                  <a:pos x="173" y="108"/>
                </a:cxn>
                <a:cxn ang="0">
                  <a:pos x="177" y="82"/>
                </a:cxn>
                <a:cxn ang="0">
                  <a:pos x="173" y="58"/>
                </a:cxn>
                <a:cxn ang="0">
                  <a:pos x="160" y="40"/>
                </a:cxn>
                <a:cxn ang="0">
                  <a:pos x="133" y="29"/>
                </a:cxn>
                <a:cxn ang="0">
                  <a:pos x="116" y="0"/>
                </a:cxn>
                <a:cxn ang="0">
                  <a:pos x="218" y="17"/>
                </a:cxn>
                <a:cxn ang="0">
                  <a:pos x="195" y="31"/>
                </a:cxn>
                <a:cxn ang="0">
                  <a:pos x="211" y="63"/>
                </a:cxn>
                <a:cxn ang="0">
                  <a:pos x="213" y="101"/>
                </a:cxn>
                <a:cxn ang="0">
                  <a:pos x="203" y="131"/>
                </a:cxn>
                <a:cxn ang="0">
                  <a:pos x="180" y="154"/>
                </a:cxn>
                <a:cxn ang="0">
                  <a:pos x="139" y="167"/>
                </a:cxn>
                <a:cxn ang="0">
                  <a:pos x="92" y="167"/>
                </a:cxn>
                <a:cxn ang="0">
                  <a:pos x="63" y="161"/>
                </a:cxn>
                <a:cxn ang="0">
                  <a:pos x="43" y="168"/>
                </a:cxn>
                <a:cxn ang="0">
                  <a:pos x="38" y="176"/>
                </a:cxn>
                <a:cxn ang="0">
                  <a:pos x="50" y="188"/>
                </a:cxn>
                <a:cxn ang="0">
                  <a:pos x="81" y="195"/>
                </a:cxn>
                <a:cxn ang="0">
                  <a:pos x="122" y="201"/>
                </a:cxn>
                <a:cxn ang="0">
                  <a:pos x="184" y="214"/>
                </a:cxn>
                <a:cxn ang="0">
                  <a:pos x="216" y="233"/>
                </a:cxn>
                <a:cxn ang="0">
                  <a:pos x="228" y="263"/>
                </a:cxn>
                <a:cxn ang="0">
                  <a:pos x="222" y="288"/>
                </a:cxn>
                <a:cxn ang="0">
                  <a:pos x="205" y="309"/>
                </a:cxn>
                <a:cxn ang="0">
                  <a:pos x="169" y="326"/>
                </a:cxn>
                <a:cxn ang="0">
                  <a:pos x="115" y="331"/>
                </a:cxn>
                <a:cxn ang="0">
                  <a:pos x="58" y="324"/>
                </a:cxn>
                <a:cxn ang="0">
                  <a:pos x="23" y="308"/>
                </a:cxn>
                <a:cxn ang="0">
                  <a:pos x="5" y="279"/>
                </a:cxn>
                <a:cxn ang="0">
                  <a:pos x="0" y="244"/>
                </a:cxn>
                <a:cxn ang="0">
                  <a:pos x="36" y="259"/>
                </a:cxn>
                <a:cxn ang="0">
                  <a:pos x="46" y="282"/>
                </a:cxn>
                <a:cxn ang="0">
                  <a:pos x="70" y="297"/>
                </a:cxn>
                <a:cxn ang="0">
                  <a:pos x="115" y="302"/>
                </a:cxn>
                <a:cxn ang="0">
                  <a:pos x="158" y="298"/>
                </a:cxn>
                <a:cxn ang="0">
                  <a:pos x="182" y="288"/>
                </a:cxn>
                <a:cxn ang="0">
                  <a:pos x="190" y="273"/>
                </a:cxn>
                <a:cxn ang="0">
                  <a:pos x="188" y="254"/>
                </a:cxn>
                <a:cxn ang="0">
                  <a:pos x="165" y="237"/>
                </a:cxn>
                <a:cxn ang="0">
                  <a:pos x="108" y="225"/>
                </a:cxn>
                <a:cxn ang="0">
                  <a:pos x="66" y="220"/>
                </a:cxn>
                <a:cxn ang="0">
                  <a:pos x="29" y="209"/>
                </a:cxn>
                <a:cxn ang="0">
                  <a:pos x="6" y="191"/>
                </a:cxn>
                <a:cxn ang="0">
                  <a:pos x="6" y="167"/>
                </a:cxn>
                <a:cxn ang="0">
                  <a:pos x="25" y="152"/>
                </a:cxn>
                <a:cxn ang="0">
                  <a:pos x="25" y="134"/>
                </a:cxn>
                <a:cxn ang="0">
                  <a:pos x="9" y="100"/>
                </a:cxn>
                <a:cxn ang="0">
                  <a:pos x="9" y="65"/>
                </a:cxn>
                <a:cxn ang="0">
                  <a:pos x="19" y="35"/>
                </a:cxn>
                <a:cxn ang="0">
                  <a:pos x="43" y="13"/>
                </a:cxn>
                <a:cxn ang="0">
                  <a:pos x="87" y="1"/>
                </a:cxn>
              </a:cxnLst>
              <a:rect l="0" t="0" r="r" b="b"/>
              <a:pathLst>
                <a:path w="228" h="331">
                  <a:moveTo>
                    <a:pt x="111" y="28"/>
                  </a:moveTo>
                  <a:lnTo>
                    <a:pt x="89" y="29"/>
                  </a:lnTo>
                  <a:lnTo>
                    <a:pt x="73" y="34"/>
                  </a:lnTo>
                  <a:lnTo>
                    <a:pt x="61" y="39"/>
                  </a:lnTo>
                  <a:lnTo>
                    <a:pt x="53" y="47"/>
                  </a:lnTo>
                  <a:lnTo>
                    <a:pt x="47" y="58"/>
                  </a:lnTo>
                  <a:lnTo>
                    <a:pt x="44" y="69"/>
                  </a:lnTo>
                  <a:lnTo>
                    <a:pt x="43" y="82"/>
                  </a:lnTo>
                  <a:lnTo>
                    <a:pt x="44" y="96"/>
                  </a:lnTo>
                  <a:lnTo>
                    <a:pt x="47" y="108"/>
                  </a:lnTo>
                  <a:lnTo>
                    <a:pt x="51" y="119"/>
                  </a:lnTo>
                  <a:lnTo>
                    <a:pt x="61" y="129"/>
                  </a:lnTo>
                  <a:lnTo>
                    <a:pt x="73" y="135"/>
                  </a:lnTo>
                  <a:lnTo>
                    <a:pt x="89" y="139"/>
                  </a:lnTo>
                  <a:lnTo>
                    <a:pt x="111" y="141"/>
                  </a:lnTo>
                  <a:lnTo>
                    <a:pt x="131" y="139"/>
                  </a:lnTo>
                  <a:lnTo>
                    <a:pt x="148" y="135"/>
                  </a:lnTo>
                  <a:lnTo>
                    <a:pt x="160" y="129"/>
                  </a:lnTo>
                  <a:lnTo>
                    <a:pt x="168" y="119"/>
                  </a:lnTo>
                  <a:lnTo>
                    <a:pt x="173" y="108"/>
                  </a:lnTo>
                  <a:lnTo>
                    <a:pt x="176" y="96"/>
                  </a:lnTo>
                  <a:lnTo>
                    <a:pt x="177" y="82"/>
                  </a:lnTo>
                  <a:lnTo>
                    <a:pt x="176" y="70"/>
                  </a:lnTo>
                  <a:lnTo>
                    <a:pt x="173" y="58"/>
                  </a:lnTo>
                  <a:lnTo>
                    <a:pt x="169" y="48"/>
                  </a:lnTo>
                  <a:lnTo>
                    <a:pt x="160" y="40"/>
                  </a:lnTo>
                  <a:lnTo>
                    <a:pt x="149" y="34"/>
                  </a:lnTo>
                  <a:lnTo>
                    <a:pt x="133" y="29"/>
                  </a:lnTo>
                  <a:lnTo>
                    <a:pt x="111" y="28"/>
                  </a:lnTo>
                  <a:close/>
                  <a:moveTo>
                    <a:pt x="116" y="0"/>
                  </a:moveTo>
                  <a:lnTo>
                    <a:pt x="218" y="0"/>
                  </a:lnTo>
                  <a:lnTo>
                    <a:pt x="218" y="17"/>
                  </a:lnTo>
                  <a:lnTo>
                    <a:pt x="180" y="23"/>
                  </a:lnTo>
                  <a:lnTo>
                    <a:pt x="195" y="31"/>
                  </a:lnTo>
                  <a:lnTo>
                    <a:pt x="206" y="46"/>
                  </a:lnTo>
                  <a:lnTo>
                    <a:pt x="211" y="63"/>
                  </a:lnTo>
                  <a:lnTo>
                    <a:pt x="214" y="84"/>
                  </a:lnTo>
                  <a:lnTo>
                    <a:pt x="213" y="101"/>
                  </a:lnTo>
                  <a:lnTo>
                    <a:pt x="210" y="118"/>
                  </a:lnTo>
                  <a:lnTo>
                    <a:pt x="203" y="131"/>
                  </a:lnTo>
                  <a:lnTo>
                    <a:pt x="194" y="145"/>
                  </a:lnTo>
                  <a:lnTo>
                    <a:pt x="180" y="154"/>
                  </a:lnTo>
                  <a:lnTo>
                    <a:pt x="163" y="161"/>
                  </a:lnTo>
                  <a:lnTo>
                    <a:pt x="139" y="167"/>
                  </a:lnTo>
                  <a:lnTo>
                    <a:pt x="111" y="168"/>
                  </a:lnTo>
                  <a:lnTo>
                    <a:pt x="92" y="167"/>
                  </a:lnTo>
                  <a:lnTo>
                    <a:pt x="76" y="165"/>
                  </a:lnTo>
                  <a:lnTo>
                    <a:pt x="63" y="161"/>
                  </a:lnTo>
                  <a:lnTo>
                    <a:pt x="50" y="164"/>
                  </a:lnTo>
                  <a:lnTo>
                    <a:pt x="43" y="168"/>
                  </a:lnTo>
                  <a:lnTo>
                    <a:pt x="39" y="172"/>
                  </a:lnTo>
                  <a:lnTo>
                    <a:pt x="38" y="176"/>
                  </a:lnTo>
                  <a:lnTo>
                    <a:pt x="40" y="183"/>
                  </a:lnTo>
                  <a:lnTo>
                    <a:pt x="50" y="188"/>
                  </a:lnTo>
                  <a:lnTo>
                    <a:pt x="63" y="192"/>
                  </a:lnTo>
                  <a:lnTo>
                    <a:pt x="81" y="195"/>
                  </a:lnTo>
                  <a:lnTo>
                    <a:pt x="100" y="198"/>
                  </a:lnTo>
                  <a:lnTo>
                    <a:pt x="122" y="201"/>
                  </a:lnTo>
                  <a:lnTo>
                    <a:pt x="165" y="209"/>
                  </a:lnTo>
                  <a:lnTo>
                    <a:pt x="184" y="214"/>
                  </a:lnTo>
                  <a:lnTo>
                    <a:pt x="202" y="222"/>
                  </a:lnTo>
                  <a:lnTo>
                    <a:pt x="216" y="233"/>
                  </a:lnTo>
                  <a:lnTo>
                    <a:pt x="225" y="247"/>
                  </a:lnTo>
                  <a:lnTo>
                    <a:pt x="228" y="263"/>
                  </a:lnTo>
                  <a:lnTo>
                    <a:pt x="226" y="275"/>
                  </a:lnTo>
                  <a:lnTo>
                    <a:pt x="222" y="288"/>
                  </a:lnTo>
                  <a:lnTo>
                    <a:pt x="216" y="298"/>
                  </a:lnTo>
                  <a:lnTo>
                    <a:pt x="205" y="309"/>
                  </a:lnTo>
                  <a:lnTo>
                    <a:pt x="188" y="319"/>
                  </a:lnTo>
                  <a:lnTo>
                    <a:pt x="169" y="326"/>
                  </a:lnTo>
                  <a:lnTo>
                    <a:pt x="145" y="330"/>
                  </a:lnTo>
                  <a:lnTo>
                    <a:pt x="115" y="331"/>
                  </a:lnTo>
                  <a:lnTo>
                    <a:pt x="84" y="330"/>
                  </a:lnTo>
                  <a:lnTo>
                    <a:pt x="58" y="324"/>
                  </a:lnTo>
                  <a:lnTo>
                    <a:pt x="39" y="317"/>
                  </a:lnTo>
                  <a:lnTo>
                    <a:pt x="23" y="308"/>
                  </a:lnTo>
                  <a:lnTo>
                    <a:pt x="12" y="294"/>
                  </a:lnTo>
                  <a:lnTo>
                    <a:pt x="5" y="279"/>
                  </a:lnTo>
                  <a:lnTo>
                    <a:pt x="1" y="263"/>
                  </a:lnTo>
                  <a:lnTo>
                    <a:pt x="0" y="244"/>
                  </a:lnTo>
                  <a:lnTo>
                    <a:pt x="35" y="244"/>
                  </a:lnTo>
                  <a:lnTo>
                    <a:pt x="36" y="259"/>
                  </a:lnTo>
                  <a:lnTo>
                    <a:pt x="39" y="271"/>
                  </a:lnTo>
                  <a:lnTo>
                    <a:pt x="46" y="282"/>
                  </a:lnTo>
                  <a:lnTo>
                    <a:pt x="55" y="290"/>
                  </a:lnTo>
                  <a:lnTo>
                    <a:pt x="70" y="297"/>
                  </a:lnTo>
                  <a:lnTo>
                    <a:pt x="89" y="301"/>
                  </a:lnTo>
                  <a:lnTo>
                    <a:pt x="115" y="302"/>
                  </a:lnTo>
                  <a:lnTo>
                    <a:pt x="139" y="301"/>
                  </a:lnTo>
                  <a:lnTo>
                    <a:pt x="158" y="298"/>
                  </a:lnTo>
                  <a:lnTo>
                    <a:pt x="172" y="293"/>
                  </a:lnTo>
                  <a:lnTo>
                    <a:pt x="182" y="288"/>
                  </a:lnTo>
                  <a:lnTo>
                    <a:pt x="187" y="281"/>
                  </a:lnTo>
                  <a:lnTo>
                    <a:pt x="190" y="273"/>
                  </a:lnTo>
                  <a:lnTo>
                    <a:pt x="191" y="264"/>
                  </a:lnTo>
                  <a:lnTo>
                    <a:pt x="188" y="254"/>
                  </a:lnTo>
                  <a:lnTo>
                    <a:pt x="179" y="244"/>
                  </a:lnTo>
                  <a:lnTo>
                    <a:pt x="165" y="237"/>
                  </a:lnTo>
                  <a:lnTo>
                    <a:pt x="149" y="233"/>
                  </a:lnTo>
                  <a:lnTo>
                    <a:pt x="108" y="225"/>
                  </a:lnTo>
                  <a:lnTo>
                    <a:pt x="87" y="222"/>
                  </a:lnTo>
                  <a:lnTo>
                    <a:pt x="66" y="220"/>
                  </a:lnTo>
                  <a:lnTo>
                    <a:pt x="46" y="216"/>
                  </a:lnTo>
                  <a:lnTo>
                    <a:pt x="29" y="209"/>
                  </a:lnTo>
                  <a:lnTo>
                    <a:pt x="16" y="202"/>
                  </a:lnTo>
                  <a:lnTo>
                    <a:pt x="6" y="191"/>
                  </a:lnTo>
                  <a:lnTo>
                    <a:pt x="4" y="179"/>
                  </a:lnTo>
                  <a:lnTo>
                    <a:pt x="6" y="167"/>
                  </a:lnTo>
                  <a:lnTo>
                    <a:pt x="13" y="158"/>
                  </a:lnTo>
                  <a:lnTo>
                    <a:pt x="25" y="152"/>
                  </a:lnTo>
                  <a:lnTo>
                    <a:pt x="40" y="146"/>
                  </a:lnTo>
                  <a:lnTo>
                    <a:pt x="25" y="134"/>
                  </a:lnTo>
                  <a:lnTo>
                    <a:pt x="15" y="118"/>
                  </a:lnTo>
                  <a:lnTo>
                    <a:pt x="9" y="100"/>
                  </a:lnTo>
                  <a:lnTo>
                    <a:pt x="8" y="82"/>
                  </a:lnTo>
                  <a:lnTo>
                    <a:pt x="9" y="65"/>
                  </a:lnTo>
                  <a:lnTo>
                    <a:pt x="12" y="50"/>
                  </a:lnTo>
                  <a:lnTo>
                    <a:pt x="19" y="35"/>
                  </a:lnTo>
                  <a:lnTo>
                    <a:pt x="29" y="23"/>
                  </a:lnTo>
                  <a:lnTo>
                    <a:pt x="43" y="13"/>
                  </a:lnTo>
                  <a:lnTo>
                    <a:pt x="62" y="6"/>
                  </a:lnTo>
                  <a:lnTo>
                    <a:pt x="87" y="1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4" name="Freeform 85"/>
            <p:cNvSpPr>
              <a:spLocks/>
            </p:cNvSpPr>
            <p:nvPr/>
          </p:nvSpPr>
          <p:spPr bwMode="auto">
            <a:xfrm>
              <a:off x="3807" y="2483"/>
              <a:ext cx="105" cy="16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8" y="149"/>
                </a:cxn>
                <a:cxn ang="0">
                  <a:pos x="46" y="180"/>
                </a:cxn>
                <a:cxn ang="0">
                  <a:pos x="67" y="201"/>
                </a:cxn>
                <a:cxn ang="0">
                  <a:pos x="106" y="207"/>
                </a:cxn>
                <a:cxn ang="0">
                  <a:pos x="147" y="201"/>
                </a:cxn>
                <a:cxn ang="0">
                  <a:pos x="170" y="180"/>
                </a:cxn>
                <a:cxn ang="0">
                  <a:pos x="178" y="148"/>
                </a:cxn>
                <a:cxn ang="0">
                  <a:pos x="179" y="0"/>
                </a:cxn>
                <a:cxn ang="0">
                  <a:pos x="213" y="233"/>
                </a:cxn>
                <a:cxn ang="0">
                  <a:pos x="205" y="277"/>
                </a:cxn>
                <a:cxn ang="0">
                  <a:pos x="189" y="302"/>
                </a:cxn>
                <a:cxn ang="0">
                  <a:pos x="156" y="319"/>
                </a:cxn>
                <a:cxn ang="0">
                  <a:pos x="106" y="326"/>
                </a:cxn>
                <a:cxn ang="0">
                  <a:pos x="54" y="320"/>
                </a:cxn>
                <a:cxn ang="0">
                  <a:pos x="22" y="302"/>
                </a:cxn>
                <a:cxn ang="0">
                  <a:pos x="5" y="278"/>
                </a:cxn>
                <a:cxn ang="0">
                  <a:pos x="0" y="245"/>
                </a:cxn>
                <a:cxn ang="0">
                  <a:pos x="35" y="258"/>
                </a:cxn>
                <a:cxn ang="0">
                  <a:pos x="43" y="279"/>
                </a:cxn>
                <a:cxn ang="0">
                  <a:pos x="65" y="293"/>
                </a:cxn>
                <a:cxn ang="0">
                  <a:pos x="106" y="298"/>
                </a:cxn>
                <a:cxn ang="0">
                  <a:pos x="148" y="292"/>
                </a:cxn>
                <a:cxn ang="0">
                  <a:pos x="170" y="274"/>
                </a:cxn>
                <a:cxn ang="0">
                  <a:pos x="178" y="249"/>
                </a:cxn>
                <a:cxn ang="0">
                  <a:pos x="179" y="197"/>
                </a:cxn>
                <a:cxn ang="0">
                  <a:pos x="160" y="221"/>
                </a:cxn>
                <a:cxn ang="0">
                  <a:pos x="124" y="235"/>
                </a:cxn>
                <a:cxn ang="0">
                  <a:pos x="71" y="235"/>
                </a:cxn>
                <a:cxn ang="0">
                  <a:pos x="33" y="220"/>
                </a:cxn>
                <a:cxn ang="0">
                  <a:pos x="12" y="191"/>
                </a:cxn>
                <a:cxn ang="0">
                  <a:pos x="4" y="150"/>
                </a:cxn>
                <a:cxn ang="0">
                  <a:pos x="3" y="0"/>
                </a:cxn>
              </a:cxnLst>
              <a:rect l="0" t="0" r="r" b="b"/>
              <a:pathLst>
                <a:path w="213" h="326">
                  <a:moveTo>
                    <a:pt x="3" y="0"/>
                  </a:moveTo>
                  <a:lnTo>
                    <a:pt x="37" y="0"/>
                  </a:lnTo>
                  <a:lnTo>
                    <a:pt x="37" y="129"/>
                  </a:lnTo>
                  <a:lnTo>
                    <a:pt x="38" y="149"/>
                  </a:lnTo>
                  <a:lnTo>
                    <a:pt x="41" y="167"/>
                  </a:lnTo>
                  <a:lnTo>
                    <a:pt x="46" y="180"/>
                  </a:lnTo>
                  <a:lnTo>
                    <a:pt x="54" y="192"/>
                  </a:lnTo>
                  <a:lnTo>
                    <a:pt x="67" y="201"/>
                  </a:lnTo>
                  <a:lnTo>
                    <a:pt x="84" y="206"/>
                  </a:lnTo>
                  <a:lnTo>
                    <a:pt x="106" y="207"/>
                  </a:lnTo>
                  <a:lnTo>
                    <a:pt x="129" y="206"/>
                  </a:lnTo>
                  <a:lnTo>
                    <a:pt x="147" y="201"/>
                  </a:lnTo>
                  <a:lnTo>
                    <a:pt x="160" y="192"/>
                  </a:lnTo>
                  <a:lnTo>
                    <a:pt x="170" y="180"/>
                  </a:lnTo>
                  <a:lnTo>
                    <a:pt x="175" y="165"/>
                  </a:lnTo>
                  <a:lnTo>
                    <a:pt x="178" y="148"/>
                  </a:lnTo>
                  <a:lnTo>
                    <a:pt x="179" y="127"/>
                  </a:lnTo>
                  <a:lnTo>
                    <a:pt x="179" y="0"/>
                  </a:lnTo>
                  <a:lnTo>
                    <a:pt x="213" y="0"/>
                  </a:lnTo>
                  <a:lnTo>
                    <a:pt x="213" y="233"/>
                  </a:lnTo>
                  <a:lnTo>
                    <a:pt x="210" y="263"/>
                  </a:lnTo>
                  <a:lnTo>
                    <a:pt x="205" y="277"/>
                  </a:lnTo>
                  <a:lnTo>
                    <a:pt x="198" y="290"/>
                  </a:lnTo>
                  <a:lnTo>
                    <a:pt x="189" y="302"/>
                  </a:lnTo>
                  <a:lnTo>
                    <a:pt x="174" y="312"/>
                  </a:lnTo>
                  <a:lnTo>
                    <a:pt x="156" y="319"/>
                  </a:lnTo>
                  <a:lnTo>
                    <a:pt x="133" y="324"/>
                  </a:lnTo>
                  <a:lnTo>
                    <a:pt x="106" y="326"/>
                  </a:lnTo>
                  <a:lnTo>
                    <a:pt x="77" y="324"/>
                  </a:lnTo>
                  <a:lnTo>
                    <a:pt x="54" y="320"/>
                  </a:lnTo>
                  <a:lnTo>
                    <a:pt x="37" y="312"/>
                  </a:lnTo>
                  <a:lnTo>
                    <a:pt x="22" y="302"/>
                  </a:lnTo>
                  <a:lnTo>
                    <a:pt x="12" y="292"/>
                  </a:lnTo>
                  <a:lnTo>
                    <a:pt x="5" y="278"/>
                  </a:lnTo>
                  <a:lnTo>
                    <a:pt x="1" y="262"/>
                  </a:lnTo>
                  <a:lnTo>
                    <a:pt x="0" y="245"/>
                  </a:lnTo>
                  <a:lnTo>
                    <a:pt x="34" y="245"/>
                  </a:lnTo>
                  <a:lnTo>
                    <a:pt x="35" y="258"/>
                  </a:lnTo>
                  <a:lnTo>
                    <a:pt x="38" y="269"/>
                  </a:lnTo>
                  <a:lnTo>
                    <a:pt x="43" y="279"/>
                  </a:lnTo>
                  <a:lnTo>
                    <a:pt x="53" y="288"/>
                  </a:lnTo>
                  <a:lnTo>
                    <a:pt x="65" y="293"/>
                  </a:lnTo>
                  <a:lnTo>
                    <a:pt x="83" y="297"/>
                  </a:lnTo>
                  <a:lnTo>
                    <a:pt x="106" y="298"/>
                  </a:lnTo>
                  <a:lnTo>
                    <a:pt x="129" y="297"/>
                  </a:lnTo>
                  <a:lnTo>
                    <a:pt x="148" y="292"/>
                  </a:lnTo>
                  <a:lnTo>
                    <a:pt x="162" y="283"/>
                  </a:lnTo>
                  <a:lnTo>
                    <a:pt x="170" y="274"/>
                  </a:lnTo>
                  <a:lnTo>
                    <a:pt x="175" y="263"/>
                  </a:lnTo>
                  <a:lnTo>
                    <a:pt x="178" y="249"/>
                  </a:lnTo>
                  <a:lnTo>
                    <a:pt x="179" y="236"/>
                  </a:lnTo>
                  <a:lnTo>
                    <a:pt x="179" y="197"/>
                  </a:lnTo>
                  <a:lnTo>
                    <a:pt x="171" y="210"/>
                  </a:lnTo>
                  <a:lnTo>
                    <a:pt x="160" y="221"/>
                  </a:lnTo>
                  <a:lnTo>
                    <a:pt x="144" y="229"/>
                  </a:lnTo>
                  <a:lnTo>
                    <a:pt x="124" y="235"/>
                  </a:lnTo>
                  <a:lnTo>
                    <a:pt x="98" y="236"/>
                  </a:lnTo>
                  <a:lnTo>
                    <a:pt x="71" y="235"/>
                  </a:lnTo>
                  <a:lnTo>
                    <a:pt x="50" y="228"/>
                  </a:lnTo>
                  <a:lnTo>
                    <a:pt x="33" y="220"/>
                  </a:lnTo>
                  <a:lnTo>
                    <a:pt x="20" y="206"/>
                  </a:lnTo>
                  <a:lnTo>
                    <a:pt x="12" y="191"/>
                  </a:lnTo>
                  <a:lnTo>
                    <a:pt x="7" y="172"/>
                  </a:lnTo>
                  <a:lnTo>
                    <a:pt x="4" y="150"/>
                  </a:lnTo>
                  <a:lnTo>
                    <a:pt x="3" y="12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5" name="Freeform 86"/>
            <p:cNvSpPr>
              <a:spLocks noEditPoints="1"/>
            </p:cNvSpPr>
            <p:nvPr/>
          </p:nvSpPr>
          <p:spPr bwMode="auto">
            <a:xfrm>
              <a:off x="1760" y="1676"/>
              <a:ext cx="2152" cy="645"/>
            </a:xfrm>
            <a:custGeom>
              <a:avLst/>
              <a:gdLst/>
              <a:ahLst/>
              <a:cxnLst>
                <a:cxn ang="0">
                  <a:pos x="2007" y="18"/>
                </a:cxn>
                <a:cxn ang="0">
                  <a:pos x="3057" y="18"/>
                </a:cxn>
                <a:cxn ang="0">
                  <a:pos x="1756" y="1277"/>
                </a:cxn>
                <a:cxn ang="0">
                  <a:pos x="630" y="6"/>
                </a:cxn>
                <a:cxn ang="0">
                  <a:pos x="857" y="54"/>
                </a:cxn>
                <a:cxn ang="0">
                  <a:pos x="1004" y="163"/>
                </a:cxn>
                <a:cxn ang="0">
                  <a:pos x="1081" y="319"/>
                </a:cxn>
                <a:cxn ang="0">
                  <a:pos x="915" y="374"/>
                </a:cxn>
                <a:cxn ang="0">
                  <a:pos x="847" y="245"/>
                </a:cxn>
                <a:cxn ang="0">
                  <a:pos x="710" y="167"/>
                </a:cxn>
                <a:cxn ang="0">
                  <a:pos x="496" y="151"/>
                </a:cxn>
                <a:cxn ang="0">
                  <a:pos x="323" y="188"/>
                </a:cxn>
                <a:cxn ang="0">
                  <a:pos x="232" y="262"/>
                </a:cxn>
                <a:cxn ang="0">
                  <a:pos x="208" y="361"/>
                </a:cxn>
                <a:cxn ang="0">
                  <a:pos x="254" y="454"/>
                </a:cxn>
                <a:cxn ang="0">
                  <a:pos x="372" y="512"/>
                </a:cxn>
                <a:cxn ang="0">
                  <a:pos x="534" y="554"/>
                </a:cxn>
                <a:cxn ang="0">
                  <a:pos x="762" y="605"/>
                </a:cxn>
                <a:cxn ang="0">
                  <a:pos x="930" y="662"/>
                </a:cxn>
                <a:cxn ang="0">
                  <a:pos x="1061" y="753"/>
                </a:cxn>
                <a:cxn ang="0">
                  <a:pos x="1126" y="890"/>
                </a:cxn>
                <a:cxn ang="0">
                  <a:pos x="1112" y="1033"/>
                </a:cxn>
                <a:cxn ang="0">
                  <a:pos x="1035" y="1153"/>
                </a:cxn>
                <a:cxn ang="0">
                  <a:pos x="888" y="1244"/>
                </a:cxn>
                <a:cxn ang="0">
                  <a:pos x="663" y="1289"/>
                </a:cxn>
                <a:cxn ang="0">
                  <a:pos x="371" y="1272"/>
                </a:cxn>
                <a:cxn ang="0">
                  <a:pos x="156" y="1183"/>
                </a:cxn>
                <a:cxn ang="0">
                  <a:pos x="34" y="1024"/>
                </a:cxn>
                <a:cxn ang="0">
                  <a:pos x="182" y="861"/>
                </a:cxn>
                <a:cxn ang="0">
                  <a:pos x="236" y="1015"/>
                </a:cxn>
                <a:cxn ang="0">
                  <a:pos x="369" y="1110"/>
                </a:cxn>
                <a:cxn ang="0">
                  <a:pos x="589" y="1143"/>
                </a:cxn>
                <a:cxn ang="0">
                  <a:pos x="788" y="1117"/>
                </a:cxn>
                <a:cxn ang="0">
                  <a:pos x="902" y="1050"/>
                </a:cxn>
                <a:cxn ang="0">
                  <a:pos x="945" y="965"/>
                </a:cxn>
                <a:cxn ang="0">
                  <a:pos x="925" y="860"/>
                </a:cxn>
                <a:cxn ang="0">
                  <a:pos x="826" y="785"/>
                </a:cxn>
                <a:cxn ang="0">
                  <a:pos x="674" y="739"/>
                </a:cxn>
                <a:cxn ang="0">
                  <a:pos x="354" y="670"/>
                </a:cxn>
                <a:cxn ang="0">
                  <a:pos x="190" y="611"/>
                </a:cxn>
                <a:cxn ang="0">
                  <a:pos x="71" y="516"/>
                </a:cxn>
                <a:cxn ang="0">
                  <a:pos x="23" y="371"/>
                </a:cxn>
                <a:cxn ang="0">
                  <a:pos x="56" y="213"/>
                </a:cxn>
                <a:cxn ang="0">
                  <a:pos x="164" y="94"/>
                </a:cxn>
                <a:cxn ang="0">
                  <a:pos x="356" y="21"/>
                </a:cxn>
                <a:cxn ang="0">
                  <a:pos x="3798" y="0"/>
                </a:cxn>
                <a:cxn ang="0">
                  <a:pos x="4033" y="34"/>
                </a:cxn>
                <a:cxn ang="0">
                  <a:pos x="4185" y="132"/>
                </a:cxn>
                <a:cxn ang="0">
                  <a:pos x="4270" y="284"/>
                </a:cxn>
                <a:cxn ang="0">
                  <a:pos x="4302" y="485"/>
                </a:cxn>
                <a:cxn ang="0">
                  <a:pos x="4121" y="1277"/>
                </a:cxn>
                <a:cxn ang="0">
                  <a:pos x="4108" y="404"/>
                </a:cxn>
                <a:cxn ang="0">
                  <a:pos x="4055" y="269"/>
                </a:cxn>
                <a:cxn ang="0">
                  <a:pos x="3942" y="185"/>
                </a:cxn>
                <a:cxn ang="0">
                  <a:pos x="3748" y="156"/>
                </a:cxn>
                <a:cxn ang="0">
                  <a:pos x="3542" y="189"/>
                </a:cxn>
                <a:cxn ang="0">
                  <a:pos x="3421" y="284"/>
                </a:cxn>
                <a:cxn ang="0">
                  <a:pos x="3366" y="435"/>
                </a:cxn>
                <a:cxn ang="0">
                  <a:pos x="3357" y="1277"/>
                </a:cxn>
                <a:cxn ang="0">
                  <a:pos x="3313" y="242"/>
                </a:cxn>
                <a:cxn ang="0">
                  <a:pos x="3385" y="131"/>
                </a:cxn>
                <a:cxn ang="0">
                  <a:pos x="3520" y="45"/>
                </a:cxn>
                <a:cxn ang="0">
                  <a:pos x="3732" y="2"/>
                </a:cxn>
              </a:cxnLst>
              <a:rect l="0" t="0" r="r" b="b"/>
              <a:pathLst>
                <a:path w="4306" h="1292">
                  <a:moveTo>
                    <a:pt x="1162" y="18"/>
                  </a:moveTo>
                  <a:lnTo>
                    <a:pt x="1365" y="18"/>
                  </a:lnTo>
                  <a:lnTo>
                    <a:pt x="1664" y="1072"/>
                  </a:lnTo>
                  <a:lnTo>
                    <a:pt x="2007" y="18"/>
                  </a:lnTo>
                  <a:lnTo>
                    <a:pt x="2188" y="18"/>
                  </a:lnTo>
                  <a:lnTo>
                    <a:pt x="2539" y="1077"/>
                  </a:lnTo>
                  <a:lnTo>
                    <a:pt x="2859" y="18"/>
                  </a:lnTo>
                  <a:lnTo>
                    <a:pt x="3057" y="18"/>
                  </a:lnTo>
                  <a:lnTo>
                    <a:pt x="2654" y="1277"/>
                  </a:lnTo>
                  <a:lnTo>
                    <a:pt x="2442" y="1277"/>
                  </a:lnTo>
                  <a:lnTo>
                    <a:pt x="2095" y="232"/>
                  </a:lnTo>
                  <a:lnTo>
                    <a:pt x="1756" y="1277"/>
                  </a:lnTo>
                  <a:lnTo>
                    <a:pt x="1558" y="1277"/>
                  </a:lnTo>
                  <a:lnTo>
                    <a:pt x="1162" y="18"/>
                  </a:lnTo>
                  <a:close/>
                  <a:moveTo>
                    <a:pt x="559" y="3"/>
                  </a:moveTo>
                  <a:lnTo>
                    <a:pt x="630" y="6"/>
                  </a:lnTo>
                  <a:lnTo>
                    <a:pt x="694" y="11"/>
                  </a:lnTo>
                  <a:lnTo>
                    <a:pt x="754" y="22"/>
                  </a:lnTo>
                  <a:lnTo>
                    <a:pt x="808" y="37"/>
                  </a:lnTo>
                  <a:lnTo>
                    <a:pt x="857" y="54"/>
                  </a:lnTo>
                  <a:lnTo>
                    <a:pt x="900" y="76"/>
                  </a:lnTo>
                  <a:lnTo>
                    <a:pt x="940" y="102"/>
                  </a:lnTo>
                  <a:lnTo>
                    <a:pt x="974" y="131"/>
                  </a:lnTo>
                  <a:lnTo>
                    <a:pt x="1004" y="163"/>
                  </a:lnTo>
                  <a:lnTo>
                    <a:pt x="1029" y="198"/>
                  </a:lnTo>
                  <a:lnTo>
                    <a:pt x="1050" y="237"/>
                  </a:lnTo>
                  <a:lnTo>
                    <a:pt x="1067" y="276"/>
                  </a:lnTo>
                  <a:lnTo>
                    <a:pt x="1081" y="319"/>
                  </a:lnTo>
                  <a:lnTo>
                    <a:pt x="1090" y="366"/>
                  </a:lnTo>
                  <a:lnTo>
                    <a:pt x="1096" y="413"/>
                  </a:lnTo>
                  <a:lnTo>
                    <a:pt x="922" y="413"/>
                  </a:lnTo>
                  <a:lnTo>
                    <a:pt x="915" y="374"/>
                  </a:lnTo>
                  <a:lnTo>
                    <a:pt x="903" y="337"/>
                  </a:lnTo>
                  <a:lnTo>
                    <a:pt x="889" y="303"/>
                  </a:lnTo>
                  <a:lnTo>
                    <a:pt x="870" y="272"/>
                  </a:lnTo>
                  <a:lnTo>
                    <a:pt x="847" y="245"/>
                  </a:lnTo>
                  <a:lnTo>
                    <a:pt x="820" y="220"/>
                  </a:lnTo>
                  <a:lnTo>
                    <a:pt x="789" y="200"/>
                  </a:lnTo>
                  <a:lnTo>
                    <a:pt x="752" y="182"/>
                  </a:lnTo>
                  <a:lnTo>
                    <a:pt x="710" y="167"/>
                  </a:lnTo>
                  <a:lnTo>
                    <a:pt x="663" y="158"/>
                  </a:lnTo>
                  <a:lnTo>
                    <a:pt x="611" y="152"/>
                  </a:lnTo>
                  <a:lnTo>
                    <a:pt x="553" y="150"/>
                  </a:lnTo>
                  <a:lnTo>
                    <a:pt x="496" y="151"/>
                  </a:lnTo>
                  <a:lnTo>
                    <a:pt x="444" y="156"/>
                  </a:lnTo>
                  <a:lnTo>
                    <a:pt x="398" y="165"/>
                  </a:lnTo>
                  <a:lnTo>
                    <a:pt x="357" y="174"/>
                  </a:lnTo>
                  <a:lnTo>
                    <a:pt x="323" y="188"/>
                  </a:lnTo>
                  <a:lnTo>
                    <a:pt x="293" y="203"/>
                  </a:lnTo>
                  <a:lnTo>
                    <a:pt x="268" y="220"/>
                  </a:lnTo>
                  <a:lnTo>
                    <a:pt x="249" y="241"/>
                  </a:lnTo>
                  <a:lnTo>
                    <a:pt x="232" y="262"/>
                  </a:lnTo>
                  <a:lnTo>
                    <a:pt x="220" y="285"/>
                  </a:lnTo>
                  <a:lnTo>
                    <a:pt x="213" y="310"/>
                  </a:lnTo>
                  <a:lnTo>
                    <a:pt x="209" y="334"/>
                  </a:lnTo>
                  <a:lnTo>
                    <a:pt x="208" y="361"/>
                  </a:lnTo>
                  <a:lnTo>
                    <a:pt x="212" y="389"/>
                  </a:lnTo>
                  <a:lnTo>
                    <a:pt x="220" y="413"/>
                  </a:lnTo>
                  <a:lnTo>
                    <a:pt x="235" y="435"/>
                  </a:lnTo>
                  <a:lnTo>
                    <a:pt x="254" y="454"/>
                  </a:lnTo>
                  <a:lnTo>
                    <a:pt x="278" y="470"/>
                  </a:lnTo>
                  <a:lnTo>
                    <a:pt x="306" y="486"/>
                  </a:lnTo>
                  <a:lnTo>
                    <a:pt x="337" y="500"/>
                  </a:lnTo>
                  <a:lnTo>
                    <a:pt x="372" y="512"/>
                  </a:lnTo>
                  <a:lnTo>
                    <a:pt x="409" y="524"/>
                  </a:lnTo>
                  <a:lnTo>
                    <a:pt x="449" y="534"/>
                  </a:lnTo>
                  <a:lnTo>
                    <a:pt x="490" y="545"/>
                  </a:lnTo>
                  <a:lnTo>
                    <a:pt x="534" y="554"/>
                  </a:lnTo>
                  <a:lnTo>
                    <a:pt x="579" y="564"/>
                  </a:lnTo>
                  <a:lnTo>
                    <a:pt x="625" y="573"/>
                  </a:lnTo>
                  <a:lnTo>
                    <a:pt x="669" y="583"/>
                  </a:lnTo>
                  <a:lnTo>
                    <a:pt x="762" y="605"/>
                  </a:lnTo>
                  <a:lnTo>
                    <a:pt x="805" y="617"/>
                  </a:lnTo>
                  <a:lnTo>
                    <a:pt x="849" y="630"/>
                  </a:lnTo>
                  <a:lnTo>
                    <a:pt x="891" y="645"/>
                  </a:lnTo>
                  <a:lnTo>
                    <a:pt x="930" y="662"/>
                  </a:lnTo>
                  <a:lnTo>
                    <a:pt x="968" y="681"/>
                  </a:lnTo>
                  <a:lnTo>
                    <a:pt x="1002" y="702"/>
                  </a:lnTo>
                  <a:lnTo>
                    <a:pt x="1033" y="726"/>
                  </a:lnTo>
                  <a:lnTo>
                    <a:pt x="1061" y="753"/>
                  </a:lnTo>
                  <a:lnTo>
                    <a:pt x="1084" y="781"/>
                  </a:lnTo>
                  <a:lnTo>
                    <a:pt x="1103" y="814"/>
                  </a:lnTo>
                  <a:lnTo>
                    <a:pt x="1116" y="850"/>
                  </a:lnTo>
                  <a:lnTo>
                    <a:pt x="1126" y="890"/>
                  </a:lnTo>
                  <a:lnTo>
                    <a:pt x="1128" y="933"/>
                  </a:lnTo>
                  <a:lnTo>
                    <a:pt x="1127" y="966"/>
                  </a:lnTo>
                  <a:lnTo>
                    <a:pt x="1122" y="1000"/>
                  </a:lnTo>
                  <a:lnTo>
                    <a:pt x="1112" y="1033"/>
                  </a:lnTo>
                  <a:lnTo>
                    <a:pt x="1099" y="1065"/>
                  </a:lnTo>
                  <a:lnTo>
                    <a:pt x="1082" y="1095"/>
                  </a:lnTo>
                  <a:lnTo>
                    <a:pt x="1061" y="1125"/>
                  </a:lnTo>
                  <a:lnTo>
                    <a:pt x="1035" y="1153"/>
                  </a:lnTo>
                  <a:lnTo>
                    <a:pt x="1005" y="1179"/>
                  </a:lnTo>
                  <a:lnTo>
                    <a:pt x="971" y="1204"/>
                  </a:lnTo>
                  <a:lnTo>
                    <a:pt x="932" y="1225"/>
                  </a:lnTo>
                  <a:lnTo>
                    <a:pt x="888" y="1244"/>
                  </a:lnTo>
                  <a:lnTo>
                    <a:pt x="839" y="1261"/>
                  </a:lnTo>
                  <a:lnTo>
                    <a:pt x="786" y="1274"/>
                  </a:lnTo>
                  <a:lnTo>
                    <a:pt x="727" y="1284"/>
                  </a:lnTo>
                  <a:lnTo>
                    <a:pt x="663" y="1289"/>
                  </a:lnTo>
                  <a:lnTo>
                    <a:pt x="593" y="1292"/>
                  </a:lnTo>
                  <a:lnTo>
                    <a:pt x="513" y="1289"/>
                  </a:lnTo>
                  <a:lnTo>
                    <a:pt x="439" y="1282"/>
                  </a:lnTo>
                  <a:lnTo>
                    <a:pt x="371" y="1272"/>
                  </a:lnTo>
                  <a:lnTo>
                    <a:pt x="308" y="1257"/>
                  </a:lnTo>
                  <a:lnTo>
                    <a:pt x="251" y="1236"/>
                  </a:lnTo>
                  <a:lnTo>
                    <a:pt x="201" y="1212"/>
                  </a:lnTo>
                  <a:lnTo>
                    <a:pt x="156" y="1183"/>
                  </a:lnTo>
                  <a:lnTo>
                    <a:pt x="117" y="1151"/>
                  </a:lnTo>
                  <a:lnTo>
                    <a:pt x="84" y="1113"/>
                  </a:lnTo>
                  <a:lnTo>
                    <a:pt x="56" y="1071"/>
                  </a:lnTo>
                  <a:lnTo>
                    <a:pt x="34" y="1024"/>
                  </a:lnTo>
                  <a:lnTo>
                    <a:pt x="18" y="974"/>
                  </a:lnTo>
                  <a:lnTo>
                    <a:pt x="5" y="920"/>
                  </a:lnTo>
                  <a:lnTo>
                    <a:pt x="0" y="861"/>
                  </a:lnTo>
                  <a:lnTo>
                    <a:pt x="182" y="861"/>
                  </a:lnTo>
                  <a:lnTo>
                    <a:pt x="189" y="905"/>
                  </a:lnTo>
                  <a:lnTo>
                    <a:pt x="200" y="946"/>
                  </a:lnTo>
                  <a:lnTo>
                    <a:pt x="216" y="981"/>
                  </a:lnTo>
                  <a:lnTo>
                    <a:pt x="236" y="1015"/>
                  </a:lnTo>
                  <a:lnTo>
                    <a:pt x="262" y="1043"/>
                  </a:lnTo>
                  <a:lnTo>
                    <a:pt x="293" y="1069"/>
                  </a:lnTo>
                  <a:lnTo>
                    <a:pt x="329" y="1092"/>
                  </a:lnTo>
                  <a:lnTo>
                    <a:pt x="369" y="1110"/>
                  </a:lnTo>
                  <a:lnTo>
                    <a:pt x="417" y="1124"/>
                  </a:lnTo>
                  <a:lnTo>
                    <a:pt x="469" y="1134"/>
                  </a:lnTo>
                  <a:lnTo>
                    <a:pt x="526" y="1140"/>
                  </a:lnTo>
                  <a:lnTo>
                    <a:pt x="589" y="1143"/>
                  </a:lnTo>
                  <a:lnTo>
                    <a:pt x="648" y="1141"/>
                  </a:lnTo>
                  <a:lnTo>
                    <a:pt x="699" y="1136"/>
                  </a:lnTo>
                  <a:lnTo>
                    <a:pt x="747" y="1128"/>
                  </a:lnTo>
                  <a:lnTo>
                    <a:pt x="788" y="1117"/>
                  </a:lnTo>
                  <a:lnTo>
                    <a:pt x="823" y="1103"/>
                  </a:lnTo>
                  <a:lnTo>
                    <a:pt x="854" y="1087"/>
                  </a:lnTo>
                  <a:lnTo>
                    <a:pt x="880" y="1069"/>
                  </a:lnTo>
                  <a:lnTo>
                    <a:pt x="902" y="1050"/>
                  </a:lnTo>
                  <a:lnTo>
                    <a:pt x="918" y="1030"/>
                  </a:lnTo>
                  <a:lnTo>
                    <a:pt x="932" y="1009"/>
                  </a:lnTo>
                  <a:lnTo>
                    <a:pt x="940" y="986"/>
                  </a:lnTo>
                  <a:lnTo>
                    <a:pt x="945" y="965"/>
                  </a:lnTo>
                  <a:lnTo>
                    <a:pt x="948" y="943"/>
                  </a:lnTo>
                  <a:lnTo>
                    <a:pt x="947" y="912"/>
                  </a:lnTo>
                  <a:lnTo>
                    <a:pt x="938" y="884"/>
                  </a:lnTo>
                  <a:lnTo>
                    <a:pt x="925" y="860"/>
                  </a:lnTo>
                  <a:lnTo>
                    <a:pt x="907" y="838"/>
                  </a:lnTo>
                  <a:lnTo>
                    <a:pt x="884" y="818"/>
                  </a:lnTo>
                  <a:lnTo>
                    <a:pt x="857" y="802"/>
                  </a:lnTo>
                  <a:lnTo>
                    <a:pt x="826" y="785"/>
                  </a:lnTo>
                  <a:lnTo>
                    <a:pt x="792" y="772"/>
                  </a:lnTo>
                  <a:lnTo>
                    <a:pt x="755" y="759"/>
                  </a:lnTo>
                  <a:lnTo>
                    <a:pt x="716" y="749"/>
                  </a:lnTo>
                  <a:lnTo>
                    <a:pt x="674" y="739"/>
                  </a:lnTo>
                  <a:lnTo>
                    <a:pt x="630" y="728"/>
                  </a:lnTo>
                  <a:lnTo>
                    <a:pt x="585" y="720"/>
                  </a:lnTo>
                  <a:lnTo>
                    <a:pt x="447" y="692"/>
                  </a:lnTo>
                  <a:lnTo>
                    <a:pt x="354" y="670"/>
                  </a:lnTo>
                  <a:lnTo>
                    <a:pt x="311" y="658"/>
                  </a:lnTo>
                  <a:lnTo>
                    <a:pt x="269" y="644"/>
                  </a:lnTo>
                  <a:lnTo>
                    <a:pt x="228" y="629"/>
                  </a:lnTo>
                  <a:lnTo>
                    <a:pt x="190" y="611"/>
                  </a:lnTo>
                  <a:lnTo>
                    <a:pt x="155" y="591"/>
                  </a:lnTo>
                  <a:lnTo>
                    <a:pt x="124" y="569"/>
                  </a:lnTo>
                  <a:lnTo>
                    <a:pt x="95" y="545"/>
                  </a:lnTo>
                  <a:lnTo>
                    <a:pt x="71" y="516"/>
                  </a:lnTo>
                  <a:lnTo>
                    <a:pt x="52" y="486"/>
                  </a:lnTo>
                  <a:lnTo>
                    <a:pt x="37" y="451"/>
                  </a:lnTo>
                  <a:lnTo>
                    <a:pt x="27" y="413"/>
                  </a:lnTo>
                  <a:lnTo>
                    <a:pt x="23" y="371"/>
                  </a:lnTo>
                  <a:lnTo>
                    <a:pt x="24" y="329"/>
                  </a:lnTo>
                  <a:lnTo>
                    <a:pt x="31" y="288"/>
                  </a:lnTo>
                  <a:lnTo>
                    <a:pt x="41" y="250"/>
                  </a:lnTo>
                  <a:lnTo>
                    <a:pt x="56" y="213"/>
                  </a:lnTo>
                  <a:lnTo>
                    <a:pt x="76" y="181"/>
                  </a:lnTo>
                  <a:lnTo>
                    <a:pt x="100" y="148"/>
                  </a:lnTo>
                  <a:lnTo>
                    <a:pt x="130" y="120"/>
                  </a:lnTo>
                  <a:lnTo>
                    <a:pt x="164" y="94"/>
                  </a:lnTo>
                  <a:lnTo>
                    <a:pt x="205" y="71"/>
                  </a:lnTo>
                  <a:lnTo>
                    <a:pt x="250" y="50"/>
                  </a:lnTo>
                  <a:lnTo>
                    <a:pt x="300" y="34"/>
                  </a:lnTo>
                  <a:lnTo>
                    <a:pt x="356" y="21"/>
                  </a:lnTo>
                  <a:lnTo>
                    <a:pt x="418" y="11"/>
                  </a:lnTo>
                  <a:lnTo>
                    <a:pt x="486" y="4"/>
                  </a:lnTo>
                  <a:lnTo>
                    <a:pt x="559" y="3"/>
                  </a:lnTo>
                  <a:close/>
                  <a:moveTo>
                    <a:pt x="3798" y="0"/>
                  </a:moveTo>
                  <a:lnTo>
                    <a:pt x="3866" y="3"/>
                  </a:lnTo>
                  <a:lnTo>
                    <a:pt x="3927" y="8"/>
                  </a:lnTo>
                  <a:lnTo>
                    <a:pt x="3983" y="19"/>
                  </a:lnTo>
                  <a:lnTo>
                    <a:pt x="4033" y="34"/>
                  </a:lnTo>
                  <a:lnTo>
                    <a:pt x="4079" y="53"/>
                  </a:lnTo>
                  <a:lnTo>
                    <a:pt x="4119" y="75"/>
                  </a:lnTo>
                  <a:lnTo>
                    <a:pt x="4154" y="102"/>
                  </a:lnTo>
                  <a:lnTo>
                    <a:pt x="4185" y="132"/>
                  </a:lnTo>
                  <a:lnTo>
                    <a:pt x="4211" y="165"/>
                  </a:lnTo>
                  <a:lnTo>
                    <a:pt x="4234" y="201"/>
                  </a:lnTo>
                  <a:lnTo>
                    <a:pt x="4253" y="242"/>
                  </a:lnTo>
                  <a:lnTo>
                    <a:pt x="4270" y="284"/>
                  </a:lnTo>
                  <a:lnTo>
                    <a:pt x="4282" y="330"/>
                  </a:lnTo>
                  <a:lnTo>
                    <a:pt x="4291" y="379"/>
                  </a:lnTo>
                  <a:lnTo>
                    <a:pt x="4298" y="431"/>
                  </a:lnTo>
                  <a:lnTo>
                    <a:pt x="4302" y="485"/>
                  </a:lnTo>
                  <a:lnTo>
                    <a:pt x="4305" y="542"/>
                  </a:lnTo>
                  <a:lnTo>
                    <a:pt x="4306" y="601"/>
                  </a:lnTo>
                  <a:lnTo>
                    <a:pt x="4306" y="1277"/>
                  </a:lnTo>
                  <a:lnTo>
                    <a:pt x="4121" y="1277"/>
                  </a:lnTo>
                  <a:lnTo>
                    <a:pt x="4121" y="535"/>
                  </a:lnTo>
                  <a:lnTo>
                    <a:pt x="4119" y="489"/>
                  </a:lnTo>
                  <a:lnTo>
                    <a:pt x="4115" y="444"/>
                  </a:lnTo>
                  <a:lnTo>
                    <a:pt x="4108" y="404"/>
                  </a:lnTo>
                  <a:lnTo>
                    <a:pt x="4100" y="366"/>
                  </a:lnTo>
                  <a:lnTo>
                    <a:pt x="4088" y="330"/>
                  </a:lnTo>
                  <a:lnTo>
                    <a:pt x="4074" y="299"/>
                  </a:lnTo>
                  <a:lnTo>
                    <a:pt x="4055" y="269"/>
                  </a:lnTo>
                  <a:lnTo>
                    <a:pt x="4033" y="243"/>
                  </a:lnTo>
                  <a:lnTo>
                    <a:pt x="4007" y="220"/>
                  </a:lnTo>
                  <a:lnTo>
                    <a:pt x="3978" y="201"/>
                  </a:lnTo>
                  <a:lnTo>
                    <a:pt x="3942" y="185"/>
                  </a:lnTo>
                  <a:lnTo>
                    <a:pt x="3901" y="173"/>
                  </a:lnTo>
                  <a:lnTo>
                    <a:pt x="3857" y="163"/>
                  </a:lnTo>
                  <a:lnTo>
                    <a:pt x="3805" y="158"/>
                  </a:lnTo>
                  <a:lnTo>
                    <a:pt x="3748" y="156"/>
                  </a:lnTo>
                  <a:lnTo>
                    <a:pt x="3687" y="159"/>
                  </a:lnTo>
                  <a:lnTo>
                    <a:pt x="3633" y="165"/>
                  </a:lnTo>
                  <a:lnTo>
                    <a:pt x="3584" y="175"/>
                  </a:lnTo>
                  <a:lnTo>
                    <a:pt x="3542" y="189"/>
                  </a:lnTo>
                  <a:lnTo>
                    <a:pt x="3504" y="207"/>
                  </a:lnTo>
                  <a:lnTo>
                    <a:pt x="3472" y="228"/>
                  </a:lnTo>
                  <a:lnTo>
                    <a:pt x="3444" y="254"/>
                  </a:lnTo>
                  <a:lnTo>
                    <a:pt x="3421" y="284"/>
                  </a:lnTo>
                  <a:lnTo>
                    <a:pt x="3402" y="317"/>
                  </a:lnTo>
                  <a:lnTo>
                    <a:pt x="3387" y="352"/>
                  </a:lnTo>
                  <a:lnTo>
                    <a:pt x="3376" y="393"/>
                  </a:lnTo>
                  <a:lnTo>
                    <a:pt x="3366" y="435"/>
                  </a:lnTo>
                  <a:lnTo>
                    <a:pt x="3361" y="482"/>
                  </a:lnTo>
                  <a:lnTo>
                    <a:pt x="3358" y="531"/>
                  </a:lnTo>
                  <a:lnTo>
                    <a:pt x="3357" y="584"/>
                  </a:lnTo>
                  <a:lnTo>
                    <a:pt x="3357" y="1277"/>
                  </a:lnTo>
                  <a:lnTo>
                    <a:pt x="3174" y="1277"/>
                  </a:lnTo>
                  <a:lnTo>
                    <a:pt x="3174" y="18"/>
                  </a:lnTo>
                  <a:lnTo>
                    <a:pt x="3259" y="18"/>
                  </a:lnTo>
                  <a:lnTo>
                    <a:pt x="3313" y="242"/>
                  </a:lnTo>
                  <a:lnTo>
                    <a:pt x="3326" y="212"/>
                  </a:lnTo>
                  <a:lnTo>
                    <a:pt x="3342" y="184"/>
                  </a:lnTo>
                  <a:lnTo>
                    <a:pt x="3362" y="156"/>
                  </a:lnTo>
                  <a:lnTo>
                    <a:pt x="3385" y="131"/>
                  </a:lnTo>
                  <a:lnTo>
                    <a:pt x="3413" y="106"/>
                  </a:lnTo>
                  <a:lnTo>
                    <a:pt x="3444" y="83"/>
                  </a:lnTo>
                  <a:lnTo>
                    <a:pt x="3481" y="63"/>
                  </a:lnTo>
                  <a:lnTo>
                    <a:pt x="3520" y="45"/>
                  </a:lnTo>
                  <a:lnTo>
                    <a:pt x="3566" y="30"/>
                  </a:lnTo>
                  <a:lnTo>
                    <a:pt x="3616" y="16"/>
                  </a:lnTo>
                  <a:lnTo>
                    <a:pt x="3671" y="8"/>
                  </a:lnTo>
                  <a:lnTo>
                    <a:pt x="3732" y="2"/>
                  </a:lnTo>
                  <a:lnTo>
                    <a:pt x="37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6" name="Freeform 87"/>
            <p:cNvSpPr>
              <a:spLocks noEditPoints="1"/>
            </p:cNvSpPr>
            <p:nvPr/>
          </p:nvSpPr>
          <p:spPr bwMode="auto">
            <a:xfrm>
              <a:off x="3928" y="2442"/>
              <a:ext cx="67" cy="67"/>
            </a:xfrm>
            <a:custGeom>
              <a:avLst/>
              <a:gdLst/>
              <a:ahLst/>
              <a:cxnLst>
                <a:cxn ang="0">
                  <a:pos x="53" y="63"/>
                </a:cxn>
                <a:cxn ang="0">
                  <a:pos x="82" y="60"/>
                </a:cxn>
                <a:cxn ang="0">
                  <a:pos x="86" y="53"/>
                </a:cxn>
                <a:cxn ang="0">
                  <a:pos x="84" y="42"/>
                </a:cxn>
                <a:cxn ang="0">
                  <a:pos x="53" y="38"/>
                </a:cxn>
                <a:cxn ang="0">
                  <a:pos x="71" y="29"/>
                </a:cxn>
                <a:cxn ang="0">
                  <a:pos x="91" y="34"/>
                </a:cxn>
                <a:cxn ang="0">
                  <a:pos x="98" y="51"/>
                </a:cxn>
                <a:cxn ang="0">
                  <a:pos x="96" y="60"/>
                </a:cxn>
                <a:cxn ang="0">
                  <a:pos x="91" y="67"/>
                </a:cxn>
                <a:cxn ang="0">
                  <a:pos x="101" y="105"/>
                </a:cxn>
                <a:cxn ang="0">
                  <a:pos x="67" y="72"/>
                </a:cxn>
                <a:cxn ang="0">
                  <a:pos x="53" y="105"/>
                </a:cxn>
                <a:cxn ang="0">
                  <a:pos x="42" y="29"/>
                </a:cxn>
                <a:cxn ang="0">
                  <a:pos x="50" y="14"/>
                </a:cxn>
                <a:cxn ang="0">
                  <a:pos x="23" y="34"/>
                </a:cxn>
                <a:cxn ang="0">
                  <a:pos x="14" y="67"/>
                </a:cxn>
                <a:cxn ang="0">
                  <a:pos x="23" y="101"/>
                </a:cxn>
                <a:cxn ang="0">
                  <a:pos x="50" y="120"/>
                </a:cxn>
                <a:cxn ang="0">
                  <a:pos x="86" y="120"/>
                </a:cxn>
                <a:cxn ang="0">
                  <a:pos x="111" y="101"/>
                </a:cxn>
                <a:cxn ang="0">
                  <a:pos x="121" y="67"/>
                </a:cxn>
                <a:cxn ang="0">
                  <a:pos x="111" y="34"/>
                </a:cxn>
                <a:cxn ang="0">
                  <a:pos x="86" y="14"/>
                </a:cxn>
                <a:cxn ang="0">
                  <a:pos x="68" y="0"/>
                </a:cxn>
                <a:cxn ang="0">
                  <a:pos x="106" y="13"/>
                </a:cxn>
                <a:cxn ang="0">
                  <a:pos x="130" y="45"/>
                </a:cxn>
                <a:cxn ang="0">
                  <a:pos x="130" y="89"/>
                </a:cxn>
                <a:cxn ang="0">
                  <a:pos x="106" y="121"/>
                </a:cxn>
                <a:cxn ang="0">
                  <a:pos x="68" y="133"/>
                </a:cxn>
                <a:cxn ang="0">
                  <a:pos x="29" y="121"/>
                </a:cxn>
                <a:cxn ang="0">
                  <a:pos x="4" y="89"/>
                </a:cxn>
                <a:cxn ang="0">
                  <a:pos x="4" y="45"/>
                </a:cxn>
                <a:cxn ang="0">
                  <a:pos x="29" y="13"/>
                </a:cxn>
                <a:cxn ang="0">
                  <a:pos x="68" y="0"/>
                </a:cxn>
              </a:cxnLst>
              <a:rect l="0" t="0" r="r" b="b"/>
              <a:pathLst>
                <a:path w="134" h="133">
                  <a:moveTo>
                    <a:pt x="53" y="38"/>
                  </a:moveTo>
                  <a:lnTo>
                    <a:pt x="53" y="63"/>
                  </a:lnTo>
                  <a:lnTo>
                    <a:pt x="76" y="63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86" y="53"/>
                  </a:lnTo>
                  <a:lnTo>
                    <a:pt x="86" y="45"/>
                  </a:lnTo>
                  <a:lnTo>
                    <a:pt x="84" y="42"/>
                  </a:lnTo>
                  <a:lnTo>
                    <a:pt x="76" y="38"/>
                  </a:lnTo>
                  <a:lnTo>
                    <a:pt x="53" y="38"/>
                  </a:lnTo>
                  <a:close/>
                  <a:moveTo>
                    <a:pt x="42" y="29"/>
                  </a:moveTo>
                  <a:lnTo>
                    <a:pt x="71" y="29"/>
                  </a:lnTo>
                  <a:lnTo>
                    <a:pt x="83" y="30"/>
                  </a:lnTo>
                  <a:lnTo>
                    <a:pt x="91" y="34"/>
                  </a:lnTo>
                  <a:lnTo>
                    <a:pt x="96" y="41"/>
                  </a:lnTo>
                  <a:lnTo>
                    <a:pt x="98" y="51"/>
                  </a:lnTo>
                  <a:lnTo>
                    <a:pt x="98" y="56"/>
                  </a:lnTo>
                  <a:lnTo>
                    <a:pt x="96" y="60"/>
                  </a:lnTo>
                  <a:lnTo>
                    <a:pt x="94" y="64"/>
                  </a:lnTo>
                  <a:lnTo>
                    <a:pt x="91" y="67"/>
                  </a:lnTo>
                  <a:lnTo>
                    <a:pt x="79" y="71"/>
                  </a:lnTo>
                  <a:lnTo>
                    <a:pt x="101" y="105"/>
                  </a:lnTo>
                  <a:lnTo>
                    <a:pt x="87" y="105"/>
                  </a:lnTo>
                  <a:lnTo>
                    <a:pt x="67" y="72"/>
                  </a:lnTo>
                  <a:lnTo>
                    <a:pt x="53" y="72"/>
                  </a:lnTo>
                  <a:lnTo>
                    <a:pt x="53" y="105"/>
                  </a:lnTo>
                  <a:lnTo>
                    <a:pt x="42" y="105"/>
                  </a:lnTo>
                  <a:lnTo>
                    <a:pt x="42" y="29"/>
                  </a:lnTo>
                  <a:close/>
                  <a:moveTo>
                    <a:pt x="68" y="11"/>
                  </a:moveTo>
                  <a:lnTo>
                    <a:pt x="50" y="14"/>
                  </a:lnTo>
                  <a:lnTo>
                    <a:pt x="35" y="22"/>
                  </a:lnTo>
                  <a:lnTo>
                    <a:pt x="23" y="34"/>
                  </a:lnTo>
                  <a:lnTo>
                    <a:pt x="16" y="49"/>
                  </a:lnTo>
                  <a:lnTo>
                    <a:pt x="14" y="67"/>
                  </a:lnTo>
                  <a:lnTo>
                    <a:pt x="16" y="85"/>
                  </a:lnTo>
                  <a:lnTo>
                    <a:pt x="23" y="101"/>
                  </a:lnTo>
                  <a:lnTo>
                    <a:pt x="35" y="112"/>
                  </a:lnTo>
                  <a:lnTo>
                    <a:pt x="50" y="120"/>
                  </a:lnTo>
                  <a:lnTo>
                    <a:pt x="68" y="123"/>
                  </a:lnTo>
                  <a:lnTo>
                    <a:pt x="86" y="120"/>
                  </a:lnTo>
                  <a:lnTo>
                    <a:pt x="99" y="112"/>
                  </a:lnTo>
                  <a:lnTo>
                    <a:pt x="111" y="101"/>
                  </a:lnTo>
                  <a:lnTo>
                    <a:pt x="118" y="85"/>
                  </a:lnTo>
                  <a:lnTo>
                    <a:pt x="121" y="67"/>
                  </a:lnTo>
                  <a:lnTo>
                    <a:pt x="118" y="49"/>
                  </a:lnTo>
                  <a:lnTo>
                    <a:pt x="111" y="34"/>
                  </a:lnTo>
                  <a:lnTo>
                    <a:pt x="99" y="22"/>
                  </a:lnTo>
                  <a:lnTo>
                    <a:pt x="86" y="14"/>
                  </a:lnTo>
                  <a:lnTo>
                    <a:pt x="68" y="11"/>
                  </a:lnTo>
                  <a:close/>
                  <a:moveTo>
                    <a:pt x="68" y="0"/>
                  </a:moveTo>
                  <a:lnTo>
                    <a:pt x="88" y="3"/>
                  </a:lnTo>
                  <a:lnTo>
                    <a:pt x="106" y="13"/>
                  </a:lnTo>
                  <a:lnTo>
                    <a:pt x="121" y="28"/>
                  </a:lnTo>
                  <a:lnTo>
                    <a:pt x="130" y="45"/>
                  </a:lnTo>
                  <a:lnTo>
                    <a:pt x="134" y="67"/>
                  </a:lnTo>
                  <a:lnTo>
                    <a:pt x="130" y="89"/>
                  </a:lnTo>
                  <a:lnTo>
                    <a:pt x="121" y="106"/>
                  </a:lnTo>
                  <a:lnTo>
                    <a:pt x="106" y="121"/>
                  </a:lnTo>
                  <a:lnTo>
                    <a:pt x="88" y="131"/>
                  </a:lnTo>
                  <a:lnTo>
                    <a:pt x="68" y="133"/>
                  </a:lnTo>
                  <a:lnTo>
                    <a:pt x="46" y="131"/>
                  </a:lnTo>
                  <a:lnTo>
                    <a:pt x="29" y="121"/>
                  </a:lnTo>
                  <a:lnTo>
                    <a:pt x="14" y="106"/>
                  </a:lnTo>
                  <a:lnTo>
                    <a:pt x="4" y="89"/>
                  </a:lnTo>
                  <a:lnTo>
                    <a:pt x="0" y="67"/>
                  </a:lnTo>
                  <a:lnTo>
                    <a:pt x="4" y="45"/>
                  </a:lnTo>
                  <a:lnTo>
                    <a:pt x="14" y="28"/>
                  </a:lnTo>
                  <a:lnTo>
                    <a:pt x="29" y="13"/>
                  </a:lnTo>
                  <a:lnTo>
                    <a:pt x="46" y="3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68" name="Oval 67"/>
          <p:cNvSpPr/>
          <p:nvPr/>
        </p:nvSpPr>
        <p:spPr bwMode="auto">
          <a:xfrm>
            <a:off x="2634913" y="387378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2634904" y="387378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637284" y="387378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2634903" y="387378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2637285" y="387378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2634895" y="387378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1146" y="4205900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891526" y="4276489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843555" y="4072396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2858899" y="4144147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435087" y="3985586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6299643" y="1355449"/>
            <a:ext cx="2624500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cs typeface="Arial" pitchFamily="34" charset="0"/>
              </a:rPr>
              <a:t>FRESH  WATER  AQUIFER  ZONE</a:t>
            </a:r>
            <a:endParaRPr 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271216" y="4043571"/>
            <a:ext cx="2652927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cs typeface="Arial" pitchFamily="34" charset="0"/>
              </a:rPr>
              <a:t>SHALLOW  PRODUCING  ZONE</a:t>
            </a:r>
            <a:endParaRPr 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77218" y="6581001"/>
            <a:ext cx="234692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cs typeface="Arial" pitchFamily="34" charset="0"/>
              </a:rPr>
              <a:t>TARGET  PRODUCING  ZONE</a:t>
            </a:r>
            <a:endParaRPr 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86" name="Picture 85" descr="Insets (v03).pn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662697" y="2302570"/>
            <a:ext cx="2584491" cy="2601337"/>
          </a:xfrm>
          <a:prstGeom prst="rect">
            <a:avLst/>
          </a:prstGeom>
          <a:effectLst>
            <a:outerShdw blurRad="266700" dist="1143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28" name="TextBox 127"/>
          <p:cNvSpPr txBox="1"/>
          <p:nvPr/>
        </p:nvSpPr>
        <p:spPr>
          <a:xfrm rot="16200000">
            <a:off x="4207935" y="4237306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CASING</a:t>
            </a:r>
            <a:endParaRPr lang="en-US" sz="1200" b="1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 rot="16200000">
            <a:off x="4530663" y="4287231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cs typeface="Arial" pitchFamily="34" charset="0"/>
              </a:rPr>
              <a:t>CEMENT</a:t>
            </a:r>
            <a:endParaRPr lang="en-US" sz="1200" b="1" dirty="0">
              <a:cs typeface="Arial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5889325" y="4047353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816987" y="3492986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648529" y="4348608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973160" y="3904995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 rot="16200000">
            <a:off x="5403036" y="3463182"/>
            <a:ext cx="1240197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cs typeface="Arial" pitchFamily="34" charset="0"/>
              </a:rPr>
              <a:t>FORMATION</a:t>
            </a:r>
          </a:p>
        </p:txBody>
      </p:sp>
      <p:sp>
        <p:nvSpPr>
          <p:cNvPr id="117" name="Down Arrow 116"/>
          <p:cNvSpPr/>
          <p:nvPr/>
        </p:nvSpPr>
        <p:spPr>
          <a:xfrm>
            <a:off x="2576512" y="1262062"/>
            <a:ext cx="169070" cy="276701"/>
          </a:xfrm>
          <a:prstGeom prst="downArrow">
            <a:avLst>
              <a:gd name="adj1" fmla="val 47242"/>
              <a:gd name="adj2" fmla="val 58272"/>
            </a:avLst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131" name="Rectangle 130"/>
          <p:cNvSpPr/>
          <p:nvPr/>
        </p:nvSpPr>
        <p:spPr>
          <a:xfrm>
            <a:off x="2619375" y="1257299"/>
            <a:ext cx="80962" cy="22860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01042 -0.01505 L 0.02118 4.81481E-6 L 0.01042 0.01504 L -3.05556E-6 4.81481E-6 Z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232 L -0.00989 -0.01505 L -0.01961 -0.00232 L -0.00989 0.01042 L -4.44444E-6 -0.00232 Z " pathEditMode="relative" rAng="0" ptsTypes="FFFFF">
                                      <p:cBhvr>
                                        <p:cTn id="8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23 L -0.00695 0.00625 L -0.01389 -0.00023 L -0.00695 -0.00625 L 2.22222E-6 -0.00023 Z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00695 -0.01505 L 0.01406 4.81481E-6 L 0.00695 0.01504 L -2.22222E-6 4.81481E-6 Z " pathEditMode="relative" rAng="0" ptsTypes="FFFFF">
                                      <p:cBhvr>
                                        <p:cTn id="12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4.07407E-6 C -0.00105 -0.00255 -0.00209 -0.00232 -0.00417 -0.00371 C -0.0073 -0.00625 -0.00955 -0.00926 -0.01198 -0.01227 C -0.0125 -0.01412 -0.0132 -0.01598 -0.01372 -0.0176 C -0.01389 -0.01922 -0.01407 -0.02084 -0.01407 -0.02292 C -0.01459 -0.05024 -0.01407 -0.07801 -0.01476 -0.10579 C -0.01476 -0.1132 -0.01962 -0.1213 -0.02118 -0.12894 C -0.02275 -0.13473 -0.02292 -0.1426 -0.02639 -0.14769 C -0.02691 -0.14977 -0.02709 -0.15139 -0.02848 -0.15324 C -0.02987 -0.15718 -0.02882 -0.15533 -0.03073 -0.15811 C -0.03195 -0.16274 -0.03438 -0.16713 -0.03612 -0.17153 C -0.03681 -0.17385 -0.03976 -0.17778 -0.03976 -0.17755 C -0.04028 -0.18033 -0.04098 -0.18264 -0.04132 -0.18519 C -0.04184 -0.19306 -0.04184 -0.20024 -0.04462 -0.20764 C -0.04514 -0.20973 -0.04584 -0.21135 -0.04618 -0.21343 C -0.04636 -0.21551 -0.04636 -0.21875 -0.04636 -0.21875 " pathEditMode="relative" rAng="0" ptsTypes="fffffffffffffffA">
                                      <p:cBhvr>
                                        <p:cTn id="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1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77778E-6 -2.59259E-6 C -0.00347 -0.00347 -0.00677 -0.00671 -0.01025 -0.00949 C -0.01233 -0.01088 -0.01563 -0.01504 -0.01563 -0.01481 C -0.0165 -0.01828 -0.01788 -0.02268 -0.02014 -0.02546 C -0.02084 -0.02824 -0.0217 -0.03148 -0.02205 -0.03403 C -0.02257 -0.03727 -0.02309 -0.04375 -0.02309 -0.04352 C -0.02327 -0.05949 -0.02327 -0.075 -0.02379 -0.09051 C -0.02431 -0.09629 -0.02674 -0.10717 -0.03038 -0.1125 C -0.03212 -0.11574 -0.03455 -0.11898 -0.03594 -0.12245 C -0.03768 -0.12708 -0.0382 -0.13217 -0.03993 -0.13657 C -0.04115 -0.14375 -0.04271 -0.15 -0.04653 -0.15625 C -0.0474 -0.15972 -0.05 -0.16389 -0.05295 -0.16643 C -0.05382 -0.16875 -0.05469 -0.1699 -0.05643 -0.17153 C -0.05834 -0.17569 -0.05903 -0.1794 -0.06077 -0.18287 C -0.06163 -0.18773 -0.06181 -0.19259 -0.06181 -0.19768 " pathEditMode="relative" rAng="0" ptsTypes="ffffffffffffffA">
                                      <p:cBhvr>
                                        <p:cTn id="2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035 0.00023 C -0.00156 -0.00301 -0.00069 -0.00185 -0.00226 -0.00347 C -0.0033 -0.00648 -0.00677 -0.01135 -0.00851 -0.01389 C -0.00885 -0.01574 -0.0092 -0.01736 -0.00955 -0.01945 C -0.01059 -0.03449 -0.00694 -0.05278 -0.01354 -0.06574 C -0.01389 -0.0676 -0.01389 -0.06875 -0.01458 -0.07014 C -0.0151 -0.07292 -0.01458 -0.07153 -0.01615 -0.07431 C -0.01649 -0.07477 -0.01684 -0.0757 -0.01684 -0.07547 C -0.01736 -0.07894 -0.0191 -0.08264 -0.02083 -0.08519 C -0.02135 -0.08681 -0.02153 -0.08797 -0.02222 -0.08889 C -0.0224 -0.08959 -0.0224 -0.09028 -0.02257 -0.09097 C -0.02274 -0.09144 -0.02292 -0.0919 -0.02309 -0.09213 C -0.02465 -0.09792 -0.02517 -0.10417 -0.02622 -0.10996 C -0.02639 -0.11389 -0.02674 -0.11898 -0.02847 -0.12176 C -0.02934 -0.12616 -0.02951 -0.12685 -0.02951 -0.13148 " pathEditMode="relative" rAng="0" ptsTypes="ffffffffffffffA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-6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0157 4.07407E-6 C -0.00243 -0.00278 -0.00417 -0.0051 -0.00573 -0.00695 C -0.00625 -0.0088 -0.00712 -0.01227 -0.00712 -0.01204 C -0.00712 -0.01389 -0.00695 -0.0257 -0.00625 -0.02963 C -0.00608 -0.03149 -0.00556 -0.03449 -0.00486 -0.03612 C -0.00417 -0.03727 -0.00313 -0.03912 -0.00313 -0.03889 C -0.00243 -0.0419 -0.00157 -0.04468 3.05556E-6 -0.04699 C 0.00104 -0.05301 0.00156 -0.0588 0.00312 -0.06528 C 0.00295 -0.07385 0.0026 -0.08264 0.0026 -0.09098 C 0.00243 -0.11505 0.00677 -0.16112 -0.01007 -0.18519 C -0.01111 -0.18912 -0.01025 -0.1875 -0.01198 -0.19028 C -0.0125 -0.19283 -0.0132 -0.19699 -0.01424 -0.19931 C -0.0158 -0.20324 -0.01893 -0.20556 -0.02032 -0.20949 C -0.02275 -0.21551 -0.02431 -0.22199 -0.02709 -0.22801 C -0.02813 -0.23311 -0.02917 -0.23843 -0.03056 -0.24399 C -0.03073 -0.25093 -0.03073 -0.24676 -0.03073 -0.25672 " pathEditMode="relative" rAng="0" ptsTypes="fffffffffffffffA">
                                      <p:cBhvr>
                                        <p:cTn id="2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0017 -0.00023 L -0.00121 -0.3817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0017 -0.00023 L -0.00121 -0.381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0.00018 -0.00023 L -0.0007 -0.3810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017 -0.00023 L -0.00104 -0.381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018 -0.00023 L -0.00087 -0.3810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-0.00046 L -0.00052 -0.383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93 L 5E-6 0.02708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repeatCount="indefinite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94444E-6 4.07407E-6 C 0.02084 -0.00093 0.04219 -0.00162 0.05903 -0.00625 C 0.07587 -0.01088 0.09427 -0.02431 0.10139 -0.02732 " pathEditMode="relative" rAng="0" ptsTypes="aaA">
                                      <p:cBhvr>
                                        <p:cTn id="8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1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1.11111E-6 C 0.01615 -0.00255 0.03368 -0.0044 0.05122 -0.01505 C 0.0691 -0.0257 0.09497 -0.05533 0.10538 -0.0625 " pathEditMode="relative" rAng="-1835234" ptsTypes="aaA">
                                      <p:cBhvr>
                                        <p:cTn id="8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2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94444E-6 4.07407E-6 C 0.02761 -0.00602 0.05538 -0.01227 0.07292 -0.02408 C 0.09063 -0.03588 0.09844 -0.06227 0.10486 -0.07084 " pathEditMode="relative" rAng="0" ptsTypes="aaA">
                                      <p:cBhvr>
                                        <p:cTn id="8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4.07407E-6 C 0.02101 -0.00255 0.04254 -0.00417 0.05955 -0.01713 C 0.07622 -0.0301 0.09479 -0.06783 0.10191 -0.07662 " pathEditMode="relative" rAng="0" ptsTypes="aaA">
                                      <p:cBhvr>
                                        <p:cTn id="8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3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34 0.00046 C 0.01389 0.00046 0.02777 0.00115 0.04375 -0.00348 C 0.06111 -0.00787 0.08836 -0.02408 0.09774 -0.02732 " pathEditMode="relative" rAng="-987703" ptsTypes="aaA">
                                      <p:cBhvr>
                                        <p:cTn id="9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-1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4.07407E-6 C 0.02743 -0.00417 0.05486 -0.00857 0.07222 -0.01667 C 0.08959 -0.025 0.0974 -0.04352 0.10382 -0.04931 " pathEditMode="relative" rAng="0" ptsTypes="aaA">
                                      <p:cBhvr>
                                        <p:cTn id="9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0" grpId="0" animBg="1"/>
      <p:bldP spid="101" grpId="0" animBg="1"/>
      <p:bldP spid="102" grpId="0" animBg="1"/>
      <p:bldP spid="102" grpId="1" animBg="1"/>
      <p:bldP spid="103" grpId="0" animBg="1"/>
      <p:bldP spid="103" grpId="1" animBg="1"/>
      <p:bldP spid="106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9" grpId="0" animBg="1"/>
      <p:bldP spid="80" grpId="0" animBg="1"/>
      <p:bldP spid="81" grpId="0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117" grpId="0" animBg="1"/>
      <p:bldP spid="117" grpId="1" animBg="1"/>
      <p:bldP spid="1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20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38" name="Picture 37" descr="Background.png"/>
              <p:cNvPicPr>
                <a:picLocks noChangeAspect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grpSp>
            <p:nvGrpSpPr>
              <p:cNvPr id="4" name="Group 119"/>
              <p:cNvGrpSpPr/>
              <p:nvPr/>
            </p:nvGrpSpPr>
            <p:grpSpPr>
              <a:xfrm>
                <a:off x="0" y="1237684"/>
                <a:ext cx="9144000" cy="591115"/>
                <a:chOff x="0" y="1237684"/>
                <a:chExt cx="9144000" cy="591115"/>
              </a:xfrm>
            </p:grpSpPr>
            <p:pic>
              <p:nvPicPr>
                <p:cNvPr id="36" name="Picture 35" descr="Zone 3.png"/>
                <p:cNvPicPr>
                  <a:picLocks noChangeAspect="1"/>
                </p:cNvPicPr>
                <p:nvPr/>
              </p:nvPicPr>
              <p:blipFill>
                <a:blip r:embed="rId3" cstate="screen"/>
                <a:srcRect l="1895" r="1263"/>
                <a:stretch>
                  <a:fillRect/>
                </a:stretch>
              </p:blipFill>
              <p:spPr>
                <a:xfrm>
                  <a:off x="0" y="1237684"/>
                  <a:ext cx="9144000" cy="591115"/>
                </a:xfrm>
                <a:prstGeom prst="rect">
                  <a:avLst/>
                </a:prstGeom>
              </p:spPr>
            </p:pic>
            <p:sp>
              <p:nvSpPr>
                <p:cNvPr id="101" name="TextBox 100"/>
                <p:cNvSpPr txBox="1"/>
                <p:nvPr/>
              </p:nvSpPr>
              <p:spPr>
                <a:xfrm>
                  <a:off x="6299643" y="1355449"/>
                  <a:ext cx="2624500" cy="276999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solidFill>
                        <a:schemeClr val="bg1"/>
                      </a:solidFill>
                      <a:cs typeface="Arial" pitchFamily="34" charset="0"/>
                    </a:rPr>
                    <a:t>FRESH  WATER  AQUIFER  ZONE</a:t>
                  </a:r>
                  <a:endParaRPr lang="en-US" sz="12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5" name="Group 118"/>
              <p:cNvGrpSpPr/>
              <p:nvPr/>
            </p:nvGrpSpPr>
            <p:grpSpPr>
              <a:xfrm>
                <a:off x="0" y="3707294"/>
                <a:ext cx="9144000" cy="725557"/>
                <a:chOff x="0" y="3707294"/>
                <a:chExt cx="9144000" cy="725557"/>
              </a:xfrm>
            </p:grpSpPr>
            <p:pic>
              <p:nvPicPr>
                <p:cNvPr id="8" name="Picture 7" descr="Zone 1.png"/>
                <p:cNvPicPr>
                  <a:picLocks noChangeAspect="1"/>
                </p:cNvPicPr>
                <p:nvPr/>
              </p:nvPicPr>
              <p:blipFill>
                <a:blip r:embed="rId4" cstate="screen"/>
                <a:srcRect l="2263" r="3804"/>
                <a:stretch>
                  <a:fillRect/>
                </a:stretch>
              </p:blipFill>
              <p:spPr>
                <a:xfrm rot="10800000">
                  <a:off x="0" y="3707294"/>
                  <a:ext cx="9144000" cy="725557"/>
                </a:xfrm>
                <a:prstGeom prst="rect">
                  <a:avLst/>
                </a:prstGeom>
              </p:spPr>
            </p:pic>
            <p:sp>
              <p:nvSpPr>
                <p:cNvPr id="102" name="TextBox 101"/>
                <p:cNvSpPr txBox="1"/>
                <p:nvPr/>
              </p:nvSpPr>
              <p:spPr>
                <a:xfrm>
                  <a:off x="6271216" y="3935419"/>
                  <a:ext cx="2652927" cy="276999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solidFill>
                        <a:schemeClr val="bg1"/>
                      </a:solidFill>
                      <a:cs typeface="Arial" pitchFamily="34" charset="0"/>
                    </a:rPr>
                    <a:t>SHALLOW  PRODUCING  ZONE</a:t>
                  </a:r>
                  <a:endParaRPr lang="en-US" sz="12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6" name="Group 111"/>
              <p:cNvGrpSpPr/>
              <p:nvPr/>
            </p:nvGrpSpPr>
            <p:grpSpPr>
              <a:xfrm>
                <a:off x="0" y="6452654"/>
                <a:ext cx="9144000" cy="405346"/>
                <a:chOff x="0" y="6452654"/>
                <a:chExt cx="9144000" cy="405346"/>
              </a:xfrm>
            </p:grpSpPr>
            <p:pic>
              <p:nvPicPr>
                <p:cNvPr id="130" name="Picture 129" descr="Zone 4.png"/>
                <p:cNvPicPr>
                  <a:picLocks noChangeAspect="1"/>
                </p:cNvPicPr>
                <p:nvPr/>
              </p:nvPicPr>
              <p:blipFill>
                <a:blip r:embed="rId5" cstate="screen"/>
                <a:srcRect b="-10096"/>
                <a:stretch>
                  <a:fillRect/>
                </a:stretch>
              </p:blipFill>
              <p:spPr>
                <a:xfrm rot="10800000">
                  <a:off x="0" y="6452654"/>
                  <a:ext cx="9144000" cy="405346"/>
                </a:xfrm>
                <a:prstGeom prst="rect">
                  <a:avLst/>
                </a:prstGeom>
              </p:spPr>
            </p:pic>
            <p:sp>
              <p:nvSpPr>
                <p:cNvPr id="104" name="TextBox 103"/>
                <p:cNvSpPr txBox="1"/>
                <p:nvPr/>
              </p:nvSpPr>
              <p:spPr>
                <a:xfrm>
                  <a:off x="6577218" y="6581001"/>
                  <a:ext cx="2346925" cy="276999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200" b="1" dirty="0" smtClean="0">
                      <a:solidFill>
                        <a:schemeClr val="bg1"/>
                      </a:solidFill>
                      <a:cs typeface="Arial" pitchFamily="34" charset="0"/>
                    </a:rPr>
                    <a:t>TARGET  PRODUCING  ZONE</a:t>
                  </a:r>
                  <a:endParaRPr lang="en-US" sz="12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7" name="Group 110"/>
            <p:cNvGrpSpPr/>
            <p:nvPr/>
          </p:nvGrpSpPr>
          <p:grpSpPr>
            <a:xfrm>
              <a:off x="190684" y="6285260"/>
              <a:ext cx="1026653" cy="447515"/>
              <a:chOff x="190684" y="6285260"/>
              <a:chExt cx="1026653" cy="447515"/>
            </a:xfrm>
          </p:grpSpPr>
          <p:sp>
            <p:nvSpPr>
              <p:cNvPr id="132" name="Freeform 68"/>
              <p:cNvSpPr>
                <a:spLocks/>
              </p:cNvSpPr>
              <p:nvPr/>
            </p:nvSpPr>
            <p:spPr bwMode="auto">
              <a:xfrm>
                <a:off x="198034" y="6642075"/>
                <a:ext cx="56960" cy="68601"/>
              </a:xfrm>
              <a:custGeom>
                <a:avLst/>
                <a:gdLst/>
                <a:ahLst/>
                <a:cxnLst>
                  <a:cxn ang="0">
                    <a:pos x="155" y="3"/>
                  </a:cxn>
                  <a:cxn ang="0">
                    <a:pos x="204" y="19"/>
                  </a:cxn>
                  <a:cxn ang="0">
                    <a:pos x="233" y="53"/>
                  </a:cxn>
                  <a:cxn ang="0">
                    <a:pos x="244" y="102"/>
                  </a:cxn>
                  <a:cxn ang="0">
                    <a:pos x="206" y="79"/>
                  </a:cxn>
                  <a:cxn ang="0">
                    <a:pos x="185" y="47"/>
                  </a:cxn>
                  <a:cxn ang="0">
                    <a:pos x="148" y="31"/>
                  </a:cxn>
                  <a:cxn ang="0">
                    <a:pos x="95" y="32"/>
                  </a:cxn>
                  <a:cxn ang="0">
                    <a:pos x="57" y="50"/>
                  </a:cxn>
                  <a:cxn ang="0">
                    <a:pos x="43" y="84"/>
                  </a:cxn>
                  <a:cxn ang="0">
                    <a:pos x="56" y="107"/>
                  </a:cxn>
                  <a:cxn ang="0">
                    <a:pos x="84" y="121"/>
                  </a:cxn>
                  <a:cxn ang="0">
                    <a:pos x="168" y="138"/>
                  </a:cxn>
                  <a:cxn ang="0">
                    <a:pos x="208" y="152"/>
                  </a:cxn>
                  <a:cxn ang="0">
                    <a:pos x="238" y="174"/>
                  </a:cxn>
                  <a:cxn ang="0">
                    <a:pos x="248" y="209"/>
                  </a:cxn>
                  <a:cxn ang="0">
                    <a:pos x="243" y="240"/>
                  </a:cxn>
                  <a:cxn ang="0">
                    <a:pos x="224" y="267"/>
                  </a:cxn>
                  <a:cxn ang="0">
                    <a:pos x="187" y="288"/>
                  </a:cxn>
                  <a:cxn ang="0">
                    <a:pos x="129" y="296"/>
                  </a:cxn>
                  <a:cxn ang="0">
                    <a:pos x="69" y="288"/>
                  </a:cxn>
                  <a:cxn ang="0">
                    <a:pos x="28" y="266"/>
                  </a:cxn>
                  <a:cxn ang="0">
                    <a:pos x="7" y="232"/>
                  </a:cxn>
                  <a:cxn ang="0">
                    <a:pos x="0" y="189"/>
                  </a:cxn>
                  <a:cxn ang="0">
                    <a:pos x="35" y="206"/>
                  </a:cxn>
                  <a:cxn ang="0">
                    <a:pos x="50" y="236"/>
                  </a:cxn>
                  <a:cxn ang="0">
                    <a:pos x="79" y="257"/>
                  </a:cxn>
                  <a:cxn ang="0">
                    <a:pos x="128" y="265"/>
                  </a:cxn>
                  <a:cxn ang="0">
                    <a:pos x="174" y="259"/>
                  </a:cxn>
                  <a:cxn ang="0">
                    <a:pos x="201" y="244"/>
                  </a:cxn>
                  <a:cxn ang="0">
                    <a:pos x="212" y="223"/>
                  </a:cxn>
                  <a:cxn ang="0">
                    <a:pos x="212" y="198"/>
                  </a:cxn>
                  <a:cxn ang="0">
                    <a:pos x="194" y="178"/>
                  </a:cxn>
                  <a:cxn ang="0">
                    <a:pos x="161" y="167"/>
                  </a:cxn>
                  <a:cxn ang="0">
                    <a:pos x="103" y="156"/>
                  </a:cxn>
                  <a:cxn ang="0">
                    <a:pos x="64" y="146"/>
                  </a:cxn>
                  <a:cxn ang="0">
                    <a:pos x="31" y="130"/>
                  </a:cxn>
                  <a:cxn ang="0">
                    <a:pos x="12" y="104"/>
                  </a:cxn>
                  <a:cxn ang="0">
                    <a:pos x="11" y="64"/>
                  </a:cxn>
                  <a:cxn ang="0">
                    <a:pos x="30" y="30"/>
                  </a:cxn>
                  <a:cxn ang="0">
                    <a:pos x="68" y="8"/>
                  </a:cxn>
                  <a:cxn ang="0">
                    <a:pos x="123" y="0"/>
                  </a:cxn>
                </a:cxnLst>
                <a:rect l="0" t="0" r="r" b="b"/>
                <a:pathLst>
                  <a:path w="248" h="296">
                    <a:moveTo>
                      <a:pt x="123" y="0"/>
                    </a:moveTo>
                    <a:lnTo>
                      <a:pt x="155" y="3"/>
                    </a:lnTo>
                    <a:lnTo>
                      <a:pt x="180" y="8"/>
                    </a:lnTo>
                    <a:lnTo>
                      <a:pt x="204" y="19"/>
                    </a:lnTo>
                    <a:lnTo>
                      <a:pt x="221" y="34"/>
                    </a:lnTo>
                    <a:lnTo>
                      <a:pt x="233" y="53"/>
                    </a:lnTo>
                    <a:lnTo>
                      <a:pt x="242" y="74"/>
                    </a:lnTo>
                    <a:lnTo>
                      <a:pt x="244" y="102"/>
                    </a:lnTo>
                    <a:lnTo>
                      <a:pt x="209" y="102"/>
                    </a:lnTo>
                    <a:lnTo>
                      <a:pt x="206" y="79"/>
                    </a:lnTo>
                    <a:lnTo>
                      <a:pt x="198" y="61"/>
                    </a:lnTo>
                    <a:lnTo>
                      <a:pt x="185" y="47"/>
                    </a:lnTo>
                    <a:lnTo>
                      <a:pt x="168" y="38"/>
                    </a:lnTo>
                    <a:lnTo>
                      <a:pt x="148" y="31"/>
                    </a:lnTo>
                    <a:lnTo>
                      <a:pt x="123" y="30"/>
                    </a:lnTo>
                    <a:lnTo>
                      <a:pt x="95" y="32"/>
                    </a:lnTo>
                    <a:lnTo>
                      <a:pt x="73" y="39"/>
                    </a:lnTo>
                    <a:lnTo>
                      <a:pt x="57" y="50"/>
                    </a:lnTo>
                    <a:lnTo>
                      <a:pt x="46" y="65"/>
                    </a:lnTo>
                    <a:lnTo>
                      <a:pt x="43" y="84"/>
                    </a:lnTo>
                    <a:lnTo>
                      <a:pt x="46" y="98"/>
                    </a:lnTo>
                    <a:lnTo>
                      <a:pt x="56" y="107"/>
                    </a:lnTo>
                    <a:lnTo>
                      <a:pt x="68" y="115"/>
                    </a:lnTo>
                    <a:lnTo>
                      <a:pt x="84" y="121"/>
                    </a:lnTo>
                    <a:lnTo>
                      <a:pt x="103" y="126"/>
                    </a:lnTo>
                    <a:lnTo>
                      <a:pt x="168" y="138"/>
                    </a:lnTo>
                    <a:lnTo>
                      <a:pt x="189" y="145"/>
                    </a:lnTo>
                    <a:lnTo>
                      <a:pt x="208" y="152"/>
                    </a:lnTo>
                    <a:lnTo>
                      <a:pt x="224" y="161"/>
                    </a:lnTo>
                    <a:lnTo>
                      <a:pt x="238" y="174"/>
                    </a:lnTo>
                    <a:lnTo>
                      <a:pt x="246" y="190"/>
                    </a:lnTo>
                    <a:lnTo>
                      <a:pt x="248" y="209"/>
                    </a:lnTo>
                    <a:lnTo>
                      <a:pt x="247" y="224"/>
                    </a:lnTo>
                    <a:lnTo>
                      <a:pt x="243" y="240"/>
                    </a:lnTo>
                    <a:lnTo>
                      <a:pt x="235" y="254"/>
                    </a:lnTo>
                    <a:lnTo>
                      <a:pt x="224" y="267"/>
                    </a:lnTo>
                    <a:lnTo>
                      <a:pt x="208" y="280"/>
                    </a:lnTo>
                    <a:lnTo>
                      <a:pt x="187" y="288"/>
                    </a:lnTo>
                    <a:lnTo>
                      <a:pt x="161" y="293"/>
                    </a:lnTo>
                    <a:lnTo>
                      <a:pt x="129" y="296"/>
                    </a:lnTo>
                    <a:lnTo>
                      <a:pt x="96" y="293"/>
                    </a:lnTo>
                    <a:lnTo>
                      <a:pt x="69" y="288"/>
                    </a:lnTo>
                    <a:lnTo>
                      <a:pt x="46" y="278"/>
                    </a:lnTo>
                    <a:lnTo>
                      <a:pt x="28" y="266"/>
                    </a:lnTo>
                    <a:lnTo>
                      <a:pt x="16" y="250"/>
                    </a:lnTo>
                    <a:lnTo>
                      <a:pt x="7" y="232"/>
                    </a:lnTo>
                    <a:lnTo>
                      <a:pt x="1" y="212"/>
                    </a:lnTo>
                    <a:lnTo>
                      <a:pt x="0" y="189"/>
                    </a:lnTo>
                    <a:lnTo>
                      <a:pt x="34" y="189"/>
                    </a:lnTo>
                    <a:lnTo>
                      <a:pt x="35" y="206"/>
                    </a:lnTo>
                    <a:lnTo>
                      <a:pt x="41" y="223"/>
                    </a:lnTo>
                    <a:lnTo>
                      <a:pt x="50" y="236"/>
                    </a:lnTo>
                    <a:lnTo>
                      <a:pt x="62" y="248"/>
                    </a:lnTo>
                    <a:lnTo>
                      <a:pt x="79" y="257"/>
                    </a:lnTo>
                    <a:lnTo>
                      <a:pt x="100" y="263"/>
                    </a:lnTo>
                    <a:lnTo>
                      <a:pt x="128" y="265"/>
                    </a:lnTo>
                    <a:lnTo>
                      <a:pt x="153" y="263"/>
                    </a:lnTo>
                    <a:lnTo>
                      <a:pt x="174" y="259"/>
                    </a:lnTo>
                    <a:lnTo>
                      <a:pt x="190" y="252"/>
                    </a:lnTo>
                    <a:lnTo>
                      <a:pt x="201" y="244"/>
                    </a:lnTo>
                    <a:lnTo>
                      <a:pt x="208" y="233"/>
                    </a:lnTo>
                    <a:lnTo>
                      <a:pt x="212" y="223"/>
                    </a:lnTo>
                    <a:lnTo>
                      <a:pt x="213" y="212"/>
                    </a:lnTo>
                    <a:lnTo>
                      <a:pt x="212" y="198"/>
                    </a:lnTo>
                    <a:lnTo>
                      <a:pt x="205" y="187"/>
                    </a:lnTo>
                    <a:lnTo>
                      <a:pt x="194" y="178"/>
                    </a:lnTo>
                    <a:lnTo>
                      <a:pt x="179" y="171"/>
                    </a:lnTo>
                    <a:lnTo>
                      <a:pt x="161" y="167"/>
                    </a:lnTo>
                    <a:lnTo>
                      <a:pt x="123" y="159"/>
                    </a:lnTo>
                    <a:lnTo>
                      <a:pt x="103" y="156"/>
                    </a:lnTo>
                    <a:lnTo>
                      <a:pt x="83" y="151"/>
                    </a:lnTo>
                    <a:lnTo>
                      <a:pt x="64" y="146"/>
                    </a:lnTo>
                    <a:lnTo>
                      <a:pt x="46" y="140"/>
                    </a:lnTo>
                    <a:lnTo>
                      <a:pt x="31" y="130"/>
                    </a:lnTo>
                    <a:lnTo>
                      <a:pt x="19" y="118"/>
                    </a:lnTo>
                    <a:lnTo>
                      <a:pt x="12" y="104"/>
                    </a:lnTo>
                    <a:lnTo>
                      <a:pt x="9" y="85"/>
                    </a:lnTo>
                    <a:lnTo>
                      <a:pt x="11" y="64"/>
                    </a:lnTo>
                    <a:lnTo>
                      <a:pt x="18" y="45"/>
                    </a:lnTo>
                    <a:lnTo>
                      <a:pt x="30" y="30"/>
                    </a:lnTo>
                    <a:lnTo>
                      <a:pt x="46" y="17"/>
                    </a:lnTo>
                    <a:lnTo>
                      <a:pt x="68" y="8"/>
                    </a:lnTo>
                    <a:lnTo>
                      <a:pt x="94" y="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3" name="Freeform 69"/>
              <p:cNvSpPr>
                <a:spLocks noEditPoints="1"/>
              </p:cNvSpPr>
              <p:nvPr/>
            </p:nvSpPr>
            <p:spPr bwMode="auto">
              <a:xfrm>
                <a:off x="260965" y="6655427"/>
                <a:ext cx="50988" cy="55709"/>
              </a:xfrm>
              <a:custGeom>
                <a:avLst/>
                <a:gdLst/>
                <a:ahLst/>
                <a:cxnLst>
                  <a:cxn ang="0">
                    <a:pos x="88" y="31"/>
                  </a:cxn>
                  <a:cxn ang="0">
                    <a:pos x="56" y="49"/>
                  </a:cxn>
                  <a:cxn ang="0">
                    <a:pos x="40" y="80"/>
                  </a:cxn>
                  <a:cxn ang="0">
                    <a:pos x="35" y="119"/>
                  </a:cxn>
                  <a:cxn ang="0">
                    <a:pos x="40" y="159"/>
                  </a:cxn>
                  <a:cxn ang="0">
                    <a:pos x="56" y="189"/>
                  </a:cxn>
                  <a:cxn ang="0">
                    <a:pos x="88" y="206"/>
                  </a:cxn>
                  <a:cxn ang="0">
                    <a:pos x="135" y="206"/>
                  </a:cxn>
                  <a:cxn ang="0">
                    <a:pos x="167" y="189"/>
                  </a:cxn>
                  <a:cxn ang="0">
                    <a:pos x="185" y="159"/>
                  </a:cxn>
                  <a:cxn ang="0">
                    <a:pos x="189" y="119"/>
                  </a:cxn>
                  <a:cxn ang="0">
                    <a:pos x="181" y="69"/>
                  </a:cxn>
                  <a:cxn ang="0">
                    <a:pos x="163" y="45"/>
                  </a:cxn>
                  <a:cxn ang="0">
                    <a:pos x="133" y="30"/>
                  </a:cxn>
                  <a:cxn ang="0">
                    <a:pos x="112" y="0"/>
                  </a:cxn>
                  <a:cxn ang="0">
                    <a:pos x="162" y="8"/>
                  </a:cxn>
                  <a:cxn ang="0">
                    <a:pos x="194" y="30"/>
                  </a:cxn>
                  <a:cxn ang="0">
                    <a:pos x="213" y="61"/>
                  </a:cxn>
                  <a:cxn ang="0">
                    <a:pos x="222" y="99"/>
                  </a:cxn>
                  <a:cxn ang="0">
                    <a:pos x="222" y="140"/>
                  </a:cxn>
                  <a:cxn ang="0">
                    <a:pos x="213" y="178"/>
                  </a:cxn>
                  <a:cxn ang="0">
                    <a:pos x="194" y="209"/>
                  </a:cxn>
                  <a:cxn ang="0">
                    <a:pos x="162" y="229"/>
                  </a:cxn>
                  <a:cxn ang="0">
                    <a:pos x="112" y="238"/>
                  </a:cxn>
                  <a:cxn ang="0">
                    <a:pos x="61" y="229"/>
                  </a:cxn>
                  <a:cxn ang="0">
                    <a:pos x="29" y="209"/>
                  </a:cxn>
                  <a:cxn ang="0">
                    <a:pos x="10" y="178"/>
                  </a:cxn>
                  <a:cxn ang="0">
                    <a:pos x="2" y="140"/>
                  </a:cxn>
                  <a:cxn ang="0">
                    <a:pos x="2" y="99"/>
                  </a:cxn>
                  <a:cxn ang="0">
                    <a:pos x="10" y="61"/>
                  </a:cxn>
                  <a:cxn ang="0">
                    <a:pos x="29" y="30"/>
                  </a:cxn>
                  <a:cxn ang="0">
                    <a:pos x="63" y="8"/>
                  </a:cxn>
                  <a:cxn ang="0">
                    <a:pos x="112" y="0"/>
                  </a:cxn>
                </a:cxnLst>
                <a:rect l="0" t="0" r="r" b="b"/>
                <a:pathLst>
                  <a:path w="223" h="238">
                    <a:moveTo>
                      <a:pt x="112" y="28"/>
                    </a:moveTo>
                    <a:lnTo>
                      <a:pt x="88" y="31"/>
                    </a:lnTo>
                    <a:lnTo>
                      <a:pt x="69" y="38"/>
                    </a:lnTo>
                    <a:lnTo>
                      <a:pt x="56" y="49"/>
                    </a:lnTo>
                    <a:lnTo>
                      <a:pt x="46" y="64"/>
                    </a:lnTo>
                    <a:lnTo>
                      <a:pt x="40" y="80"/>
                    </a:lnTo>
                    <a:lnTo>
                      <a:pt x="37" y="99"/>
                    </a:lnTo>
                    <a:lnTo>
                      <a:pt x="35" y="119"/>
                    </a:lnTo>
                    <a:lnTo>
                      <a:pt x="37" y="140"/>
                    </a:lnTo>
                    <a:lnTo>
                      <a:pt x="40" y="159"/>
                    </a:lnTo>
                    <a:lnTo>
                      <a:pt x="46" y="175"/>
                    </a:lnTo>
                    <a:lnTo>
                      <a:pt x="56" y="189"/>
                    </a:lnTo>
                    <a:lnTo>
                      <a:pt x="69" y="200"/>
                    </a:lnTo>
                    <a:lnTo>
                      <a:pt x="88" y="206"/>
                    </a:lnTo>
                    <a:lnTo>
                      <a:pt x="112" y="209"/>
                    </a:lnTo>
                    <a:lnTo>
                      <a:pt x="135" y="206"/>
                    </a:lnTo>
                    <a:lnTo>
                      <a:pt x="154" y="200"/>
                    </a:lnTo>
                    <a:lnTo>
                      <a:pt x="167" y="189"/>
                    </a:lnTo>
                    <a:lnTo>
                      <a:pt x="178" y="175"/>
                    </a:lnTo>
                    <a:lnTo>
                      <a:pt x="185" y="159"/>
                    </a:lnTo>
                    <a:lnTo>
                      <a:pt x="188" y="140"/>
                    </a:lnTo>
                    <a:lnTo>
                      <a:pt x="189" y="119"/>
                    </a:lnTo>
                    <a:lnTo>
                      <a:pt x="186" y="84"/>
                    </a:lnTo>
                    <a:lnTo>
                      <a:pt x="181" y="69"/>
                    </a:lnTo>
                    <a:lnTo>
                      <a:pt x="174" y="56"/>
                    </a:lnTo>
                    <a:lnTo>
                      <a:pt x="163" y="45"/>
                    </a:lnTo>
                    <a:lnTo>
                      <a:pt x="150" y="35"/>
                    </a:lnTo>
                    <a:lnTo>
                      <a:pt x="133" y="30"/>
                    </a:lnTo>
                    <a:lnTo>
                      <a:pt x="112" y="28"/>
                    </a:lnTo>
                    <a:close/>
                    <a:moveTo>
                      <a:pt x="112" y="0"/>
                    </a:moveTo>
                    <a:lnTo>
                      <a:pt x="139" y="3"/>
                    </a:lnTo>
                    <a:lnTo>
                      <a:pt x="162" y="8"/>
                    </a:lnTo>
                    <a:lnTo>
                      <a:pt x="179" y="17"/>
                    </a:lnTo>
                    <a:lnTo>
                      <a:pt x="194" y="30"/>
                    </a:lnTo>
                    <a:lnTo>
                      <a:pt x="205" y="45"/>
                    </a:lnTo>
                    <a:lnTo>
                      <a:pt x="213" y="61"/>
                    </a:lnTo>
                    <a:lnTo>
                      <a:pt x="219" y="80"/>
                    </a:lnTo>
                    <a:lnTo>
                      <a:pt x="222" y="99"/>
                    </a:lnTo>
                    <a:lnTo>
                      <a:pt x="223" y="119"/>
                    </a:lnTo>
                    <a:lnTo>
                      <a:pt x="222" y="140"/>
                    </a:lnTo>
                    <a:lnTo>
                      <a:pt x="219" y="159"/>
                    </a:lnTo>
                    <a:lnTo>
                      <a:pt x="213" y="178"/>
                    </a:lnTo>
                    <a:lnTo>
                      <a:pt x="205" y="194"/>
                    </a:lnTo>
                    <a:lnTo>
                      <a:pt x="194" y="209"/>
                    </a:lnTo>
                    <a:lnTo>
                      <a:pt x="179" y="220"/>
                    </a:lnTo>
                    <a:lnTo>
                      <a:pt x="162" y="229"/>
                    </a:lnTo>
                    <a:lnTo>
                      <a:pt x="139" y="235"/>
                    </a:lnTo>
                    <a:lnTo>
                      <a:pt x="112" y="238"/>
                    </a:lnTo>
                    <a:lnTo>
                      <a:pt x="84" y="235"/>
                    </a:lnTo>
                    <a:lnTo>
                      <a:pt x="61" y="229"/>
                    </a:lnTo>
                    <a:lnTo>
                      <a:pt x="44" y="220"/>
                    </a:lnTo>
                    <a:lnTo>
                      <a:pt x="29" y="209"/>
                    </a:lnTo>
                    <a:lnTo>
                      <a:pt x="18" y="194"/>
                    </a:lnTo>
                    <a:lnTo>
                      <a:pt x="10" y="178"/>
                    </a:lnTo>
                    <a:lnTo>
                      <a:pt x="4" y="159"/>
                    </a:lnTo>
                    <a:lnTo>
                      <a:pt x="2" y="140"/>
                    </a:lnTo>
                    <a:lnTo>
                      <a:pt x="0" y="119"/>
                    </a:lnTo>
                    <a:lnTo>
                      <a:pt x="2" y="99"/>
                    </a:lnTo>
                    <a:lnTo>
                      <a:pt x="4" y="80"/>
                    </a:lnTo>
                    <a:lnTo>
                      <a:pt x="10" y="61"/>
                    </a:lnTo>
                    <a:lnTo>
                      <a:pt x="18" y="45"/>
                    </a:lnTo>
                    <a:lnTo>
                      <a:pt x="29" y="30"/>
                    </a:lnTo>
                    <a:lnTo>
                      <a:pt x="44" y="17"/>
                    </a:lnTo>
                    <a:lnTo>
                      <a:pt x="63" y="8"/>
                    </a:lnTo>
                    <a:lnTo>
                      <a:pt x="84" y="3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4" name="Freeform 70"/>
              <p:cNvSpPr>
                <a:spLocks/>
              </p:cNvSpPr>
              <p:nvPr/>
            </p:nvSpPr>
            <p:spPr bwMode="auto">
              <a:xfrm>
                <a:off x="317925" y="6656808"/>
                <a:ext cx="49610" cy="54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9"/>
                  </a:cxn>
                  <a:cxn ang="0">
                    <a:pos x="35" y="149"/>
                  </a:cxn>
                  <a:cxn ang="0">
                    <a:pos x="36" y="165"/>
                  </a:cxn>
                  <a:cxn ang="0">
                    <a:pos x="42" y="180"/>
                  </a:cxn>
                  <a:cxn ang="0">
                    <a:pos x="50" y="191"/>
                  </a:cxn>
                  <a:cxn ang="0">
                    <a:pos x="64" y="199"/>
                  </a:cxn>
                  <a:cxn ang="0">
                    <a:pos x="80" y="205"/>
                  </a:cxn>
                  <a:cxn ang="0">
                    <a:pos x="103" y="206"/>
                  </a:cxn>
                  <a:cxn ang="0">
                    <a:pos x="126" y="205"/>
                  </a:cxn>
                  <a:cxn ang="0">
                    <a:pos x="144" y="199"/>
                  </a:cxn>
                  <a:cxn ang="0">
                    <a:pos x="157" y="191"/>
                  </a:cxn>
                  <a:cxn ang="0">
                    <a:pos x="167" y="179"/>
                  </a:cxn>
                  <a:cxn ang="0">
                    <a:pos x="172" y="165"/>
                  </a:cxn>
                  <a:cxn ang="0">
                    <a:pos x="175" y="148"/>
                  </a:cxn>
                  <a:cxn ang="0">
                    <a:pos x="176" y="127"/>
                  </a:cxn>
                  <a:cxn ang="0">
                    <a:pos x="176" y="0"/>
                  </a:cxn>
                  <a:cxn ang="0">
                    <a:pos x="210" y="0"/>
                  </a:cxn>
                  <a:cxn ang="0">
                    <a:pos x="210" y="233"/>
                  </a:cxn>
                  <a:cxn ang="0">
                    <a:pos x="191" y="233"/>
                  </a:cxn>
                  <a:cxn ang="0">
                    <a:pos x="184" y="191"/>
                  </a:cxn>
                  <a:cxn ang="0">
                    <a:pos x="179" y="202"/>
                  </a:cxn>
                  <a:cxn ang="0">
                    <a:pos x="170" y="213"/>
                  </a:cxn>
                  <a:cxn ang="0">
                    <a:pos x="157" y="222"/>
                  </a:cxn>
                  <a:cxn ang="0">
                    <a:pos x="141" y="229"/>
                  </a:cxn>
                  <a:cxn ang="0">
                    <a:pos x="121" y="235"/>
                  </a:cxn>
                  <a:cxn ang="0">
                    <a:pos x="95" y="236"/>
                  </a:cxn>
                  <a:cxn ang="0">
                    <a:pos x="68" y="235"/>
                  </a:cxn>
                  <a:cxn ang="0">
                    <a:pos x="47" y="228"/>
                  </a:cxn>
                  <a:cxn ang="0">
                    <a:pos x="30" y="218"/>
                  </a:cxn>
                  <a:cxn ang="0">
                    <a:pos x="17" y="206"/>
                  </a:cxn>
                  <a:cxn ang="0">
                    <a:pos x="9" y="190"/>
                  </a:cxn>
                  <a:cxn ang="0">
                    <a:pos x="4" y="171"/>
                  </a:cxn>
                  <a:cxn ang="0">
                    <a:pos x="1" y="150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210" h="236">
                    <a:moveTo>
                      <a:pt x="0" y="0"/>
                    </a:moveTo>
                    <a:lnTo>
                      <a:pt x="34" y="0"/>
                    </a:lnTo>
                    <a:lnTo>
                      <a:pt x="34" y="129"/>
                    </a:lnTo>
                    <a:lnTo>
                      <a:pt x="35" y="149"/>
                    </a:lnTo>
                    <a:lnTo>
                      <a:pt x="36" y="165"/>
                    </a:lnTo>
                    <a:lnTo>
                      <a:pt x="42" y="180"/>
                    </a:lnTo>
                    <a:lnTo>
                      <a:pt x="50" y="191"/>
                    </a:lnTo>
                    <a:lnTo>
                      <a:pt x="64" y="199"/>
                    </a:lnTo>
                    <a:lnTo>
                      <a:pt x="80" y="205"/>
                    </a:lnTo>
                    <a:lnTo>
                      <a:pt x="103" y="206"/>
                    </a:lnTo>
                    <a:lnTo>
                      <a:pt x="126" y="205"/>
                    </a:lnTo>
                    <a:lnTo>
                      <a:pt x="144" y="199"/>
                    </a:lnTo>
                    <a:lnTo>
                      <a:pt x="157" y="191"/>
                    </a:lnTo>
                    <a:lnTo>
                      <a:pt x="167" y="179"/>
                    </a:lnTo>
                    <a:lnTo>
                      <a:pt x="172" y="165"/>
                    </a:lnTo>
                    <a:lnTo>
                      <a:pt x="175" y="148"/>
                    </a:lnTo>
                    <a:lnTo>
                      <a:pt x="176" y="127"/>
                    </a:lnTo>
                    <a:lnTo>
                      <a:pt x="176" y="0"/>
                    </a:lnTo>
                    <a:lnTo>
                      <a:pt x="210" y="0"/>
                    </a:lnTo>
                    <a:lnTo>
                      <a:pt x="210" y="233"/>
                    </a:lnTo>
                    <a:lnTo>
                      <a:pt x="191" y="233"/>
                    </a:lnTo>
                    <a:lnTo>
                      <a:pt x="184" y="191"/>
                    </a:lnTo>
                    <a:lnTo>
                      <a:pt x="179" y="202"/>
                    </a:lnTo>
                    <a:lnTo>
                      <a:pt x="170" y="213"/>
                    </a:lnTo>
                    <a:lnTo>
                      <a:pt x="157" y="222"/>
                    </a:lnTo>
                    <a:lnTo>
                      <a:pt x="141" y="229"/>
                    </a:lnTo>
                    <a:lnTo>
                      <a:pt x="121" y="235"/>
                    </a:lnTo>
                    <a:lnTo>
                      <a:pt x="95" y="236"/>
                    </a:lnTo>
                    <a:lnTo>
                      <a:pt x="68" y="235"/>
                    </a:lnTo>
                    <a:lnTo>
                      <a:pt x="47" y="228"/>
                    </a:lnTo>
                    <a:lnTo>
                      <a:pt x="30" y="218"/>
                    </a:lnTo>
                    <a:lnTo>
                      <a:pt x="17" y="206"/>
                    </a:lnTo>
                    <a:lnTo>
                      <a:pt x="9" y="190"/>
                    </a:lnTo>
                    <a:lnTo>
                      <a:pt x="4" y="171"/>
                    </a:lnTo>
                    <a:lnTo>
                      <a:pt x="1" y="150"/>
                    </a:lnTo>
                    <a:lnTo>
                      <a:pt x="0" y="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5" name="Freeform 71"/>
              <p:cNvSpPr>
                <a:spLocks/>
              </p:cNvSpPr>
              <p:nvPr/>
            </p:nvSpPr>
            <p:spPr bwMode="auto">
              <a:xfrm>
                <a:off x="372128" y="6643456"/>
                <a:ext cx="32155" cy="67219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67" y="0"/>
                  </a:cxn>
                  <a:cxn ang="0">
                    <a:pos x="67" y="57"/>
                  </a:cxn>
                  <a:cxn ang="0">
                    <a:pos x="139" y="57"/>
                  </a:cxn>
                  <a:cxn ang="0">
                    <a:pos x="139" y="85"/>
                  </a:cxn>
                  <a:cxn ang="0">
                    <a:pos x="67" y="85"/>
                  </a:cxn>
                  <a:cxn ang="0">
                    <a:pos x="67" y="222"/>
                  </a:cxn>
                  <a:cxn ang="0">
                    <a:pos x="68" y="236"/>
                  </a:cxn>
                  <a:cxn ang="0">
                    <a:pos x="72" y="247"/>
                  </a:cxn>
                  <a:cxn ang="0">
                    <a:pos x="81" y="255"/>
                  </a:cxn>
                  <a:cxn ang="0">
                    <a:pos x="95" y="260"/>
                  </a:cxn>
                  <a:cxn ang="0">
                    <a:pos x="113" y="263"/>
                  </a:cxn>
                  <a:cxn ang="0">
                    <a:pos x="139" y="263"/>
                  </a:cxn>
                  <a:cxn ang="0">
                    <a:pos x="139" y="290"/>
                  </a:cxn>
                  <a:cxn ang="0">
                    <a:pos x="109" y="292"/>
                  </a:cxn>
                  <a:cxn ang="0">
                    <a:pos x="84" y="289"/>
                  </a:cxn>
                  <a:cxn ang="0">
                    <a:pos x="65" y="283"/>
                  </a:cxn>
                  <a:cxn ang="0">
                    <a:pos x="50" y="274"/>
                  </a:cxn>
                  <a:cxn ang="0">
                    <a:pos x="41" y="260"/>
                  </a:cxn>
                  <a:cxn ang="0">
                    <a:pos x="34" y="244"/>
                  </a:cxn>
                  <a:cxn ang="0">
                    <a:pos x="33" y="222"/>
                  </a:cxn>
                  <a:cxn ang="0">
                    <a:pos x="33" y="85"/>
                  </a:cxn>
                  <a:cxn ang="0">
                    <a:pos x="1" y="85"/>
                  </a:cxn>
                  <a:cxn ang="0">
                    <a:pos x="0" y="63"/>
                  </a:cxn>
                  <a:cxn ang="0">
                    <a:pos x="33" y="57"/>
                  </a:cxn>
                  <a:cxn ang="0">
                    <a:pos x="33" y="0"/>
                  </a:cxn>
                </a:cxnLst>
                <a:rect l="0" t="0" r="r" b="b"/>
                <a:pathLst>
                  <a:path w="139" h="292">
                    <a:moveTo>
                      <a:pt x="33" y="0"/>
                    </a:moveTo>
                    <a:lnTo>
                      <a:pt x="67" y="0"/>
                    </a:lnTo>
                    <a:lnTo>
                      <a:pt x="67" y="57"/>
                    </a:lnTo>
                    <a:lnTo>
                      <a:pt x="139" y="57"/>
                    </a:lnTo>
                    <a:lnTo>
                      <a:pt x="139" y="85"/>
                    </a:lnTo>
                    <a:lnTo>
                      <a:pt x="67" y="85"/>
                    </a:lnTo>
                    <a:lnTo>
                      <a:pt x="67" y="222"/>
                    </a:lnTo>
                    <a:lnTo>
                      <a:pt x="68" y="236"/>
                    </a:lnTo>
                    <a:lnTo>
                      <a:pt x="72" y="247"/>
                    </a:lnTo>
                    <a:lnTo>
                      <a:pt x="81" y="255"/>
                    </a:lnTo>
                    <a:lnTo>
                      <a:pt x="95" y="260"/>
                    </a:lnTo>
                    <a:lnTo>
                      <a:pt x="113" y="263"/>
                    </a:lnTo>
                    <a:lnTo>
                      <a:pt x="139" y="263"/>
                    </a:lnTo>
                    <a:lnTo>
                      <a:pt x="139" y="290"/>
                    </a:lnTo>
                    <a:lnTo>
                      <a:pt x="109" y="292"/>
                    </a:lnTo>
                    <a:lnTo>
                      <a:pt x="84" y="289"/>
                    </a:lnTo>
                    <a:lnTo>
                      <a:pt x="65" y="283"/>
                    </a:lnTo>
                    <a:lnTo>
                      <a:pt x="50" y="274"/>
                    </a:lnTo>
                    <a:lnTo>
                      <a:pt x="41" y="260"/>
                    </a:lnTo>
                    <a:lnTo>
                      <a:pt x="34" y="244"/>
                    </a:lnTo>
                    <a:lnTo>
                      <a:pt x="33" y="222"/>
                    </a:lnTo>
                    <a:lnTo>
                      <a:pt x="33" y="85"/>
                    </a:lnTo>
                    <a:lnTo>
                      <a:pt x="1" y="85"/>
                    </a:lnTo>
                    <a:lnTo>
                      <a:pt x="0" y="63"/>
                    </a:lnTo>
                    <a:lnTo>
                      <a:pt x="33" y="5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6" name="Freeform 72"/>
              <p:cNvSpPr>
                <a:spLocks/>
              </p:cNvSpPr>
              <p:nvPr/>
            </p:nvSpPr>
            <p:spPr bwMode="auto">
              <a:xfrm>
                <a:off x="411633" y="6636090"/>
                <a:ext cx="48232" cy="745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7"/>
                  </a:cxn>
                  <a:cxn ang="0">
                    <a:pos x="39" y="114"/>
                  </a:cxn>
                  <a:cxn ang="0">
                    <a:pos x="47" y="105"/>
                  </a:cxn>
                  <a:cxn ang="0">
                    <a:pos x="60" y="97"/>
                  </a:cxn>
                  <a:cxn ang="0">
                    <a:pos x="75" y="90"/>
                  </a:cxn>
                  <a:cxn ang="0">
                    <a:pos x="92" y="86"/>
                  </a:cxn>
                  <a:cxn ang="0">
                    <a:pos x="115" y="84"/>
                  </a:cxn>
                  <a:cxn ang="0">
                    <a:pos x="142" y="86"/>
                  </a:cxn>
                  <a:cxn ang="0">
                    <a:pos x="163" y="93"/>
                  </a:cxn>
                  <a:cxn ang="0">
                    <a:pos x="179" y="101"/>
                  </a:cxn>
                  <a:cxn ang="0">
                    <a:pos x="191" y="114"/>
                  </a:cxn>
                  <a:cxn ang="0">
                    <a:pos x="199" y="129"/>
                  </a:cxn>
                  <a:cxn ang="0">
                    <a:pos x="205" y="148"/>
                  </a:cxn>
                  <a:cxn ang="0">
                    <a:pos x="208" y="170"/>
                  </a:cxn>
                  <a:cxn ang="0">
                    <a:pos x="209" y="195"/>
                  </a:cxn>
                  <a:cxn ang="0">
                    <a:pos x="209" y="322"/>
                  </a:cxn>
                  <a:cxn ang="0">
                    <a:pos x="175" y="322"/>
                  </a:cxn>
                  <a:cxn ang="0">
                    <a:pos x="175" y="192"/>
                  </a:cxn>
                  <a:cxn ang="0">
                    <a:pos x="174" y="171"/>
                  </a:cxn>
                  <a:cxn ang="0">
                    <a:pos x="172" y="154"/>
                  </a:cxn>
                  <a:cxn ang="0">
                    <a:pos x="167" y="139"/>
                  </a:cxn>
                  <a:cxn ang="0">
                    <a:pos x="159" y="128"/>
                  </a:cxn>
                  <a:cxn ang="0">
                    <a:pos x="145" y="120"/>
                  </a:cxn>
                  <a:cxn ang="0">
                    <a:pos x="129" y="116"/>
                  </a:cxn>
                  <a:cxn ang="0">
                    <a:pos x="106" y="114"/>
                  </a:cxn>
                  <a:cxn ang="0">
                    <a:pos x="84" y="116"/>
                  </a:cxn>
                  <a:cxn ang="0">
                    <a:pos x="66" y="120"/>
                  </a:cxn>
                  <a:cxn ang="0">
                    <a:pos x="53" y="128"/>
                  </a:cxn>
                  <a:cxn ang="0">
                    <a:pos x="43" y="139"/>
                  </a:cxn>
                  <a:cxn ang="0">
                    <a:pos x="38" y="152"/>
                  </a:cxn>
                  <a:cxn ang="0">
                    <a:pos x="35" y="170"/>
                  </a:cxn>
                  <a:cxn ang="0">
                    <a:pos x="34" y="192"/>
                  </a:cxn>
                  <a:cxn ang="0">
                    <a:pos x="34" y="322"/>
                  </a:cxn>
                  <a:cxn ang="0">
                    <a:pos x="0" y="322"/>
                  </a:cxn>
                  <a:cxn ang="0">
                    <a:pos x="0" y="0"/>
                  </a:cxn>
                </a:cxnLst>
                <a:rect l="0" t="0" r="r" b="b"/>
                <a:pathLst>
                  <a:path w="209" h="322">
                    <a:moveTo>
                      <a:pt x="0" y="0"/>
                    </a:moveTo>
                    <a:lnTo>
                      <a:pt x="34" y="0"/>
                    </a:lnTo>
                    <a:lnTo>
                      <a:pt x="34" y="127"/>
                    </a:lnTo>
                    <a:lnTo>
                      <a:pt x="39" y="114"/>
                    </a:lnTo>
                    <a:lnTo>
                      <a:pt x="47" y="105"/>
                    </a:lnTo>
                    <a:lnTo>
                      <a:pt x="60" y="97"/>
                    </a:lnTo>
                    <a:lnTo>
                      <a:pt x="75" y="90"/>
                    </a:lnTo>
                    <a:lnTo>
                      <a:pt x="92" y="86"/>
                    </a:lnTo>
                    <a:lnTo>
                      <a:pt x="115" y="84"/>
                    </a:lnTo>
                    <a:lnTo>
                      <a:pt x="142" y="86"/>
                    </a:lnTo>
                    <a:lnTo>
                      <a:pt x="163" y="93"/>
                    </a:lnTo>
                    <a:lnTo>
                      <a:pt x="179" y="101"/>
                    </a:lnTo>
                    <a:lnTo>
                      <a:pt x="191" y="114"/>
                    </a:lnTo>
                    <a:lnTo>
                      <a:pt x="199" y="129"/>
                    </a:lnTo>
                    <a:lnTo>
                      <a:pt x="205" y="148"/>
                    </a:lnTo>
                    <a:lnTo>
                      <a:pt x="208" y="170"/>
                    </a:lnTo>
                    <a:lnTo>
                      <a:pt x="209" y="195"/>
                    </a:lnTo>
                    <a:lnTo>
                      <a:pt x="209" y="322"/>
                    </a:lnTo>
                    <a:lnTo>
                      <a:pt x="175" y="322"/>
                    </a:lnTo>
                    <a:lnTo>
                      <a:pt x="175" y="192"/>
                    </a:lnTo>
                    <a:lnTo>
                      <a:pt x="174" y="171"/>
                    </a:lnTo>
                    <a:lnTo>
                      <a:pt x="172" y="154"/>
                    </a:lnTo>
                    <a:lnTo>
                      <a:pt x="167" y="139"/>
                    </a:lnTo>
                    <a:lnTo>
                      <a:pt x="159" y="128"/>
                    </a:lnTo>
                    <a:lnTo>
                      <a:pt x="145" y="120"/>
                    </a:lnTo>
                    <a:lnTo>
                      <a:pt x="129" y="116"/>
                    </a:lnTo>
                    <a:lnTo>
                      <a:pt x="106" y="114"/>
                    </a:lnTo>
                    <a:lnTo>
                      <a:pt x="84" y="116"/>
                    </a:lnTo>
                    <a:lnTo>
                      <a:pt x="66" y="120"/>
                    </a:lnTo>
                    <a:lnTo>
                      <a:pt x="53" y="128"/>
                    </a:lnTo>
                    <a:lnTo>
                      <a:pt x="43" y="139"/>
                    </a:lnTo>
                    <a:lnTo>
                      <a:pt x="38" y="152"/>
                    </a:lnTo>
                    <a:lnTo>
                      <a:pt x="35" y="170"/>
                    </a:lnTo>
                    <a:lnTo>
                      <a:pt x="34" y="192"/>
                    </a:lnTo>
                    <a:lnTo>
                      <a:pt x="34" y="322"/>
                    </a:lnTo>
                    <a:lnTo>
                      <a:pt x="0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7" name="Freeform 73"/>
              <p:cNvSpPr>
                <a:spLocks/>
              </p:cNvSpPr>
              <p:nvPr/>
            </p:nvSpPr>
            <p:spPr bwMode="auto">
              <a:xfrm>
                <a:off x="462621" y="6656808"/>
                <a:ext cx="81765" cy="54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" y="0"/>
                  </a:cxn>
                  <a:cxn ang="0">
                    <a:pos x="92" y="195"/>
                  </a:cxn>
                  <a:cxn ang="0">
                    <a:pos x="156" y="0"/>
                  </a:cxn>
                  <a:cxn ang="0">
                    <a:pos x="190" y="0"/>
                  </a:cxn>
                  <a:cxn ang="0">
                    <a:pos x="255" y="197"/>
                  </a:cxn>
                  <a:cxn ang="0">
                    <a:pos x="314" y="0"/>
                  </a:cxn>
                  <a:cxn ang="0">
                    <a:pos x="350" y="0"/>
                  </a:cxn>
                  <a:cxn ang="0">
                    <a:pos x="276" y="233"/>
                  </a:cxn>
                  <a:cxn ang="0">
                    <a:pos x="236" y="233"/>
                  </a:cxn>
                  <a:cxn ang="0">
                    <a:pos x="172" y="39"/>
                  </a:cxn>
                  <a:cxn ang="0">
                    <a:pos x="110" y="233"/>
                  </a:cxn>
                  <a:cxn ang="0">
                    <a:pos x="73" y="233"/>
                  </a:cxn>
                  <a:cxn ang="0">
                    <a:pos x="0" y="0"/>
                  </a:cxn>
                </a:cxnLst>
                <a:rect l="0" t="0" r="r" b="b"/>
                <a:pathLst>
                  <a:path w="350" h="233">
                    <a:moveTo>
                      <a:pt x="0" y="0"/>
                    </a:moveTo>
                    <a:lnTo>
                      <a:pt x="37" y="0"/>
                    </a:lnTo>
                    <a:lnTo>
                      <a:pt x="92" y="195"/>
                    </a:lnTo>
                    <a:lnTo>
                      <a:pt x="156" y="0"/>
                    </a:lnTo>
                    <a:lnTo>
                      <a:pt x="190" y="0"/>
                    </a:lnTo>
                    <a:lnTo>
                      <a:pt x="255" y="197"/>
                    </a:lnTo>
                    <a:lnTo>
                      <a:pt x="314" y="0"/>
                    </a:lnTo>
                    <a:lnTo>
                      <a:pt x="350" y="0"/>
                    </a:lnTo>
                    <a:lnTo>
                      <a:pt x="276" y="233"/>
                    </a:lnTo>
                    <a:lnTo>
                      <a:pt x="236" y="233"/>
                    </a:lnTo>
                    <a:lnTo>
                      <a:pt x="172" y="39"/>
                    </a:lnTo>
                    <a:lnTo>
                      <a:pt x="110" y="233"/>
                    </a:lnTo>
                    <a:lnTo>
                      <a:pt x="73" y="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8" name="Freeform 74"/>
              <p:cNvSpPr>
                <a:spLocks noEditPoints="1"/>
              </p:cNvSpPr>
              <p:nvPr/>
            </p:nvSpPr>
            <p:spPr bwMode="auto">
              <a:xfrm>
                <a:off x="544385" y="6655427"/>
                <a:ext cx="50988" cy="55709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58" y="45"/>
                  </a:cxn>
                  <a:cxn ang="0">
                    <a:pos x="42" y="72"/>
                  </a:cxn>
                  <a:cxn ang="0">
                    <a:pos x="35" y="106"/>
                  </a:cxn>
                  <a:cxn ang="0">
                    <a:pos x="184" y="87"/>
                  </a:cxn>
                  <a:cxn ang="0">
                    <a:pos x="173" y="56"/>
                  </a:cxn>
                  <a:cxn ang="0">
                    <a:pos x="150" y="35"/>
                  </a:cxn>
                  <a:cxn ang="0">
                    <a:pos x="112" y="27"/>
                  </a:cxn>
                  <a:cxn ang="0">
                    <a:pos x="142" y="3"/>
                  </a:cxn>
                  <a:cxn ang="0">
                    <a:pos x="183" y="19"/>
                  </a:cxn>
                  <a:cxn ang="0">
                    <a:pos x="207" y="47"/>
                  </a:cxn>
                  <a:cxn ang="0">
                    <a:pos x="220" y="87"/>
                  </a:cxn>
                  <a:cxn ang="0">
                    <a:pos x="221" y="133"/>
                  </a:cxn>
                  <a:cxn ang="0">
                    <a:pos x="38" y="152"/>
                  </a:cxn>
                  <a:cxn ang="0">
                    <a:pos x="50" y="183"/>
                  </a:cxn>
                  <a:cxn ang="0">
                    <a:pos x="74" y="204"/>
                  </a:cxn>
                  <a:cxn ang="0">
                    <a:pos x="115" y="212"/>
                  </a:cxn>
                  <a:cxn ang="0">
                    <a:pos x="154" y="205"/>
                  </a:cxn>
                  <a:cxn ang="0">
                    <a:pos x="176" y="186"/>
                  </a:cxn>
                  <a:cxn ang="0">
                    <a:pos x="186" y="163"/>
                  </a:cxn>
                  <a:cxn ang="0">
                    <a:pos x="218" y="179"/>
                  </a:cxn>
                  <a:cxn ang="0">
                    <a:pos x="201" y="209"/>
                  </a:cxn>
                  <a:cxn ang="0">
                    <a:pos x="168" y="229"/>
                  </a:cxn>
                  <a:cxn ang="0">
                    <a:pos x="116" y="238"/>
                  </a:cxn>
                  <a:cxn ang="0">
                    <a:pos x="63" y="229"/>
                  </a:cxn>
                  <a:cxn ang="0">
                    <a:pos x="28" y="208"/>
                  </a:cxn>
                  <a:cxn ang="0">
                    <a:pos x="9" y="176"/>
                  </a:cxn>
                  <a:cxn ang="0">
                    <a:pos x="1" y="138"/>
                  </a:cxn>
                  <a:cxn ang="0">
                    <a:pos x="1" y="98"/>
                  </a:cxn>
                  <a:cxn ang="0">
                    <a:pos x="9" y="60"/>
                  </a:cxn>
                  <a:cxn ang="0">
                    <a:pos x="28" y="28"/>
                  </a:cxn>
                  <a:cxn ang="0">
                    <a:pos x="62" y="8"/>
                  </a:cxn>
                  <a:cxn ang="0">
                    <a:pos x="115" y="0"/>
                  </a:cxn>
                </a:cxnLst>
                <a:rect l="0" t="0" r="r" b="b"/>
                <a:pathLst>
                  <a:path w="221" h="238">
                    <a:moveTo>
                      <a:pt x="112" y="27"/>
                    </a:moveTo>
                    <a:lnTo>
                      <a:pt x="89" y="30"/>
                    </a:lnTo>
                    <a:lnTo>
                      <a:pt x="72" y="35"/>
                    </a:lnTo>
                    <a:lnTo>
                      <a:pt x="58" y="45"/>
                    </a:lnTo>
                    <a:lnTo>
                      <a:pt x="49" y="57"/>
                    </a:lnTo>
                    <a:lnTo>
                      <a:pt x="42" y="72"/>
                    </a:lnTo>
                    <a:lnTo>
                      <a:pt x="38" y="88"/>
                    </a:lnTo>
                    <a:lnTo>
                      <a:pt x="35" y="106"/>
                    </a:lnTo>
                    <a:lnTo>
                      <a:pt x="186" y="106"/>
                    </a:lnTo>
                    <a:lnTo>
                      <a:pt x="184" y="87"/>
                    </a:lnTo>
                    <a:lnTo>
                      <a:pt x="180" y="70"/>
                    </a:lnTo>
                    <a:lnTo>
                      <a:pt x="173" y="56"/>
                    </a:lnTo>
                    <a:lnTo>
                      <a:pt x="164" y="43"/>
                    </a:lnTo>
                    <a:lnTo>
                      <a:pt x="150" y="35"/>
                    </a:lnTo>
                    <a:lnTo>
                      <a:pt x="134" y="28"/>
                    </a:lnTo>
                    <a:lnTo>
                      <a:pt x="112" y="27"/>
                    </a:lnTo>
                    <a:close/>
                    <a:moveTo>
                      <a:pt x="115" y="0"/>
                    </a:moveTo>
                    <a:lnTo>
                      <a:pt x="142" y="3"/>
                    </a:lnTo>
                    <a:lnTo>
                      <a:pt x="164" y="8"/>
                    </a:lnTo>
                    <a:lnTo>
                      <a:pt x="183" y="19"/>
                    </a:lnTo>
                    <a:lnTo>
                      <a:pt x="197" y="31"/>
                    </a:lnTo>
                    <a:lnTo>
                      <a:pt x="207" y="47"/>
                    </a:lnTo>
                    <a:lnTo>
                      <a:pt x="216" y="66"/>
                    </a:lnTo>
                    <a:lnTo>
                      <a:pt x="220" y="87"/>
                    </a:lnTo>
                    <a:lnTo>
                      <a:pt x="221" y="110"/>
                    </a:lnTo>
                    <a:lnTo>
                      <a:pt x="221" y="133"/>
                    </a:lnTo>
                    <a:lnTo>
                      <a:pt x="35" y="133"/>
                    </a:lnTo>
                    <a:lnTo>
                      <a:pt x="38" y="152"/>
                    </a:lnTo>
                    <a:lnTo>
                      <a:pt x="42" y="168"/>
                    </a:lnTo>
                    <a:lnTo>
                      <a:pt x="50" y="183"/>
                    </a:lnTo>
                    <a:lnTo>
                      <a:pt x="61" y="195"/>
                    </a:lnTo>
                    <a:lnTo>
                      <a:pt x="74" y="204"/>
                    </a:lnTo>
                    <a:lnTo>
                      <a:pt x="93" y="210"/>
                    </a:lnTo>
                    <a:lnTo>
                      <a:pt x="115" y="212"/>
                    </a:lnTo>
                    <a:lnTo>
                      <a:pt x="137" y="210"/>
                    </a:lnTo>
                    <a:lnTo>
                      <a:pt x="154" y="205"/>
                    </a:lnTo>
                    <a:lnTo>
                      <a:pt x="167" y="197"/>
                    </a:lnTo>
                    <a:lnTo>
                      <a:pt x="176" y="186"/>
                    </a:lnTo>
                    <a:lnTo>
                      <a:pt x="183" y="175"/>
                    </a:lnTo>
                    <a:lnTo>
                      <a:pt x="186" y="163"/>
                    </a:lnTo>
                    <a:lnTo>
                      <a:pt x="221" y="163"/>
                    </a:lnTo>
                    <a:lnTo>
                      <a:pt x="218" y="179"/>
                    </a:lnTo>
                    <a:lnTo>
                      <a:pt x="212" y="195"/>
                    </a:lnTo>
                    <a:lnTo>
                      <a:pt x="201" y="209"/>
                    </a:lnTo>
                    <a:lnTo>
                      <a:pt x="187" y="220"/>
                    </a:lnTo>
                    <a:lnTo>
                      <a:pt x="168" y="229"/>
                    </a:lnTo>
                    <a:lnTo>
                      <a:pt x="145" y="235"/>
                    </a:lnTo>
                    <a:lnTo>
                      <a:pt x="116" y="238"/>
                    </a:lnTo>
                    <a:lnTo>
                      <a:pt x="88" y="235"/>
                    </a:lnTo>
                    <a:lnTo>
                      <a:pt x="63" y="229"/>
                    </a:lnTo>
                    <a:lnTo>
                      <a:pt x="44" y="220"/>
                    </a:lnTo>
                    <a:lnTo>
                      <a:pt x="28" y="208"/>
                    </a:lnTo>
                    <a:lnTo>
                      <a:pt x="17" y="194"/>
                    </a:lnTo>
                    <a:lnTo>
                      <a:pt x="9" y="176"/>
                    </a:lnTo>
                    <a:lnTo>
                      <a:pt x="4" y="159"/>
                    </a:lnTo>
                    <a:lnTo>
                      <a:pt x="1" y="138"/>
                    </a:lnTo>
                    <a:lnTo>
                      <a:pt x="0" y="118"/>
                    </a:lnTo>
                    <a:lnTo>
                      <a:pt x="1" y="98"/>
                    </a:lnTo>
                    <a:lnTo>
                      <a:pt x="4" y="79"/>
                    </a:lnTo>
                    <a:lnTo>
                      <a:pt x="9" y="60"/>
                    </a:lnTo>
                    <a:lnTo>
                      <a:pt x="17" y="43"/>
                    </a:lnTo>
                    <a:lnTo>
                      <a:pt x="28" y="28"/>
                    </a:lnTo>
                    <a:lnTo>
                      <a:pt x="43" y="17"/>
                    </a:lnTo>
                    <a:lnTo>
                      <a:pt x="62" y="8"/>
                    </a:lnTo>
                    <a:lnTo>
                      <a:pt x="87" y="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9" name="Freeform 75"/>
              <p:cNvSpPr>
                <a:spLocks/>
              </p:cNvSpPr>
              <p:nvPr/>
            </p:nvSpPr>
            <p:spPr bwMode="auto">
              <a:xfrm>
                <a:off x="603183" y="6655427"/>
                <a:ext cx="48232" cy="55709"/>
              </a:xfrm>
              <a:custGeom>
                <a:avLst/>
                <a:gdLst/>
                <a:ahLst/>
                <a:cxnLst>
                  <a:cxn ang="0">
                    <a:pos x="133" y="3"/>
                  </a:cxn>
                  <a:cxn ang="0">
                    <a:pos x="174" y="17"/>
                  </a:cxn>
                  <a:cxn ang="0">
                    <a:pos x="197" y="47"/>
                  </a:cxn>
                  <a:cxn ang="0">
                    <a:pos x="204" y="87"/>
                  </a:cxn>
                  <a:cxn ang="0">
                    <a:pos x="170" y="69"/>
                  </a:cxn>
                  <a:cxn ang="0">
                    <a:pos x="156" y="43"/>
                  </a:cxn>
                  <a:cxn ang="0">
                    <a:pos x="127" y="28"/>
                  </a:cxn>
                  <a:cxn ang="0">
                    <a:pos x="82" y="28"/>
                  </a:cxn>
                  <a:cxn ang="0">
                    <a:pos x="53" y="39"/>
                  </a:cxn>
                  <a:cxn ang="0">
                    <a:pos x="41" y="56"/>
                  </a:cxn>
                  <a:cxn ang="0">
                    <a:pos x="42" y="77"/>
                  </a:cxn>
                  <a:cxn ang="0">
                    <a:pos x="63" y="92"/>
                  </a:cxn>
                  <a:cxn ang="0">
                    <a:pos x="97" y="102"/>
                  </a:cxn>
                  <a:cxn ang="0">
                    <a:pos x="136" y="110"/>
                  </a:cxn>
                  <a:cxn ang="0">
                    <a:pos x="173" y="122"/>
                  </a:cxn>
                  <a:cxn ang="0">
                    <a:pos x="200" y="141"/>
                  </a:cxn>
                  <a:cxn ang="0">
                    <a:pos x="211" y="172"/>
                  </a:cxn>
                  <a:cxn ang="0">
                    <a:pos x="204" y="200"/>
                  </a:cxn>
                  <a:cxn ang="0">
                    <a:pos x="180" y="223"/>
                  </a:cxn>
                  <a:cxn ang="0">
                    <a:pos x="139" y="238"/>
                  </a:cxn>
                  <a:cxn ang="0">
                    <a:pos x="80" y="238"/>
                  </a:cxn>
                  <a:cxn ang="0">
                    <a:pos x="36" y="223"/>
                  </a:cxn>
                  <a:cxn ang="0">
                    <a:pos x="8" y="193"/>
                  </a:cxn>
                  <a:cxn ang="0">
                    <a:pos x="0" y="149"/>
                  </a:cxn>
                  <a:cxn ang="0">
                    <a:pos x="36" y="167"/>
                  </a:cxn>
                  <a:cxn ang="0">
                    <a:pos x="52" y="194"/>
                  </a:cxn>
                  <a:cxn ang="0">
                    <a:pos x="86" y="209"/>
                  </a:cxn>
                  <a:cxn ang="0">
                    <a:pos x="132" y="209"/>
                  </a:cxn>
                  <a:cxn ang="0">
                    <a:pos x="162" y="198"/>
                  </a:cxn>
                  <a:cxn ang="0">
                    <a:pos x="175" y="183"/>
                  </a:cxn>
                  <a:cxn ang="0">
                    <a:pos x="174" y="161"/>
                  </a:cxn>
                  <a:cxn ang="0">
                    <a:pos x="155" y="145"/>
                  </a:cxn>
                  <a:cxn ang="0">
                    <a:pos x="122" y="136"/>
                  </a:cxn>
                  <a:cxn ang="0">
                    <a:pos x="83" y="128"/>
                  </a:cxn>
                  <a:cxn ang="0">
                    <a:pos x="30" y="109"/>
                  </a:cxn>
                  <a:cxn ang="0">
                    <a:pos x="8" y="85"/>
                  </a:cxn>
                  <a:cxn ang="0">
                    <a:pos x="7" y="51"/>
                  </a:cxn>
                  <a:cxn ang="0">
                    <a:pos x="22" y="24"/>
                  </a:cxn>
                  <a:cxn ang="0">
                    <a:pos x="55" y="7"/>
                  </a:cxn>
                  <a:cxn ang="0">
                    <a:pos x="105" y="0"/>
                  </a:cxn>
                </a:cxnLst>
                <a:rect l="0" t="0" r="r" b="b"/>
                <a:pathLst>
                  <a:path w="211" h="239">
                    <a:moveTo>
                      <a:pt x="105" y="0"/>
                    </a:moveTo>
                    <a:lnTo>
                      <a:pt x="133" y="3"/>
                    </a:lnTo>
                    <a:lnTo>
                      <a:pt x="156" y="8"/>
                    </a:lnTo>
                    <a:lnTo>
                      <a:pt x="174" y="17"/>
                    </a:lnTo>
                    <a:lnTo>
                      <a:pt x="188" y="31"/>
                    </a:lnTo>
                    <a:lnTo>
                      <a:pt x="197" y="47"/>
                    </a:lnTo>
                    <a:lnTo>
                      <a:pt x="203" y="65"/>
                    </a:lnTo>
                    <a:lnTo>
                      <a:pt x="204" y="87"/>
                    </a:lnTo>
                    <a:lnTo>
                      <a:pt x="173" y="87"/>
                    </a:lnTo>
                    <a:lnTo>
                      <a:pt x="170" y="69"/>
                    </a:lnTo>
                    <a:lnTo>
                      <a:pt x="166" y="56"/>
                    </a:lnTo>
                    <a:lnTo>
                      <a:pt x="156" y="43"/>
                    </a:lnTo>
                    <a:lnTo>
                      <a:pt x="143" y="34"/>
                    </a:lnTo>
                    <a:lnTo>
                      <a:pt x="127" y="28"/>
                    </a:lnTo>
                    <a:lnTo>
                      <a:pt x="103" y="27"/>
                    </a:lnTo>
                    <a:lnTo>
                      <a:pt x="82" y="28"/>
                    </a:lnTo>
                    <a:lnTo>
                      <a:pt x="65" y="32"/>
                    </a:lnTo>
                    <a:lnTo>
                      <a:pt x="53" y="39"/>
                    </a:lnTo>
                    <a:lnTo>
                      <a:pt x="45" y="46"/>
                    </a:lnTo>
                    <a:lnTo>
                      <a:pt x="41" y="56"/>
                    </a:lnTo>
                    <a:lnTo>
                      <a:pt x="40" y="66"/>
                    </a:lnTo>
                    <a:lnTo>
                      <a:pt x="42" y="77"/>
                    </a:lnTo>
                    <a:lnTo>
                      <a:pt x="51" y="85"/>
                    </a:lnTo>
                    <a:lnTo>
                      <a:pt x="63" y="92"/>
                    </a:lnTo>
                    <a:lnTo>
                      <a:pt x="79" y="98"/>
                    </a:lnTo>
                    <a:lnTo>
                      <a:pt x="97" y="102"/>
                    </a:lnTo>
                    <a:lnTo>
                      <a:pt x="116" y="106"/>
                    </a:lnTo>
                    <a:lnTo>
                      <a:pt x="136" y="110"/>
                    </a:lnTo>
                    <a:lnTo>
                      <a:pt x="155" y="115"/>
                    </a:lnTo>
                    <a:lnTo>
                      <a:pt x="173" y="122"/>
                    </a:lnTo>
                    <a:lnTo>
                      <a:pt x="188" y="130"/>
                    </a:lnTo>
                    <a:lnTo>
                      <a:pt x="200" y="141"/>
                    </a:lnTo>
                    <a:lnTo>
                      <a:pt x="208" y="155"/>
                    </a:lnTo>
                    <a:lnTo>
                      <a:pt x="211" y="172"/>
                    </a:lnTo>
                    <a:lnTo>
                      <a:pt x="209" y="186"/>
                    </a:lnTo>
                    <a:lnTo>
                      <a:pt x="204" y="200"/>
                    </a:lnTo>
                    <a:lnTo>
                      <a:pt x="194" y="212"/>
                    </a:lnTo>
                    <a:lnTo>
                      <a:pt x="180" y="223"/>
                    </a:lnTo>
                    <a:lnTo>
                      <a:pt x="162" y="231"/>
                    </a:lnTo>
                    <a:lnTo>
                      <a:pt x="139" y="238"/>
                    </a:lnTo>
                    <a:lnTo>
                      <a:pt x="110" y="239"/>
                    </a:lnTo>
                    <a:lnTo>
                      <a:pt x="80" y="238"/>
                    </a:lnTo>
                    <a:lnTo>
                      <a:pt x="55" y="231"/>
                    </a:lnTo>
                    <a:lnTo>
                      <a:pt x="36" y="223"/>
                    </a:lnTo>
                    <a:lnTo>
                      <a:pt x="19" y="209"/>
                    </a:lnTo>
                    <a:lnTo>
                      <a:pt x="8" y="193"/>
                    </a:lnTo>
                    <a:lnTo>
                      <a:pt x="3" y="172"/>
                    </a:lnTo>
                    <a:lnTo>
                      <a:pt x="0" y="149"/>
                    </a:lnTo>
                    <a:lnTo>
                      <a:pt x="34" y="149"/>
                    </a:lnTo>
                    <a:lnTo>
                      <a:pt x="36" y="167"/>
                    </a:lnTo>
                    <a:lnTo>
                      <a:pt x="42" y="183"/>
                    </a:lnTo>
                    <a:lnTo>
                      <a:pt x="52" y="194"/>
                    </a:lnTo>
                    <a:lnTo>
                      <a:pt x="67" y="204"/>
                    </a:lnTo>
                    <a:lnTo>
                      <a:pt x="86" y="209"/>
                    </a:lnTo>
                    <a:lnTo>
                      <a:pt x="110" y="210"/>
                    </a:lnTo>
                    <a:lnTo>
                      <a:pt x="132" y="209"/>
                    </a:lnTo>
                    <a:lnTo>
                      <a:pt x="150" y="205"/>
                    </a:lnTo>
                    <a:lnTo>
                      <a:pt x="162" y="198"/>
                    </a:lnTo>
                    <a:lnTo>
                      <a:pt x="170" y="191"/>
                    </a:lnTo>
                    <a:lnTo>
                      <a:pt x="175" y="183"/>
                    </a:lnTo>
                    <a:lnTo>
                      <a:pt x="177" y="174"/>
                    </a:lnTo>
                    <a:lnTo>
                      <a:pt x="174" y="161"/>
                    </a:lnTo>
                    <a:lnTo>
                      <a:pt x="167" y="152"/>
                    </a:lnTo>
                    <a:lnTo>
                      <a:pt x="155" y="145"/>
                    </a:lnTo>
                    <a:lnTo>
                      <a:pt x="140" y="140"/>
                    </a:lnTo>
                    <a:lnTo>
                      <a:pt x="122" y="136"/>
                    </a:lnTo>
                    <a:lnTo>
                      <a:pt x="102" y="132"/>
                    </a:lnTo>
                    <a:lnTo>
                      <a:pt x="83" y="128"/>
                    </a:lnTo>
                    <a:lnTo>
                      <a:pt x="45" y="117"/>
                    </a:lnTo>
                    <a:lnTo>
                      <a:pt x="30" y="109"/>
                    </a:lnTo>
                    <a:lnTo>
                      <a:pt x="17" y="98"/>
                    </a:lnTo>
                    <a:lnTo>
                      <a:pt x="8" y="85"/>
                    </a:lnTo>
                    <a:lnTo>
                      <a:pt x="6" y="68"/>
                    </a:lnTo>
                    <a:lnTo>
                      <a:pt x="7" y="51"/>
                    </a:lnTo>
                    <a:lnTo>
                      <a:pt x="12" y="37"/>
                    </a:lnTo>
                    <a:lnTo>
                      <a:pt x="22" y="24"/>
                    </a:lnTo>
                    <a:lnTo>
                      <a:pt x="36" y="15"/>
                    </a:lnTo>
                    <a:lnTo>
                      <a:pt x="55" y="7"/>
                    </a:lnTo>
                    <a:lnTo>
                      <a:pt x="78" y="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0" name="Freeform 76"/>
              <p:cNvSpPr>
                <a:spLocks/>
              </p:cNvSpPr>
              <p:nvPr/>
            </p:nvSpPr>
            <p:spPr bwMode="auto">
              <a:xfrm>
                <a:off x="654171" y="6643456"/>
                <a:ext cx="32155" cy="67219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67" y="0"/>
                  </a:cxn>
                  <a:cxn ang="0">
                    <a:pos x="67" y="57"/>
                  </a:cxn>
                  <a:cxn ang="0">
                    <a:pos x="138" y="57"/>
                  </a:cxn>
                  <a:cxn ang="0">
                    <a:pos x="138" y="85"/>
                  </a:cxn>
                  <a:cxn ang="0">
                    <a:pos x="67" y="85"/>
                  </a:cxn>
                  <a:cxn ang="0">
                    <a:pos x="67" y="222"/>
                  </a:cxn>
                  <a:cxn ang="0">
                    <a:pos x="68" y="236"/>
                  </a:cxn>
                  <a:cxn ang="0">
                    <a:pos x="72" y="247"/>
                  </a:cxn>
                  <a:cxn ang="0">
                    <a:pos x="81" y="255"/>
                  </a:cxn>
                  <a:cxn ang="0">
                    <a:pos x="95" y="260"/>
                  </a:cxn>
                  <a:cxn ang="0">
                    <a:pos x="113" y="263"/>
                  </a:cxn>
                  <a:cxn ang="0">
                    <a:pos x="138" y="263"/>
                  </a:cxn>
                  <a:cxn ang="0">
                    <a:pos x="138" y="290"/>
                  </a:cxn>
                  <a:cxn ang="0">
                    <a:pos x="109" y="292"/>
                  </a:cxn>
                  <a:cxn ang="0">
                    <a:pos x="84" y="289"/>
                  </a:cxn>
                  <a:cxn ang="0">
                    <a:pos x="65" y="283"/>
                  </a:cxn>
                  <a:cxn ang="0">
                    <a:pos x="50" y="274"/>
                  </a:cxn>
                  <a:cxn ang="0">
                    <a:pos x="41" y="260"/>
                  </a:cxn>
                  <a:cxn ang="0">
                    <a:pos x="34" y="244"/>
                  </a:cxn>
                  <a:cxn ang="0">
                    <a:pos x="33" y="222"/>
                  </a:cxn>
                  <a:cxn ang="0">
                    <a:pos x="33" y="85"/>
                  </a:cxn>
                  <a:cxn ang="0">
                    <a:pos x="1" y="85"/>
                  </a:cxn>
                  <a:cxn ang="0">
                    <a:pos x="0" y="63"/>
                  </a:cxn>
                  <a:cxn ang="0">
                    <a:pos x="33" y="57"/>
                  </a:cxn>
                  <a:cxn ang="0">
                    <a:pos x="33" y="0"/>
                  </a:cxn>
                </a:cxnLst>
                <a:rect l="0" t="0" r="r" b="b"/>
                <a:pathLst>
                  <a:path w="138" h="292">
                    <a:moveTo>
                      <a:pt x="33" y="0"/>
                    </a:moveTo>
                    <a:lnTo>
                      <a:pt x="67" y="0"/>
                    </a:lnTo>
                    <a:lnTo>
                      <a:pt x="67" y="57"/>
                    </a:lnTo>
                    <a:lnTo>
                      <a:pt x="138" y="57"/>
                    </a:lnTo>
                    <a:lnTo>
                      <a:pt x="138" y="85"/>
                    </a:lnTo>
                    <a:lnTo>
                      <a:pt x="67" y="85"/>
                    </a:lnTo>
                    <a:lnTo>
                      <a:pt x="67" y="222"/>
                    </a:lnTo>
                    <a:lnTo>
                      <a:pt x="68" y="236"/>
                    </a:lnTo>
                    <a:lnTo>
                      <a:pt x="72" y="247"/>
                    </a:lnTo>
                    <a:lnTo>
                      <a:pt x="81" y="255"/>
                    </a:lnTo>
                    <a:lnTo>
                      <a:pt x="95" y="260"/>
                    </a:lnTo>
                    <a:lnTo>
                      <a:pt x="113" y="263"/>
                    </a:lnTo>
                    <a:lnTo>
                      <a:pt x="138" y="263"/>
                    </a:lnTo>
                    <a:lnTo>
                      <a:pt x="138" y="290"/>
                    </a:lnTo>
                    <a:lnTo>
                      <a:pt x="109" y="292"/>
                    </a:lnTo>
                    <a:lnTo>
                      <a:pt x="84" y="289"/>
                    </a:lnTo>
                    <a:lnTo>
                      <a:pt x="65" y="283"/>
                    </a:lnTo>
                    <a:lnTo>
                      <a:pt x="50" y="274"/>
                    </a:lnTo>
                    <a:lnTo>
                      <a:pt x="41" y="260"/>
                    </a:lnTo>
                    <a:lnTo>
                      <a:pt x="34" y="244"/>
                    </a:lnTo>
                    <a:lnTo>
                      <a:pt x="33" y="222"/>
                    </a:lnTo>
                    <a:lnTo>
                      <a:pt x="33" y="85"/>
                    </a:lnTo>
                    <a:lnTo>
                      <a:pt x="1" y="85"/>
                    </a:lnTo>
                    <a:lnTo>
                      <a:pt x="0" y="63"/>
                    </a:lnTo>
                    <a:lnTo>
                      <a:pt x="33" y="5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1" name="Freeform 77"/>
              <p:cNvSpPr>
                <a:spLocks noEditPoints="1"/>
              </p:cNvSpPr>
              <p:nvPr/>
            </p:nvSpPr>
            <p:spPr bwMode="auto">
              <a:xfrm>
                <a:off x="690919" y="6655427"/>
                <a:ext cx="49610" cy="55709"/>
              </a:xfrm>
              <a:custGeom>
                <a:avLst/>
                <a:gdLst/>
                <a:ahLst/>
                <a:cxnLst>
                  <a:cxn ang="0">
                    <a:pos x="91" y="30"/>
                  </a:cxn>
                  <a:cxn ang="0">
                    <a:pos x="59" y="45"/>
                  </a:cxn>
                  <a:cxn ang="0">
                    <a:pos x="43" y="72"/>
                  </a:cxn>
                  <a:cxn ang="0">
                    <a:pos x="37" y="106"/>
                  </a:cxn>
                  <a:cxn ang="0">
                    <a:pos x="185" y="87"/>
                  </a:cxn>
                  <a:cxn ang="0">
                    <a:pos x="174" y="56"/>
                  </a:cxn>
                  <a:cxn ang="0">
                    <a:pos x="153" y="35"/>
                  </a:cxn>
                  <a:cxn ang="0">
                    <a:pos x="115" y="27"/>
                  </a:cxn>
                  <a:cxn ang="0">
                    <a:pos x="144" y="3"/>
                  </a:cxn>
                  <a:cxn ang="0">
                    <a:pos x="185" y="19"/>
                  </a:cxn>
                  <a:cxn ang="0">
                    <a:pos x="210" y="47"/>
                  </a:cxn>
                  <a:cxn ang="0">
                    <a:pos x="220" y="87"/>
                  </a:cxn>
                  <a:cxn ang="0">
                    <a:pos x="222" y="133"/>
                  </a:cxn>
                  <a:cxn ang="0">
                    <a:pos x="39" y="152"/>
                  </a:cxn>
                  <a:cxn ang="0">
                    <a:pos x="51" y="183"/>
                  </a:cxn>
                  <a:cxn ang="0">
                    <a:pos x="77" y="204"/>
                  </a:cxn>
                  <a:cxn ang="0">
                    <a:pos x="116" y="212"/>
                  </a:cxn>
                  <a:cxn ang="0">
                    <a:pos x="155" y="205"/>
                  </a:cxn>
                  <a:cxn ang="0">
                    <a:pos x="177" y="186"/>
                  </a:cxn>
                  <a:cxn ang="0">
                    <a:pos x="187" y="163"/>
                  </a:cxn>
                  <a:cxn ang="0">
                    <a:pos x="219" y="179"/>
                  </a:cxn>
                  <a:cxn ang="0">
                    <a:pos x="203" y="209"/>
                  </a:cxn>
                  <a:cxn ang="0">
                    <a:pos x="170" y="229"/>
                  </a:cxn>
                  <a:cxn ang="0">
                    <a:pos x="117" y="238"/>
                  </a:cxn>
                  <a:cxn ang="0">
                    <a:pos x="64" y="229"/>
                  </a:cxn>
                  <a:cxn ang="0">
                    <a:pos x="29" y="208"/>
                  </a:cxn>
                  <a:cxn ang="0">
                    <a:pos x="10" y="176"/>
                  </a:cxn>
                  <a:cxn ang="0">
                    <a:pos x="2" y="138"/>
                  </a:cxn>
                  <a:cxn ang="0">
                    <a:pos x="2" y="98"/>
                  </a:cxn>
                  <a:cxn ang="0">
                    <a:pos x="10" y="60"/>
                  </a:cxn>
                  <a:cxn ang="0">
                    <a:pos x="30" y="28"/>
                  </a:cxn>
                  <a:cxn ang="0">
                    <a:pos x="64" y="8"/>
                  </a:cxn>
                  <a:cxn ang="0">
                    <a:pos x="117" y="0"/>
                  </a:cxn>
                </a:cxnLst>
                <a:rect l="0" t="0" r="r" b="b"/>
                <a:pathLst>
                  <a:path w="222" h="238">
                    <a:moveTo>
                      <a:pt x="115" y="27"/>
                    </a:moveTo>
                    <a:lnTo>
                      <a:pt x="91" y="30"/>
                    </a:lnTo>
                    <a:lnTo>
                      <a:pt x="74" y="35"/>
                    </a:lnTo>
                    <a:lnTo>
                      <a:pt x="59" y="45"/>
                    </a:lnTo>
                    <a:lnTo>
                      <a:pt x="49" y="57"/>
                    </a:lnTo>
                    <a:lnTo>
                      <a:pt x="43" y="72"/>
                    </a:lnTo>
                    <a:lnTo>
                      <a:pt x="39" y="88"/>
                    </a:lnTo>
                    <a:lnTo>
                      <a:pt x="37" y="106"/>
                    </a:lnTo>
                    <a:lnTo>
                      <a:pt x="187" y="106"/>
                    </a:lnTo>
                    <a:lnTo>
                      <a:pt x="185" y="87"/>
                    </a:lnTo>
                    <a:lnTo>
                      <a:pt x="181" y="70"/>
                    </a:lnTo>
                    <a:lnTo>
                      <a:pt x="174" y="56"/>
                    </a:lnTo>
                    <a:lnTo>
                      <a:pt x="165" y="43"/>
                    </a:lnTo>
                    <a:lnTo>
                      <a:pt x="153" y="35"/>
                    </a:lnTo>
                    <a:lnTo>
                      <a:pt x="135" y="28"/>
                    </a:lnTo>
                    <a:lnTo>
                      <a:pt x="115" y="27"/>
                    </a:lnTo>
                    <a:close/>
                    <a:moveTo>
                      <a:pt x="117" y="0"/>
                    </a:moveTo>
                    <a:lnTo>
                      <a:pt x="144" y="3"/>
                    </a:lnTo>
                    <a:lnTo>
                      <a:pt x="166" y="8"/>
                    </a:lnTo>
                    <a:lnTo>
                      <a:pt x="185" y="19"/>
                    </a:lnTo>
                    <a:lnTo>
                      <a:pt x="199" y="31"/>
                    </a:lnTo>
                    <a:lnTo>
                      <a:pt x="210" y="47"/>
                    </a:lnTo>
                    <a:lnTo>
                      <a:pt x="216" y="66"/>
                    </a:lnTo>
                    <a:lnTo>
                      <a:pt x="220" y="87"/>
                    </a:lnTo>
                    <a:lnTo>
                      <a:pt x="222" y="110"/>
                    </a:lnTo>
                    <a:lnTo>
                      <a:pt x="222" y="133"/>
                    </a:lnTo>
                    <a:lnTo>
                      <a:pt x="37" y="133"/>
                    </a:lnTo>
                    <a:lnTo>
                      <a:pt x="39" y="152"/>
                    </a:lnTo>
                    <a:lnTo>
                      <a:pt x="44" y="168"/>
                    </a:lnTo>
                    <a:lnTo>
                      <a:pt x="51" y="183"/>
                    </a:lnTo>
                    <a:lnTo>
                      <a:pt x="62" y="195"/>
                    </a:lnTo>
                    <a:lnTo>
                      <a:pt x="77" y="204"/>
                    </a:lnTo>
                    <a:lnTo>
                      <a:pt x="94" y="210"/>
                    </a:lnTo>
                    <a:lnTo>
                      <a:pt x="116" y="212"/>
                    </a:lnTo>
                    <a:lnTo>
                      <a:pt x="138" y="210"/>
                    </a:lnTo>
                    <a:lnTo>
                      <a:pt x="155" y="205"/>
                    </a:lnTo>
                    <a:lnTo>
                      <a:pt x="168" y="197"/>
                    </a:lnTo>
                    <a:lnTo>
                      <a:pt x="177" y="186"/>
                    </a:lnTo>
                    <a:lnTo>
                      <a:pt x="184" y="175"/>
                    </a:lnTo>
                    <a:lnTo>
                      <a:pt x="187" y="163"/>
                    </a:lnTo>
                    <a:lnTo>
                      <a:pt x="222" y="163"/>
                    </a:lnTo>
                    <a:lnTo>
                      <a:pt x="219" y="179"/>
                    </a:lnTo>
                    <a:lnTo>
                      <a:pt x="212" y="195"/>
                    </a:lnTo>
                    <a:lnTo>
                      <a:pt x="203" y="209"/>
                    </a:lnTo>
                    <a:lnTo>
                      <a:pt x="188" y="220"/>
                    </a:lnTo>
                    <a:lnTo>
                      <a:pt x="170" y="229"/>
                    </a:lnTo>
                    <a:lnTo>
                      <a:pt x="146" y="235"/>
                    </a:lnTo>
                    <a:lnTo>
                      <a:pt x="117" y="238"/>
                    </a:lnTo>
                    <a:lnTo>
                      <a:pt x="89" y="235"/>
                    </a:lnTo>
                    <a:lnTo>
                      <a:pt x="64" y="229"/>
                    </a:lnTo>
                    <a:lnTo>
                      <a:pt x="45" y="220"/>
                    </a:lnTo>
                    <a:lnTo>
                      <a:pt x="29" y="208"/>
                    </a:lnTo>
                    <a:lnTo>
                      <a:pt x="18" y="194"/>
                    </a:lnTo>
                    <a:lnTo>
                      <a:pt x="10" y="176"/>
                    </a:lnTo>
                    <a:lnTo>
                      <a:pt x="5" y="159"/>
                    </a:lnTo>
                    <a:lnTo>
                      <a:pt x="2" y="138"/>
                    </a:lnTo>
                    <a:lnTo>
                      <a:pt x="0" y="118"/>
                    </a:lnTo>
                    <a:lnTo>
                      <a:pt x="2" y="98"/>
                    </a:lnTo>
                    <a:lnTo>
                      <a:pt x="5" y="79"/>
                    </a:lnTo>
                    <a:lnTo>
                      <a:pt x="10" y="60"/>
                    </a:lnTo>
                    <a:lnTo>
                      <a:pt x="18" y="43"/>
                    </a:lnTo>
                    <a:lnTo>
                      <a:pt x="30" y="28"/>
                    </a:lnTo>
                    <a:lnTo>
                      <a:pt x="45" y="17"/>
                    </a:lnTo>
                    <a:lnTo>
                      <a:pt x="64" y="8"/>
                    </a:lnTo>
                    <a:lnTo>
                      <a:pt x="89" y="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2" name="Freeform 78"/>
              <p:cNvSpPr>
                <a:spLocks/>
              </p:cNvSpPr>
              <p:nvPr/>
            </p:nvSpPr>
            <p:spPr bwMode="auto">
              <a:xfrm>
                <a:off x="752472" y="6655427"/>
                <a:ext cx="24805" cy="55709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14" y="30"/>
                  </a:cxn>
                  <a:cxn ang="0">
                    <a:pos x="91" y="30"/>
                  </a:cxn>
                  <a:cxn ang="0">
                    <a:pos x="73" y="34"/>
                  </a:cxn>
                  <a:cxn ang="0">
                    <a:pos x="58" y="41"/>
                  </a:cxn>
                  <a:cxn ang="0">
                    <a:pos x="49" y="49"/>
                  </a:cxn>
                  <a:cxn ang="0">
                    <a:pos x="40" y="61"/>
                  </a:cxn>
                  <a:cxn ang="0">
                    <a:pos x="36" y="75"/>
                  </a:cxn>
                  <a:cxn ang="0">
                    <a:pos x="34" y="91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5" y="43"/>
                  </a:cxn>
                  <a:cxn ang="0">
                    <a:pos x="31" y="32"/>
                  </a:cxn>
                  <a:cxn ang="0">
                    <a:pos x="39" y="22"/>
                  </a:cxn>
                  <a:cxn ang="0">
                    <a:pos x="51" y="12"/>
                  </a:cxn>
                  <a:cxn ang="0">
                    <a:pos x="68" y="5"/>
                  </a:cxn>
                  <a:cxn ang="0">
                    <a:pos x="88" y="1"/>
                  </a:cxn>
                  <a:cxn ang="0">
                    <a:pos x="114" y="0"/>
                  </a:cxn>
                </a:cxnLst>
                <a:rect l="0" t="0" r="r" b="b"/>
                <a:pathLst>
                  <a:path w="114" h="236">
                    <a:moveTo>
                      <a:pt x="114" y="0"/>
                    </a:moveTo>
                    <a:lnTo>
                      <a:pt x="114" y="30"/>
                    </a:lnTo>
                    <a:lnTo>
                      <a:pt x="91" y="30"/>
                    </a:lnTo>
                    <a:lnTo>
                      <a:pt x="73" y="34"/>
                    </a:lnTo>
                    <a:lnTo>
                      <a:pt x="58" y="41"/>
                    </a:lnTo>
                    <a:lnTo>
                      <a:pt x="49" y="49"/>
                    </a:lnTo>
                    <a:lnTo>
                      <a:pt x="40" y="61"/>
                    </a:lnTo>
                    <a:lnTo>
                      <a:pt x="36" y="75"/>
                    </a:lnTo>
                    <a:lnTo>
                      <a:pt x="34" y="91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5" y="43"/>
                    </a:lnTo>
                    <a:lnTo>
                      <a:pt x="31" y="32"/>
                    </a:lnTo>
                    <a:lnTo>
                      <a:pt x="39" y="22"/>
                    </a:lnTo>
                    <a:lnTo>
                      <a:pt x="51" y="12"/>
                    </a:lnTo>
                    <a:lnTo>
                      <a:pt x="68" y="5"/>
                    </a:lnTo>
                    <a:lnTo>
                      <a:pt x="88" y="1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3" name="Freeform 79"/>
              <p:cNvSpPr>
                <a:spLocks/>
              </p:cNvSpPr>
              <p:nvPr/>
            </p:nvSpPr>
            <p:spPr bwMode="auto">
              <a:xfrm>
                <a:off x="784627" y="6655427"/>
                <a:ext cx="48232" cy="55709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43" y="1"/>
                  </a:cxn>
                  <a:cxn ang="0">
                    <a:pos x="163" y="8"/>
                  </a:cxn>
                  <a:cxn ang="0">
                    <a:pos x="180" y="17"/>
                  </a:cxn>
                  <a:cxn ang="0">
                    <a:pos x="192" y="30"/>
                  </a:cxn>
                  <a:cxn ang="0">
                    <a:pos x="200" y="46"/>
                  </a:cxn>
                  <a:cxn ang="0">
                    <a:pos x="205" y="65"/>
                  </a:cxn>
                  <a:cxn ang="0">
                    <a:pos x="208" y="85"/>
                  </a:cxn>
                  <a:cxn ang="0">
                    <a:pos x="209" y="110"/>
                  </a:cxn>
                  <a:cxn ang="0">
                    <a:pos x="209" y="236"/>
                  </a:cxn>
                  <a:cxn ang="0">
                    <a:pos x="176" y="236"/>
                  </a:cxn>
                  <a:cxn ang="0">
                    <a:pos x="176" y="107"/>
                  </a:cxn>
                  <a:cxn ang="0">
                    <a:pos x="174" y="87"/>
                  </a:cxn>
                  <a:cxn ang="0">
                    <a:pos x="173" y="70"/>
                  </a:cxn>
                  <a:cxn ang="0">
                    <a:pos x="167" y="56"/>
                  </a:cxn>
                  <a:cxn ang="0">
                    <a:pos x="159" y="43"/>
                  </a:cxn>
                  <a:cxn ang="0">
                    <a:pos x="146" y="35"/>
                  </a:cxn>
                  <a:cxn ang="0">
                    <a:pos x="129" y="30"/>
                  </a:cxn>
                  <a:cxn ang="0">
                    <a:pos x="106" y="28"/>
                  </a:cxn>
                  <a:cxn ang="0">
                    <a:pos x="83" y="30"/>
                  </a:cxn>
                  <a:cxn ang="0">
                    <a:pos x="66" y="35"/>
                  </a:cxn>
                  <a:cxn ang="0">
                    <a:pos x="53" y="43"/>
                  </a:cxn>
                  <a:cxn ang="0">
                    <a:pos x="44" y="56"/>
                  </a:cxn>
                  <a:cxn ang="0">
                    <a:pos x="38" y="69"/>
                  </a:cxn>
                  <a:cxn ang="0">
                    <a:pos x="36" y="87"/>
                  </a:cxn>
                  <a:cxn ang="0">
                    <a:pos x="34" y="107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6" y="45"/>
                  </a:cxn>
                  <a:cxn ang="0">
                    <a:pos x="32" y="32"/>
                  </a:cxn>
                  <a:cxn ang="0">
                    <a:pos x="41" y="22"/>
                  </a:cxn>
                  <a:cxn ang="0">
                    <a:pos x="53" y="13"/>
                  </a:cxn>
                  <a:cxn ang="0">
                    <a:pos x="70" y="7"/>
                  </a:cxn>
                  <a:cxn ang="0">
                    <a:pos x="90" y="1"/>
                  </a:cxn>
                  <a:cxn ang="0">
                    <a:pos x="116" y="0"/>
                  </a:cxn>
                </a:cxnLst>
                <a:rect l="0" t="0" r="r" b="b"/>
                <a:pathLst>
                  <a:path w="209" h="236">
                    <a:moveTo>
                      <a:pt x="116" y="0"/>
                    </a:moveTo>
                    <a:lnTo>
                      <a:pt x="143" y="1"/>
                    </a:lnTo>
                    <a:lnTo>
                      <a:pt x="163" y="8"/>
                    </a:lnTo>
                    <a:lnTo>
                      <a:pt x="180" y="17"/>
                    </a:lnTo>
                    <a:lnTo>
                      <a:pt x="192" y="30"/>
                    </a:lnTo>
                    <a:lnTo>
                      <a:pt x="200" y="46"/>
                    </a:lnTo>
                    <a:lnTo>
                      <a:pt x="205" y="65"/>
                    </a:lnTo>
                    <a:lnTo>
                      <a:pt x="208" y="85"/>
                    </a:lnTo>
                    <a:lnTo>
                      <a:pt x="209" y="110"/>
                    </a:lnTo>
                    <a:lnTo>
                      <a:pt x="209" y="236"/>
                    </a:lnTo>
                    <a:lnTo>
                      <a:pt x="176" y="236"/>
                    </a:lnTo>
                    <a:lnTo>
                      <a:pt x="176" y="107"/>
                    </a:lnTo>
                    <a:lnTo>
                      <a:pt x="174" y="87"/>
                    </a:lnTo>
                    <a:lnTo>
                      <a:pt x="173" y="70"/>
                    </a:lnTo>
                    <a:lnTo>
                      <a:pt x="167" y="56"/>
                    </a:lnTo>
                    <a:lnTo>
                      <a:pt x="159" y="43"/>
                    </a:lnTo>
                    <a:lnTo>
                      <a:pt x="146" y="35"/>
                    </a:lnTo>
                    <a:lnTo>
                      <a:pt x="129" y="30"/>
                    </a:lnTo>
                    <a:lnTo>
                      <a:pt x="106" y="28"/>
                    </a:lnTo>
                    <a:lnTo>
                      <a:pt x="83" y="30"/>
                    </a:lnTo>
                    <a:lnTo>
                      <a:pt x="66" y="35"/>
                    </a:lnTo>
                    <a:lnTo>
                      <a:pt x="53" y="43"/>
                    </a:lnTo>
                    <a:lnTo>
                      <a:pt x="44" y="56"/>
                    </a:lnTo>
                    <a:lnTo>
                      <a:pt x="38" y="69"/>
                    </a:lnTo>
                    <a:lnTo>
                      <a:pt x="36" y="87"/>
                    </a:lnTo>
                    <a:lnTo>
                      <a:pt x="34" y="107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6" y="45"/>
                    </a:lnTo>
                    <a:lnTo>
                      <a:pt x="32" y="32"/>
                    </a:lnTo>
                    <a:lnTo>
                      <a:pt x="41" y="22"/>
                    </a:lnTo>
                    <a:lnTo>
                      <a:pt x="53" y="13"/>
                    </a:lnTo>
                    <a:lnTo>
                      <a:pt x="70" y="7"/>
                    </a:lnTo>
                    <a:lnTo>
                      <a:pt x="90" y="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4" name="Freeform 80"/>
              <p:cNvSpPr>
                <a:spLocks/>
              </p:cNvSpPr>
              <p:nvPr/>
            </p:nvSpPr>
            <p:spPr bwMode="auto">
              <a:xfrm>
                <a:off x="873741" y="6643456"/>
                <a:ext cx="45476" cy="67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8" y="0"/>
                  </a:cxn>
                  <a:cxn ang="0">
                    <a:pos x="198" y="29"/>
                  </a:cxn>
                  <a:cxn ang="0">
                    <a:pos x="35" y="29"/>
                  </a:cxn>
                  <a:cxn ang="0">
                    <a:pos x="35" y="127"/>
                  </a:cxn>
                  <a:cxn ang="0">
                    <a:pos x="184" y="127"/>
                  </a:cxn>
                  <a:cxn ang="0">
                    <a:pos x="184" y="156"/>
                  </a:cxn>
                  <a:cxn ang="0">
                    <a:pos x="35" y="156"/>
                  </a:cxn>
                  <a:cxn ang="0">
                    <a:pos x="35" y="260"/>
                  </a:cxn>
                  <a:cxn ang="0">
                    <a:pos x="198" y="260"/>
                  </a:cxn>
                  <a:cxn ang="0">
                    <a:pos x="198" y="290"/>
                  </a:cxn>
                  <a:cxn ang="0">
                    <a:pos x="0" y="290"/>
                  </a:cxn>
                  <a:cxn ang="0">
                    <a:pos x="0" y="0"/>
                  </a:cxn>
                </a:cxnLst>
                <a:rect l="0" t="0" r="r" b="b"/>
                <a:pathLst>
                  <a:path w="198" h="290">
                    <a:moveTo>
                      <a:pt x="0" y="0"/>
                    </a:moveTo>
                    <a:lnTo>
                      <a:pt x="198" y="0"/>
                    </a:lnTo>
                    <a:lnTo>
                      <a:pt x="198" y="29"/>
                    </a:lnTo>
                    <a:lnTo>
                      <a:pt x="35" y="29"/>
                    </a:lnTo>
                    <a:lnTo>
                      <a:pt x="35" y="127"/>
                    </a:lnTo>
                    <a:lnTo>
                      <a:pt x="184" y="127"/>
                    </a:lnTo>
                    <a:lnTo>
                      <a:pt x="184" y="156"/>
                    </a:lnTo>
                    <a:lnTo>
                      <a:pt x="35" y="156"/>
                    </a:lnTo>
                    <a:lnTo>
                      <a:pt x="35" y="260"/>
                    </a:lnTo>
                    <a:lnTo>
                      <a:pt x="198" y="260"/>
                    </a:lnTo>
                    <a:lnTo>
                      <a:pt x="198" y="290"/>
                    </a:lnTo>
                    <a:lnTo>
                      <a:pt x="0" y="2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5" name="Freeform 81"/>
              <p:cNvSpPr>
                <a:spLocks/>
              </p:cNvSpPr>
              <p:nvPr/>
            </p:nvSpPr>
            <p:spPr bwMode="auto">
              <a:xfrm>
                <a:off x="929323" y="6655427"/>
                <a:ext cx="48232" cy="55709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43" y="1"/>
                  </a:cxn>
                  <a:cxn ang="0">
                    <a:pos x="163" y="8"/>
                  </a:cxn>
                  <a:cxn ang="0">
                    <a:pos x="180" y="17"/>
                  </a:cxn>
                  <a:cxn ang="0">
                    <a:pos x="192" y="30"/>
                  </a:cxn>
                  <a:cxn ang="0">
                    <a:pos x="200" y="46"/>
                  </a:cxn>
                  <a:cxn ang="0">
                    <a:pos x="205" y="65"/>
                  </a:cxn>
                  <a:cxn ang="0">
                    <a:pos x="208" y="85"/>
                  </a:cxn>
                  <a:cxn ang="0">
                    <a:pos x="210" y="110"/>
                  </a:cxn>
                  <a:cxn ang="0">
                    <a:pos x="210" y="236"/>
                  </a:cxn>
                  <a:cxn ang="0">
                    <a:pos x="176" y="236"/>
                  </a:cxn>
                  <a:cxn ang="0">
                    <a:pos x="176" y="107"/>
                  </a:cxn>
                  <a:cxn ang="0">
                    <a:pos x="174" y="87"/>
                  </a:cxn>
                  <a:cxn ang="0">
                    <a:pos x="173" y="70"/>
                  </a:cxn>
                  <a:cxn ang="0">
                    <a:pos x="167" y="56"/>
                  </a:cxn>
                  <a:cxn ang="0">
                    <a:pos x="159" y="43"/>
                  </a:cxn>
                  <a:cxn ang="0">
                    <a:pos x="146" y="35"/>
                  </a:cxn>
                  <a:cxn ang="0">
                    <a:pos x="129" y="30"/>
                  </a:cxn>
                  <a:cxn ang="0">
                    <a:pos x="106" y="28"/>
                  </a:cxn>
                  <a:cxn ang="0">
                    <a:pos x="83" y="30"/>
                  </a:cxn>
                  <a:cxn ang="0">
                    <a:pos x="66" y="35"/>
                  </a:cxn>
                  <a:cxn ang="0">
                    <a:pos x="53" y="43"/>
                  </a:cxn>
                  <a:cxn ang="0">
                    <a:pos x="44" y="56"/>
                  </a:cxn>
                  <a:cxn ang="0">
                    <a:pos x="38" y="69"/>
                  </a:cxn>
                  <a:cxn ang="0">
                    <a:pos x="36" y="87"/>
                  </a:cxn>
                  <a:cxn ang="0">
                    <a:pos x="34" y="107"/>
                  </a:cxn>
                  <a:cxn ang="0">
                    <a:pos x="34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5" y="3"/>
                  </a:cxn>
                  <a:cxn ang="0">
                    <a:pos x="26" y="45"/>
                  </a:cxn>
                  <a:cxn ang="0">
                    <a:pos x="32" y="32"/>
                  </a:cxn>
                  <a:cxn ang="0">
                    <a:pos x="41" y="22"/>
                  </a:cxn>
                  <a:cxn ang="0">
                    <a:pos x="53" y="13"/>
                  </a:cxn>
                  <a:cxn ang="0">
                    <a:pos x="70" y="7"/>
                  </a:cxn>
                  <a:cxn ang="0">
                    <a:pos x="90" y="1"/>
                  </a:cxn>
                  <a:cxn ang="0">
                    <a:pos x="116" y="0"/>
                  </a:cxn>
                </a:cxnLst>
                <a:rect l="0" t="0" r="r" b="b"/>
                <a:pathLst>
                  <a:path w="210" h="236">
                    <a:moveTo>
                      <a:pt x="116" y="0"/>
                    </a:moveTo>
                    <a:lnTo>
                      <a:pt x="143" y="1"/>
                    </a:lnTo>
                    <a:lnTo>
                      <a:pt x="163" y="8"/>
                    </a:lnTo>
                    <a:lnTo>
                      <a:pt x="180" y="17"/>
                    </a:lnTo>
                    <a:lnTo>
                      <a:pt x="192" y="30"/>
                    </a:lnTo>
                    <a:lnTo>
                      <a:pt x="200" y="46"/>
                    </a:lnTo>
                    <a:lnTo>
                      <a:pt x="205" y="65"/>
                    </a:lnTo>
                    <a:lnTo>
                      <a:pt x="208" y="85"/>
                    </a:lnTo>
                    <a:lnTo>
                      <a:pt x="210" y="110"/>
                    </a:lnTo>
                    <a:lnTo>
                      <a:pt x="210" y="236"/>
                    </a:lnTo>
                    <a:lnTo>
                      <a:pt x="176" y="236"/>
                    </a:lnTo>
                    <a:lnTo>
                      <a:pt x="176" y="107"/>
                    </a:lnTo>
                    <a:lnTo>
                      <a:pt x="174" y="87"/>
                    </a:lnTo>
                    <a:lnTo>
                      <a:pt x="173" y="70"/>
                    </a:lnTo>
                    <a:lnTo>
                      <a:pt x="167" y="56"/>
                    </a:lnTo>
                    <a:lnTo>
                      <a:pt x="159" y="43"/>
                    </a:lnTo>
                    <a:lnTo>
                      <a:pt x="146" y="35"/>
                    </a:lnTo>
                    <a:lnTo>
                      <a:pt x="129" y="30"/>
                    </a:lnTo>
                    <a:lnTo>
                      <a:pt x="106" y="28"/>
                    </a:lnTo>
                    <a:lnTo>
                      <a:pt x="83" y="30"/>
                    </a:lnTo>
                    <a:lnTo>
                      <a:pt x="66" y="35"/>
                    </a:lnTo>
                    <a:lnTo>
                      <a:pt x="53" y="43"/>
                    </a:lnTo>
                    <a:lnTo>
                      <a:pt x="44" y="56"/>
                    </a:lnTo>
                    <a:lnTo>
                      <a:pt x="38" y="69"/>
                    </a:lnTo>
                    <a:lnTo>
                      <a:pt x="36" y="87"/>
                    </a:lnTo>
                    <a:lnTo>
                      <a:pt x="34" y="107"/>
                    </a:lnTo>
                    <a:lnTo>
                      <a:pt x="34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5" y="3"/>
                    </a:lnTo>
                    <a:lnTo>
                      <a:pt x="26" y="45"/>
                    </a:lnTo>
                    <a:lnTo>
                      <a:pt x="32" y="32"/>
                    </a:lnTo>
                    <a:lnTo>
                      <a:pt x="41" y="22"/>
                    </a:lnTo>
                    <a:lnTo>
                      <a:pt x="53" y="13"/>
                    </a:lnTo>
                    <a:lnTo>
                      <a:pt x="70" y="7"/>
                    </a:lnTo>
                    <a:lnTo>
                      <a:pt x="90" y="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6" name="Freeform 82"/>
              <p:cNvSpPr>
                <a:spLocks noEditPoints="1"/>
              </p:cNvSpPr>
              <p:nvPr/>
            </p:nvSpPr>
            <p:spPr bwMode="auto">
              <a:xfrm>
                <a:off x="984905" y="6655427"/>
                <a:ext cx="50988" cy="55709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57" y="45"/>
                  </a:cxn>
                  <a:cxn ang="0">
                    <a:pos x="41" y="72"/>
                  </a:cxn>
                  <a:cxn ang="0">
                    <a:pos x="35" y="106"/>
                  </a:cxn>
                  <a:cxn ang="0">
                    <a:pos x="183" y="87"/>
                  </a:cxn>
                  <a:cxn ang="0">
                    <a:pos x="174" y="56"/>
                  </a:cxn>
                  <a:cxn ang="0">
                    <a:pos x="151" y="35"/>
                  </a:cxn>
                  <a:cxn ang="0">
                    <a:pos x="113" y="27"/>
                  </a:cxn>
                  <a:cxn ang="0">
                    <a:pos x="142" y="3"/>
                  </a:cxn>
                  <a:cxn ang="0">
                    <a:pos x="183" y="19"/>
                  </a:cxn>
                  <a:cxn ang="0">
                    <a:pos x="208" y="47"/>
                  </a:cxn>
                  <a:cxn ang="0">
                    <a:pos x="218" y="87"/>
                  </a:cxn>
                  <a:cxn ang="0">
                    <a:pos x="220" y="133"/>
                  </a:cxn>
                  <a:cxn ang="0">
                    <a:pos x="38" y="152"/>
                  </a:cxn>
                  <a:cxn ang="0">
                    <a:pos x="50" y="183"/>
                  </a:cxn>
                  <a:cxn ang="0">
                    <a:pos x="74" y="204"/>
                  </a:cxn>
                  <a:cxn ang="0">
                    <a:pos x="114" y="212"/>
                  </a:cxn>
                  <a:cxn ang="0">
                    <a:pos x="153" y="205"/>
                  </a:cxn>
                  <a:cxn ang="0">
                    <a:pos x="175" y="186"/>
                  </a:cxn>
                  <a:cxn ang="0">
                    <a:pos x="184" y="163"/>
                  </a:cxn>
                  <a:cxn ang="0">
                    <a:pos x="218" y="179"/>
                  </a:cxn>
                  <a:cxn ang="0">
                    <a:pos x="201" y="209"/>
                  </a:cxn>
                  <a:cxn ang="0">
                    <a:pos x="168" y="229"/>
                  </a:cxn>
                  <a:cxn ang="0">
                    <a:pos x="115" y="238"/>
                  </a:cxn>
                  <a:cxn ang="0">
                    <a:pos x="62" y="229"/>
                  </a:cxn>
                  <a:cxn ang="0">
                    <a:pos x="28" y="208"/>
                  </a:cxn>
                  <a:cxn ang="0">
                    <a:pos x="9" y="176"/>
                  </a:cxn>
                  <a:cxn ang="0">
                    <a:pos x="1" y="138"/>
                  </a:cxn>
                  <a:cxn ang="0">
                    <a:pos x="1" y="98"/>
                  </a:cxn>
                  <a:cxn ang="0">
                    <a:pos x="9" y="60"/>
                  </a:cxn>
                  <a:cxn ang="0">
                    <a:pos x="28" y="28"/>
                  </a:cxn>
                  <a:cxn ang="0">
                    <a:pos x="62" y="8"/>
                  </a:cxn>
                  <a:cxn ang="0">
                    <a:pos x="115" y="0"/>
                  </a:cxn>
                </a:cxnLst>
                <a:rect l="0" t="0" r="r" b="b"/>
                <a:pathLst>
                  <a:path w="221" h="238">
                    <a:moveTo>
                      <a:pt x="113" y="27"/>
                    </a:moveTo>
                    <a:lnTo>
                      <a:pt x="89" y="30"/>
                    </a:lnTo>
                    <a:lnTo>
                      <a:pt x="72" y="35"/>
                    </a:lnTo>
                    <a:lnTo>
                      <a:pt x="57" y="45"/>
                    </a:lnTo>
                    <a:lnTo>
                      <a:pt x="47" y="57"/>
                    </a:lnTo>
                    <a:lnTo>
                      <a:pt x="41" y="72"/>
                    </a:lnTo>
                    <a:lnTo>
                      <a:pt x="36" y="88"/>
                    </a:lnTo>
                    <a:lnTo>
                      <a:pt x="35" y="106"/>
                    </a:lnTo>
                    <a:lnTo>
                      <a:pt x="184" y="106"/>
                    </a:lnTo>
                    <a:lnTo>
                      <a:pt x="183" y="87"/>
                    </a:lnTo>
                    <a:lnTo>
                      <a:pt x="180" y="70"/>
                    </a:lnTo>
                    <a:lnTo>
                      <a:pt x="174" y="56"/>
                    </a:lnTo>
                    <a:lnTo>
                      <a:pt x="164" y="43"/>
                    </a:lnTo>
                    <a:lnTo>
                      <a:pt x="151" y="35"/>
                    </a:lnTo>
                    <a:lnTo>
                      <a:pt x="133" y="28"/>
                    </a:lnTo>
                    <a:lnTo>
                      <a:pt x="113" y="27"/>
                    </a:lnTo>
                    <a:close/>
                    <a:moveTo>
                      <a:pt x="115" y="0"/>
                    </a:moveTo>
                    <a:lnTo>
                      <a:pt x="142" y="3"/>
                    </a:lnTo>
                    <a:lnTo>
                      <a:pt x="164" y="8"/>
                    </a:lnTo>
                    <a:lnTo>
                      <a:pt x="183" y="19"/>
                    </a:lnTo>
                    <a:lnTo>
                      <a:pt x="197" y="31"/>
                    </a:lnTo>
                    <a:lnTo>
                      <a:pt x="208" y="47"/>
                    </a:lnTo>
                    <a:lnTo>
                      <a:pt x="214" y="66"/>
                    </a:lnTo>
                    <a:lnTo>
                      <a:pt x="218" y="87"/>
                    </a:lnTo>
                    <a:lnTo>
                      <a:pt x="220" y="110"/>
                    </a:lnTo>
                    <a:lnTo>
                      <a:pt x="220" y="133"/>
                    </a:lnTo>
                    <a:lnTo>
                      <a:pt x="35" y="133"/>
                    </a:lnTo>
                    <a:lnTo>
                      <a:pt x="38" y="152"/>
                    </a:lnTo>
                    <a:lnTo>
                      <a:pt x="42" y="168"/>
                    </a:lnTo>
                    <a:lnTo>
                      <a:pt x="50" y="183"/>
                    </a:lnTo>
                    <a:lnTo>
                      <a:pt x="61" y="195"/>
                    </a:lnTo>
                    <a:lnTo>
                      <a:pt x="74" y="204"/>
                    </a:lnTo>
                    <a:lnTo>
                      <a:pt x="92" y="210"/>
                    </a:lnTo>
                    <a:lnTo>
                      <a:pt x="114" y="212"/>
                    </a:lnTo>
                    <a:lnTo>
                      <a:pt x="136" y="210"/>
                    </a:lnTo>
                    <a:lnTo>
                      <a:pt x="153" y="205"/>
                    </a:lnTo>
                    <a:lnTo>
                      <a:pt x="165" y="197"/>
                    </a:lnTo>
                    <a:lnTo>
                      <a:pt x="175" y="186"/>
                    </a:lnTo>
                    <a:lnTo>
                      <a:pt x="182" y="175"/>
                    </a:lnTo>
                    <a:lnTo>
                      <a:pt x="184" y="163"/>
                    </a:lnTo>
                    <a:lnTo>
                      <a:pt x="221" y="163"/>
                    </a:lnTo>
                    <a:lnTo>
                      <a:pt x="218" y="179"/>
                    </a:lnTo>
                    <a:lnTo>
                      <a:pt x="212" y="195"/>
                    </a:lnTo>
                    <a:lnTo>
                      <a:pt x="201" y="209"/>
                    </a:lnTo>
                    <a:lnTo>
                      <a:pt x="187" y="220"/>
                    </a:lnTo>
                    <a:lnTo>
                      <a:pt x="168" y="229"/>
                    </a:lnTo>
                    <a:lnTo>
                      <a:pt x="144" y="235"/>
                    </a:lnTo>
                    <a:lnTo>
                      <a:pt x="115" y="238"/>
                    </a:lnTo>
                    <a:lnTo>
                      <a:pt x="87" y="235"/>
                    </a:lnTo>
                    <a:lnTo>
                      <a:pt x="62" y="229"/>
                    </a:lnTo>
                    <a:lnTo>
                      <a:pt x="43" y="220"/>
                    </a:lnTo>
                    <a:lnTo>
                      <a:pt x="28" y="208"/>
                    </a:lnTo>
                    <a:lnTo>
                      <a:pt x="17" y="194"/>
                    </a:lnTo>
                    <a:lnTo>
                      <a:pt x="9" y="176"/>
                    </a:lnTo>
                    <a:lnTo>
                      <a:pt x="4" y="159"/>
                    </a:lnTo>
                    <a:lnTo>
                      <a:pt x="1" y="138"/>
                    </a:lnTo>
                    <a:lnTo>
                      <a:pt x="0" y="118"/>
                    </a:lnTo>
                    <a:lnTo>
                      <a:pt x="1" y="98"/>
                    </a:lnTo>
                    <a:lnTo>
                      <a:pt x="4" y="79"/>
                    </a:lnTo>
                    <a:lnTo>
                      <a:pt x="9" y="60"/>
                    </a:lnTo>
                    <a:lnTo>
                      <a:pt x="17" y="43"/>
                    </a:lnTo>
                    <a:lnTo>
                      <a:pt x="28" y="28"/>
                    </a:lnTo>
                    <a:lnTo>
                      <a:pt x="43" y="17"/>
                    </a:lnTo>
                    <a:lnTo>
                      <a:pt x="62" y="8"/>
                    </a:lnTo>
                    <a:lnTo>
                      <a:pt x="87" y="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7" name="Freeform 83"/>
              <p:cNvSpPr>
                <a:spLocks/>
              </p:cNvSpPr>
              <p:nvPr/>
            </p:nvSpPr>
            <p:spPr bwMode="auto">
              <a:xfrm>
                <a:off x="1043242" y="6655427"/>
                <a:ext cx="26183" cy="55709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115" y="30"/>
                  </a:cxn>
                  <a:cxn ang="0">
                    <a:pos x="92" y="30"/>
                  </a:cxn>
                  <a:cxn ang="0">
                    <a:pos x="75" y="34"/>
                  </a:cxn>
                  <a:cxn ang="0">
                    <a:pos x="60" y="41"/>
                  </a:cxn>
                  <a:cxn ang="0">
                    <a:pos x="50" y="49"/>
                  </a:cxn>
                  <a:cxn ang="0">
                    <a:pos x="42" y="61"/>
                  </a:cxn>
                  <a:cxn ang="0">
                    <a:pos x="38" y="75"/>
                  </a:cxn>
                  <a:cxn ang="0">
                    <a:pos x="35" y="91"/>
                  </a:cxn>
                  <a:cxn ang="0">
                    <a:pos x="35" y="236"/>
                  </a:cxn>
                  <a:cxn ang="0">
                    <a:pos x="0" y="236"/>
                  </a:cxn>
                  <a:cxn ang="0">
                    <a:pos x="0" y="3"/>
                  </a:cxn>
                  <a:cxn ang="0">
                    <a:pos x="16" y="3"/>
                  </a:cxn>
                  <a:cxn ang="0">
                    <a:pos x="27" y="43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53" y="12"/>
                  </a:cxn>
                  <a:cxn ang="0">
                    <a:pos x="69" y="5"/>
                  </a:cxn>
                  <a:cxn ang="0">
                    <a:pos x="90" y="1"/>
                  </a:cxn>
                  <a:cxn ang="0">
                    <a:pos x="115" y="0"/>
                  </a:cxn>
                </a:cxnLst>
                <a:rect l="0" t="0" r="r" b="b"/>
                <a:pathLst>
                  <a:path w="115" h="236">
                    <a:moveTo>
                      <a:pt x="115" y="0"/>
                    </a:moveTo>
                    <a:lnTo>
                      <a:pt x="115" y="30"/>
                    </a:lnTo>
                    <a:lnTo>
                      <a:pt x="92" y="30"/>
                    </a:lnTo>
                    <a:lnTo>
                      <a:pt x="75" y="34"/>
                    </a:lnTo>
                    <a:lnTo>
                      <a:pt x="60" y="41"/>
                    </a:lnTo>
                    <a:lnTo>
                      <a:pt x="50" y="49"/>
                    </a:lnTo>
                    <a:lnTo>
                      <a:pt x="42" y="61"/>
                    </a:lnTo>
                    <a:lnTo>
                      <a:pt x="38" y="75"/>
                    </a:lnTo>
                    <a:lnTo>
                      <a:pt x="35" y="91"/>
                    </a:lnTo>
                    <a:lnTo>
                      <a:pt x="35" y="236"/>
                    </a:lnTo>
                    <a:lnTo>
                      <a:pt x="0" y="236"/>
                    </a:lnTo>
                    <a:lnTo>
                      <a:pt x="0" y="3"/>
                    </a:lnTo>
                    <a:lnTo>
                      <a:pt x="16" y="3"/>
                    </a:lnTo>
                    <a:lnTo>
                      <a:pt x="27" y="43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53" y="12"/>
                    </a:lnTo>
                    <a:lnTo>
                      <a:pt x="69" y="5"/>
                    </a:lnTo>
                    <a:lnTo>
                      <a:pt x="90" y="1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8" name="Freeform 84"/>
              <p:cNvSpPr>
                <a:spLocks noEditPoints="1"/>
              </p:cNvSpPr>
              <p:nvPr/>
            </p:nvSpPr>
            <p:spPr bwMode="auto">
              <a:xfrm>
                <a:off x="1071263" y="6656808"/>
                <a:ext cx="52826" cy="75967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61" y="39"/>
                  </a:cxn>
                  <a:cxn ang="0">
                    <a:pos x="47" y="58"/>
                  </a:cxn>
                  <a:cxn ang="0">
                    <a:pos x="43" y="82"/>
                  </a:cxn>
                  <a:cxn ang="0">
                    <a:pos x="47" y="108"/>
                  </a:cxn>
                  <a:cxn ang="0">
                    <a:pos x="61" y="129"/>
                  </a:cxn>
                  <a:cxn ang="0">
                    <a:pos x="89" y="139"/>
                  </a:cxn>
                  <a:cxn ang="0">
                    <a:pos x="131" y="139"/>
                  </a:cxn>
                  <a:cxn ang="0">
                    <a:pos x="160" y="129"/>
                  </a:cxn>
                  <a:cxn ang="0">
                    <a:pos x="173" y="108"/>
                  </a:cxn>
                  <a:cxn ang="0">
                    <a:pos x="177" y="82"/>
                  </a:cxn>
                  <a:cxn ang="0">
                    <a:pos x="173" y="58"/>
                  </a:cxn>
                  <a:cxn ang="0">
                    <a:pos x="160" y="40"/>
                  </a:cxn>
                  <a:cxn ang="0">
                    <a:pos x="133" y="29"/>
                  </a:cxn>
                  <a:cxn ang="0">
                    <a:pos x="116" y="0"/>
                  </a:cxn>
                  <a:cxn ang="0">
                    <a:pos x="218" y="17"/>
                  </a:cxn>
                  <a:cxn ang="0">
                    <a:pos x="195" y="31"/>
                  </a:cxn>
                  <a:cxn ang="0">
                    <a:pos x="211" y="63"/>
                  </a:cxn>
                  <a:cxn ang="0">
                    <a:pos x="213" y="101"/>
                  </a:cxn>
                  <a:cxn ang="0">
                    <a:pos x="203" y="131"/>
                  </a:cxn>
                  <a:cxn ang="0">
                    <a:pos x="180" y="154"/>
                  </a:cxn>
                  <a:cxn ang="0">
                    <a:pos x="139" y="167"/>
                  </a:cxn>
                  <a:cxn ang="0">
                    <a:pos x="92" y="167"/>
                  </a:cxn>
                  <a:cxn ang="0">
                    <a:pos x="63" y="161"/>
                  </a:cxn>
                  <a:cxn ang="0">
                    <a:pos x="43" y="168"/>
                  </a:cxn>
                  <a:cxn ang="0">
                    <a:pos x="38" y="176"/>
                  </a:cxn>
                  <a:cxn ang="0">
                    <a:pos x="50" y="188"/>
                  </a:cxn>
                  <a:cxn ang="0">
                    <a:pos x="81" y="195"/>
                  </a:cxn>
                  <a:cxn ang="0">
                    <a:pos x="122" y="201"/>
                  </a:cxn>
                  <a:cxn ang="0">
                    <a:pos x="184" y="214"/>
                  </a:cxn>
                  <a:cxn ang="0">
                    <a:pos x="216" y="233"/>
                  </a:cxn>
                  <a:cxn ang="0">
                    <a:pos x="228" y="263"/>
                  </a:cxn>
                  <a:cxn ang="0">
                    <a:pos x="222" y="288"/>
                  </a:cxn>
                  <a:cxn ang="0">
                    <a:pos x="205" y="309"/>
                  </a:cxn>
                  <a:cxn ang="0">
                    <a:pos x="169" y="326"/>
                  </a:cxn>
                  <a:cxn ang="0">
                    <a:pos x="115" y="331"/>
                  </a:cxn>
                  <a:cxn ang="0">
                    <a:pos x="58" y="324"/>
                  </a:cxn>
                  <a:cxn ang="0">
                    <a:pos x="23" y="308"/>
                  </a:cxn>
                  <a:cxn ang="0">
                    <a:pos x="5" y="279"/>
                  </a:cxn>
                  <a:cxn ang="0">
                    <a:pos x="0" y="244"/>
                  </a:cxn>
                  <a:cxn ang="0">
                    <a:pos x="36" y="259"/>
                  </a:cxn>
                  <a:cxn ang="0">
                    <a:pos x="46" y="282"/>
                  </a:cxn>
                  <a:cxn ang="0">
                    <a:pos x="70" y="297"/>
                  </a:cxn>
                  <a:cxn ang="0">
                    <a:pos x="115" y="302"/>
                  </a:cxn>
                  <a:cxn ang="0">
                    <a:pos x="158" y="298"/>
                  </a:cxn>
                  <a:cxn ang="0">
                    <a:pos x="182" y="288"/>
                  </a:cxn>
                  <a:cxn ang="0">
                    <a:pos x="190" y="273"/>
                  </a:cxn>
                  <a:cxn ang="0">
                    <a:pos x="188" y="254"/>
                  </a:cxn>
                  <a:cxn ang="0">
                    <a:pos x="165" y="237"/>
                  </a:cxn>
                  <a:cxn ang="0">
                    <a:pos x="108" y="225"/>
                  </a:cxn>
                  <a:cxn ang="0">
                    <a:pos x="66" y="220"/>
                  </a:cxn>
                  <a:cxn ang="0">
                    <a:pos x="29" y="209"/>
                  </a:cxn>
                  <a:cxn ang="0">
                    <a:pos x="6" y="191"/>
                  </a:cxn>
                  <a:cxn ang="0">
                    <a:pos x="6" y="167"/>
                  </a:cxn>
                  <a:cxn ang="0">
                    <a:pos x="25" y="152"/>
                  </a:cxn>
                  <a:cxn ang="0">
                    <a:pos x="25" y="134"/>
                  </a:cxn>
                  <a:cxn ang="0">
                    <a:pos x="9" y="100"/>
                  </a:cxn>
                  <a:cxn ang="0">
                    <a:pos x="9" y="65"/>
                  </a:cxn>
                  <a:cxn ang="0">
                    <a:pos x="19" y="35"/>
                  </a:cxn>
                  <a:cxn ang="0">
                    <a:pos x="43" y="13"/>
                  </a:cxn>
                  <a:cxn ang="0">
                    <a:pos x="87" y="1"/>
                  </a:cxn>
                </a:cxnLst>
                <a:rect l="0" t="0" r="r" b="b"/>
                <a:pathLst>
                  <a:path w="228" h="331">
                    <a:moveTo>
                      <a:pt x="111" y="28"/>
                    </a:moveTo>
                    <a:lnTo>
                      <a:pt x="89" y="29"/>
                    </a:lnTo>
                    <a:lnTo>
                      <a:pt x="73" y="34"/>
                    </a:lnTo>
                    <a:lnTo>
                      <a:pt x="61" y="39"/>
                    </a:lnTo>
                    <a:lnTo>
                      <a:pt x="53" y="47"/>
                    </a:lnTo>
                    <a:lnTo>
                      <a:pt x="47" y="58"/>
                    </a:lnTo>
                    <a:lnTo>
                      <a:pt x="44" y="69"/>
                    </a:lnTo>
                    <a:lnTo>
                      <a:pt x="43" y="82"/>
                    </a:lnTo>
                    <a:lnTo>
                      <a:pt x="44" y="96"/>
                    </a:lnTo>
                    <a:lnTo>
                      <a:pt x="47" y="108"/>
                    </a:lnTo>
                    <a:lnTo>
                      <a:pt x="51" y="119"/>
                    </a:lnTo>
                    <a:lnTo>
                      <a:pt x="61" y="129"/>
                    </a:lnTo>
                    <a:lnTo>
                      <a:pt x="73" y="135"/>
                    </a:lnTo>
                    <a:lnTo>
                      <a:pt x="89" y="139"/>
                    </a:lnTo>
                    <a:lnTo>
                      <a:pt x="111" y="141"/>
                    </a:lnTo>
                    <a:lnTo>
                      <a:pt x="131" y="139"/>
                    </a:lnTo>
                    <a:lnTo>
                      <a:pt x="148" y="135"/>
                    </a:lnTo>
                    <a:lnTo>
                      <a:pt x="160" y="129"/>
                    </a:lnTo>
                    <a:lnTo>
                      <a:pt x="168" y="119"/>
                    </a:lnTo>
                    <a:lnTo>
                      <a:pt x="173" y="108"/>
                    </a:lnTo>
                    <a:lnTo>
                      <a:pt x="176" y="96"/>
                    </a:lnTo>
                    <a:lnTo>
                      <a:pt x="177" y="82"/>
                    </a:lnTo>
                    <a:lnTo>
                      <a:pt x="176" y="70"/>
                    </a:lnTo>
                    <a:lnTo>
                      <a:pt x="173" y="58"/>
                    </a:lnTo>
                    <a:lnTo>
                      <a:pt x="169" y="48"/>
                    </a:lnTo>
                    <a:lnTo>
                      <a:pt x="160" y="40"/>
                    </a:lnTo>
                    <a:lnTo>
                      <a:pt x="149" y="34"/>
                    </a:lnTo>
                    <a:lnTo>
                      <a:pt x="133" y="29"/>
                    </a:lnTo>
                    <a:lnTo>
                      <a:pt x="111" y="28"/>
                    </a:lnTo>
                    <a:close/>
                    <a:moveTo>
                      <a:pt x="116" y="0"/>
                    </a:moveTo>
                    <a:lnTo>
                      <a:pt x="218" y="0"/>
                    </a:lnTo>
                    <a:lnTo>
                      <a:pt x="218" y="17"/>
                    </a:lnTo>
                    <a:lnTo>
                      <a:pt x="180" y="23"/>
                    </a:lnTo>
                    <a:lnTo>
                      <a:pt x="195" y="31"/>
                    </a:lnTo>
                    <a:lnTo>
                      <a:pt x="206" y="46"/>
                    </a:lnTo>
                    <a:lnTo>
                      <a:pt x="211" y="63"/>
                    </a:lnTo>
                    <a:lnTo>
                      <a:pt x="214" y="84"/>
                    </a:lnTo>
                    <a:lnTo>
                      <a:pt x="213" y="101"/>
                    </a:lnTo>
                    <a:lnTo>
                      <a:pt x="210" y="118"/>
                    </a:lnTo>
                    <a:lnTo>
                      <a:pt x="203" y="131"/>
                    </a:lnTo>
                    <a:lnTo>
                      <a:pt x="194" y="145"/>
                    </a:lnTo>
                    <a:lnTo>
                      <a:pt x="180" y="154"/>
                    </a:lnTo>
                    <a:lnTo>
                      <a:pt x="163" y="161"/>
                    </a:lnTo>
                    <a:lnTo>
                      <a:pt x="139" y="167"/>
                    </a:lnTo>
                    <a:lnTo>
                      <a:pt x="111" y="168"/>
                    </a:lnTo>
                    <a:lnTo>
                      <a:pt x="92" y="167"/>
                    </a:lnTo>
                    <a:lnTo>
                      <a:pt x="76" y="165"/>
                    </a:lnTo>
                    <a:lnTo>
                      <a:pt x="63" y="161"/>
                    </a:lnTo>
                    <a:lnTo>
                      <a:pt x="50" y="164"/>
                    </a:lnTo>
                    <a:lnTo>
                      <a:pt x="43" y="168"/>
                    </a:lnTo>
                    <a:lnTo>
                      <a:pt x="39" y="172"/>
                    </a:lnTo>
                    <a:lnTo>
                      <a:pt x="38" y="176"/>
                    </a:lnTo>
                    <a:lnTo>
                      <a:pt x="40" y="183"/>
                    </a:lnTo>
                    <a:lnTo>
                      <a:pt x="50" y="188"/>
                    </a:lnTo>
                    <a:lnTo>
                      <a:pt x="63" y="192"/>
                    </a:lnTo>
                    <a:lnTo>
                      <a:pt x="81" y="195"/>
                    </a:lnTo>
                    <a:lnTo>
                      <a:pt x="100" y="198"/>
                    </a:lnTo>
                    <a:lnTo>
                      <a:pt x="122" y="201"/>
                    </a:lnTo>
                    <a:lnTo>
                      <a:pt x="165" y="209"/>
                    </a:lnTo>
                    <a:lnTo>
                      <a:pt x="184" y="214"/>
                    </a:lnTo>
                    <a:lnTo>
                      <a:pt x="202" y="222"/>
                    </a:lnTo>
                    <a:lnTo>
                      <a:pt x="216" y="233"/>
                    </a:lnTo>
                    <a:lnTo>
                      <a:pt x="225" y="247"/>
                    </a:lnTo>
                    <a:lnTo>
                      <a:pt x="228" y="263"/>
                    </a:lnTo>
                    <a:lnTo>
                      <a:pt x="226" y="275"/>
                    </a:lnTo>
                    <a:lnTo>
                      <a:pt x="222" y="288"/>
                    </a:lnTo>
                    <a:lnTo>
                      <a:pt x="216" y="298"/>
                    </a:lnTo>
                    <a:lnTo>
                      <a:pt x="205" y="309"/>
                    </a:lnTo>
                    <a:lnTo>
                      <a:pt x="188" y="319"/>
                    </a:lnTo>
                    <a:lnTo>
                      <a:pt x="169" y="326"/>
                    </a:lnTo>
                    <a:lnTo>
                      <a:pt x="145" y="330"/>
                    </a:lnTo>
                    <a:lnTo>
                      <a:pt x="115" y="331"/>
                    </a:lnTo>
                    <a:lnTo>
                      <a:pt x="84" y="330"/>
                    </a:lnTo>
                    <a:lnTo>
                      <a:pt x="58" y="324"/>
                    </a:lnTo>
                    <a:lnTo>
                      <a:pt x="39" y="317"/>
                    </a:lnTo>
                    <a:lnTo>
                      <a:pt x="23" y="308"/>
                    </a:lnTo>
                    <a:lnTo>
                      <a:pt x="12" y="294"/>
                    </a:lnTo>
                    <a:lnTo>
                      <a:pt x="5" y="279"/>
                    </a:lnTo>
                    <a:lnTo>
                      <a:pt x="1" y="263"/>
                    </a:lnTo>
                    <a:lnTo>
                      <a:pt x="0" y="244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9" y="271"/>
                    </a:lnTo>
                    <a:lnTo>
                      <a:pt x="46" y="282"/>
                    </a:lnTo>
                    <a:lnTo>
                      <a:pt x="55" y="290"/>
                    </a:lnTo>
                    <a:lnTo>
                      <a:pt x="70" y="297"/>
                    </a:lnTo>
                    <a:lnTo>
                      <a:pt x="89" y="301"/>
                    </a:lnTo>
                    <a:lnTo>
                      <a:pt x="115" y="302"/>
                    </a:lnTo>
                    <a:lnTo>
                      <a:pt x="139" y="301"/>
                    </a:lnTo>
                    <a:lnTo>
                      <a:pt x="158" y="298"/>
                    </a:lnTo>
                    <a:lnTo>
                      <a:pt x="172" y="293"/>
                    </a:lnTo>
                    <a:lnTo>
                      <a:pt x="182" y="288"/>
                    </a:lnTo>
                    <a:lnTo>
                      <a:pt x="187" y="281"/>
                    </a:lnTo>
                    <a:lnTo>
                      <a:pt x="190" y="273"/>
                    </a:lnTo>
                    <a:lnTo>
                      <a:pt x="191" y="264"/>
                    </a:lnTo>
                    <a:lnTo>
                      <a:pt x="188" y="254"/>
                    </a:lnTo>
                    <a:lnTo>
                      <a:pt x="179" y="244"/>
                    </a:lnTo>
                    <a:lnTo>
                      <a:pt x="165" y="237"/>
                    </a:lnTo>
                    <a:lnTo>
                      <a:pt x="149" y="233"/>
                    </a:lnTo>
                    <a:lnTo>
                      <a:pt x="108" y="225"/>
                    </a:lnTo>
                    <a:lnTo>
                      <a:pt x="87" y="222"/>
                    </a:lnTo>
                    <a:lnTo>
                      <a:pt x="66" y="220"/>
                    </a:lnTo>
                    <a:lnTo>
                      <a:pt x="46" y="216"/>
                    </a:lnTo>
                    <a:lnTo>
                      <a:pt x="29" y="209"/>
                    </a:lnTo>
                    <a:lnTo>
                      <a:pt x="16" y="202"/>
                    </a:lnTo>
                    <a:lnTo>
                      <a:pt x="6" y="191"/>
                    </a:lnTo>
                    <a:lnTo>
                      <a:pt x="4" y="179"/>
                    </a:lnTo>
                    <a:lnTo>
                      <a:pt x="6" y="167"/>
                    </a:lnTo>
                    <a:lnTo>
                      <a:pt x="13" y="158"/>
                    </a:lnTo>
                    <a:lnTo>
                      <a:pt x="25" y="152"/>
                    </a:lnTo>
                    <a:lnTo>
                      <a:pt x="40" y="146"/>
                    </a:lnTo>
                    <a:lnTo>
                      <a:pt x="25" y="134"/>
                    </a:lnTo>
                    <a:lnTo>
                      <a:pt x="15" y="118"/>
                    </a:lnTo>
                    <a:lnTo>
                      <a:pt x="9" y="100"/>
                    </a:lnTo>
                    <a:lnTo>
                      <a:pt x="8" y="82"/>
                    </a:lnTo>
                    <a:lnTo>
                      <a:pt x="9" y="65"/>
                    </a:lnTo>
                    <a:lnTo>
                      <a:pt x="12" y="50"/>
                    </a:lnTo>
                    <a:lnTo>
                      <a:pt x="19" y="35"/>
                    </a:lnTo>
                    <a:lnTo>
                      <a:pt x="29" y="23"/>
                    </a:lnTo>
                    <a:lnTo>
                      <a:pt x="43" y="13"/>
                    </a:lnTo>
                    <a:lnTo>
                      <a:pt x="62" y="6"/>
                    </a:lnTo>
                    <a:lnTo>
                      <a:pt x="87" y="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9" name="Freeform 85"/>
              <p:cNvSpPr>
                <a:spLocks/>
              </p:cNvSpPr>
              <p:nvPr/>
            </p:nvSpPr>
            <p:spPr bwMode="auto">
              <a:xfrm>
                <a:off x="1130979" y="6656808"/>
                <a:ext cx="48232" cy="74586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149"/>
                  </a:cxn>
                  <a:cxn ang="0">
                    <a:pos x="46" y="180"/>
                  </a:cxn>
                  <a:cxn ang="0">
                    <a:pos x="67" y="201"/>
                  </a:cxn>
                  <a:cxn ang="0">
                    <a:pos x="106" y="207"/>
                  </a:cxn>
                  <a:cxn ang="0">
                    <a:pos x="147" y="201"/>
                  </a:cxn>
                  <a:cxn ang="0">
                    <a:pos x="170" y="180"/>
                  </a:cxn>
                  <a:cxn ang="0">
                    <a:pos x="178" y="148"/>
                  </a:cxn>
                  <a:cxn ang="0">
                    <a:pos x="179" y="0"/>
                  </a:cxn>
                  <a:cxn ang="0">
                    <a:pos x="213" y="233"/>
                  </a:cxn>
                  <a:cxn ang="0">
                    <a:pos x="205" y="277"/>
                  </a:cxn>
                  <a:cxn ang="0">
                    <a:pos x="189" y="302"/>
                  </a:cxn>
                  <a:cxn ang="0">
                    <a:pos x="156" y="319"/>
                  </a:cxn>
                  <a:cxn ang="0">
                    <a:pos x="106" y="326"/>
                  </a:cxn>
                  <a:cxn ang="0">
                    <a:pos x="54" y="320"/>
                  </a:cxn>
                  <a:cxn ang="0">
                    <a:pos x="22" y="302"/>
                  </a:cxn>
                  <a:cxn ang="0">
                    <a:pos x="5" y="278"/>
                  </a:cxn>
                  <a:cxn ang="0">
                    <a:pos x="0" y="245"/>
                  </a:cxn>
                  <a:cxn ang="0">
                    <a:pos x="35" y="258"/>
                  </a:cxn>
                  <a:cxn ang="0">
                    <a:pos x="43" y="279"/>
                  </a:cxn>
                  <a:cxn ang="0">
                    <a:pos x="65" y="293"/>
                  </a:cxn>
                  <a:cxn ang="0">
                    <a:pos x="106" y="298"/>
                  </a:cxn>
                  <a:cxn ang="0">
                    <a:pos x="148" y="292"/>
                  </a:cxn>
                  <a:cxn ang="0">
                    <a:pos x="170" y="274"/>
                  </a:cxn>
                  <a:cxn ang="0">
                    <a:pos x="178" y="249"/>
                  </a:cxn>
                  <a:cxn ang="0">
                    <a:pos x="179" y="197"/>
                  </a:cxn>
                  <a:cxn ang="0">
                    <a:pos x="160" y="221"/>
                  </a:cxn>
                  <a:cxn ang="0">
                    <a:pos x="124" y="235"/>
                  </a:cxn>
                  <a:cxn ang="0">
                    <a:pos x="71" y="235"/>
                  </a:cxn>
                  <a:cxn ang="0">
                    <a:pos x="33" y="220"/>
                  </a:cxn>
                  <a:cxn ang="0">
                    <a:pos x="12" y="191"/>
                  </a:cxn>
                  <a:cxn ang="0">
                    <a:pos x="4" y="150"/>
                  </a:cxn>
                  <a:cxn ang="0">
                    <a:pos x="3" y="0"/>
                  </a:cxn>
                </a:cxnLst>
                <a:rect l="0" t="0" r="r" b="b"/>
                <a:pathLst>
                  <a:path w="213" h="326">
                    <a:moveTo>
                      <a:pt x="3" y="0"/>
                    </a:moveTo>
                    <a:lnTo>
                      <a:pt x="37" y="0"/>
                    </a:lnTo>
                    <a:lnTo>
                      <a:pt x="37" y="129"/>
                    </a:lnTo>
                    <a:lnTo>
                      <a:pt x="38" y="149"/>
                    </a:lnTo>
                    <a:lnTo>
                      <a:pt x="41" y="167"/>
                    </a:lnTo>
                    <a:lnTo>
                      <a:pt x="46" y="180"/>
                    </a:lnTo>
                    <a:lnTo>
                      <a:pt x="54" y="192"/>
                    </a:lnTo>
                    <a:lnTo>
                      <a:pt x="67" y="201"/>
                    </a:lnTo>
                    <a:lnTo>
                      <a:pt x="84" y="206"/>
                    </a:lnTo>
                    <a:lnTo>
                      <a:pt x="106" y="207"/>
                    </a:lnTo>
                    <a:lnTo>
                      <a:pt x="129" y="206"/>
                    </a:lnTo>
                    <a:lnTo>
                      <a:pt x="147" y="201"/>
                    </a:lnTo>
                    <a:lnTo>
                      <a:pt x="160" y="192"/>
                    </a:lnTo>
                    <a:lnTo>
                      <a:pt x="170" y="180"/>
                    </a:lnTo>
                    <a:lnTo>
                      <a:pt x="175" y="165"/>
                    </a:lnTo>
                    <a:lnTo>
                      <a:pt x="178" y="148"/>
                    </a:lnTo>
                    <a:lnTo>
                      <a:pt x="179" y="127"/>
                    </a:lnTo>
                    <a:lnTo>
                      <a:pt x="179" y="0"/>
                    </a:lnTo>
                    <a:lnTo>
                      <a:pt x="213" y="0"/>
                    </a:lnTo>
                    <a:lnTo>
                      <a:pt x="213" y="233"/>
                    </a:lnTo>
                    <a:lnTo>
                      <a:pt x="210" y="263"/>
                    </a:lnTo>
                    <a:lnTo>
                      <a:pt x="205" y="277"/>
                    </a:lnTo>
                    <a:lnTo>
                      <a:pt x="198" y="290"/>
                    </a:lnTo>
                    <a:lnTo>
                      <a:pt x="189" y="302"/>
                    </a:lnTo>
                    <a:lnTo>
                      <a:pt x="174" y="312"/>
                    </a:lnTo>
                    <a:lnTo>
                      <a:pt x="156" y="319"/>
                    </a:lnTo>
                    <a:lnTo>
                      <a:pt x="133" y="324"/>
                    </a:lnTo>
                    <a:lnTo>
                      <a:pt x="106" y="326"/>
                    </a:lnTo>
                    <a:lnTo>
                      <a:pt x="77" y="324"/>
                    </a:lnTo>
                    <a:lnTo>
                      <a:pt x="54" y="320"/>
                    </a:lnTo>
                    <a:lnTo>
                      <a:pt x="37" y="312"/>
                    </a:lnTo>
                    <a:lnTo>
                      <a:pt x="22" y="302"/>
                    </a:lnTo>
                    <a:lnTo>
                      <a:pt x="12" y="292"/>
                    </a:lnTo>
                    <a:lnTo>
                      <a:pt x="5" y="278"/>
                    </a:lnTo>
                    <a:lnTo>
                      <a:pt x="1" y="262"/>
                    </a:lnTo>
                    <a:lnTo>
                      <a:pt x="0" y="245"/>
                    </a:lnTo>
                    <a:lnTo>
                      <a:pt x="34" y="245"/>
                    </a:lnTo>
                    <a:lnTo>
                      <a:pt x="35" y="258"/>
                    </a:lnTo>
                    <a:lnTo>
                      <a:pt x="38" y="269"/>
                    </a:lnTo>
                    <a:lnTo>
                      <a:pt x="43" y="279"/>
                    </a:lnTo>
                    <a:lnTo>
                      <a:pt x="53" y="288"/>
                    </a:lnTo>
                    <a:lnTo>
                      <a:pt x="65" y="293"/>
                    </a:lnTo>
                    <a:lnTo>
                      <a:pt x="83" y="297"/>
                    </a:lnTo>
                    <a:lnTo>
                      <a:pt x="106" y="298"/>
                    </a:lnTo>
                    <a:lnTo>
                      <a:pt x="129" y="297"/>
                    </a:lnTo>
                    <a:lnTo>
                      <a:pt x="148" y="292"/>
                    </a:lnTo>
                    <a:lnTo>
                      <a:pt x="162" y="283"/>
                    </a:lnTo>
                    <a:lnTo>
                      <a:pt x="170" y="274"/>
                    </a:lnTo>
                    <a:lnTo>
                      <a:pt x="175" y="263"/>
                    </a:lnTo>
                    <a:lnTo>
                      <a:pt x="178" y="249"/>
                    </a:lnTo>
                    <a:lnTo>
                      <a:pt x="179" y="236"/>
                    </a:lnTo>
                    <a:lnTo>
                      <a:pt x="179" y="197"/>
                    </a:lnTo>
                    <a:lnTo>
                      <a:pt x="171" y="210"/>
                    </a:lnTo>
                    <a:lnTo>
                      <a:pt x="160" y="221"/>
                    </a:lnTo>
                    <a:lnTo>
                      <a:pt x="144" y="229"/>
                    </a:lnTo>
                    <a:lnTo>
                      <a:pt x="124" y="235"/>
                    </a:lnTo>
                    <a:lnTo>
                      <a:pt x="98" y="236"/>
                    </a:lnTo>
                    <a:lnTo>
                      <a:pt x="71" y="235"/>
                    </a:lnTo>
                    <a:lnTo>
                      <a:pt x="50" y="228"/>
                    </a:lnTo>
                    <a:lnTo>
                      <a:pt x="33" y="220"/>
                    </a:lnTo>
                    <a:lnTo>
                      <a:pt x="20" y="206"/>
                    </a:lnTo>
                    <a:lnTo>
                      <a:pt x="12" y="191"/>
                    </a:lnTo>
                    <a:lnTo>
                      <a:pt x="7" y="172"/>
                    </a:lnTo>
                    <a:lnTo>
                      <a:pt x="4" y="150"/>
                    </a:lnTo>
                    <a:lnTo>
                      <a:pt x="3" y="12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50" name="Freeform 86"/>
              <p:cNvSpPr>
                <a:spLocks noEditPoints="1"/>
              </p:cNvSpPr>
              <p:nvPr/>
            </p:nvSpPr>
            <p:spPr bwMode="auto">
              <a:xfrm>
                <a:off x="190684" y="6285260"/>
                <a:ext cx="988527" cy="296962"/>
              </a:xfrm>
              <a:custGeom>
                <a:avLst/>
                <a:gdLst/>
                <a:ahLst/>
                <a:cxnLst>
                  <a:cxn ang="0">
                    <a:pos x="2007" y="18"/>
                  </a:cxn>
                  <a:cxn ang="0">
                    <a:pos x="3057" y="18"/>
                  </a:cxn>
                  <a:cxn ang="0">
                    <a:pos x="1756" y="1277"/>
                  </a:cxn>
                  <a:cxn ang="0">
                    <a:pos x="630" y="6"/>
                  </a:cxn>
                  <a:cxn ang="0">
                    <a:pos x="857" y="54"/>
                  </a:cxn>
                  <a:cxn ang="0">
                    <a:pos x="1004" y="163"/>
                  </a:cxn>
                  <a:cxn ang="0">
                    <a:pos x="1081" y="319"/>
                  </a:cxn>
                  <a:cxn ang="0">
                    <a:pos x="915" y="374"/>
                  </a:cxn>
                  <a:cxn ang="0">
                    <a:pos x="847" y="245"/>
                  </a:cxn>
                  <a:cxn ang="0">
                    <a:pos x="710" y="167"/>
                  </a:cxn>
                  <a:cxn ang="0">
                    <a:pos x="496" y="151"/>
                  </a:cxn>
                  <a:cxn ang="0">
                    <a:pos x="323" y="188"/>
                  </a:cxn>
                  <a:cxn ang="0">
                    <a:pos x="232" y="262"/>
                  </a:cxn>
                  <a:cxn ang="0">
                    <a:pos x="208" y="361"/>
                  </a:cxn>
                  <a:cxn ang="0">
                    <a:pos x="254" y="454"/>
                  </a:cxn>
                  <a:cxn ang="0">
                    <a:pos x="372" y="512"/>
                  </a:cxn>
                  <a:cxn ang="0">
                    <a:pos x="534" y="554"/>
                  </a:cxn>
                  <a:cxn ang="0">
                    <a:pos x="762" y="605"/>
                  </a:cxn>
                  <a:cxn ang="0">
                    <a:pos x="930" y="662"/>
                  </a:cxn>
                  <a:cxn ang="0">
                    <a:pos x="1061" y="753"/>
                  </a:cxn>
                  <a:cxn ang="0">
                    <a:pos x="1126" y="890"/>
                  </a:cxn>
                  <a:cxn ang="0">
                    <a:pos x="1112" y="1033"/>
                  </a:cxn>
                  <a:cxn ang="0">
                    <a:pos x="1035" y="1153"/>
                  </a:cxn>
                  <a:cxn ang="0">
                    <a:pos x="888" y="1244"/>
                  </a:cxn>
                  <a:cxn ang="0">
                    <a:pos x="663" y="1289"/>
                  </a:cxn>
                  <a:cxn ang="0">
                    <a:pos x="371" y="1272"/>
                  </a:cxn>
                  <a:cxn ang="0">
                    <a:pos x="156" y="1183"/>
                  </a:cxn>
                  <a:cxn ang="0">
                    <a:pos x="34" y="1024"/>
                  </a:cxn>
                  <a:cxn ang="0">
                    <a:pos x="182" y="861"/>
                  </a:cxn>
                  <a:cxn ang="0">
                    <a:pos x="236" y="1015"/>
                  </a:cxn>
                  <a:cxn ang="0">
                    <a:pos x="369" y="1110"/>
                  </a:cxn>
                  <a:cxn ang="0">
                    <a:pos x="589" y="1143"/>
                  </a:cxn>
                  <a:cxn ang="0">
                    <a:pos x="788" y="1117"/>
                  </a:cxn>
                  <a:cxn ang="0">
                    <a:pos x="902" y="1050"/>
                  </a:cxn>
                  <a:cxn ang="0">
                    <a:pos x="945" y="965"/>
                  </a:cxn>
                  <a:cxn ang="0">
                    <a:pos x="925" y="860"/>
                  </a:cxn>
                  <a:cxn ang="0">
                    <a:pos x="826" y="785"/>
                  </a:cxn>
                  <a:cxn ang="0">
                    <a:pos x="674" y="739"/>
                  </a:cxn>
                  <a:cxn ang="0">
                    <a:pos x="354" y="670"/>
                  </a:cxn>
                  <a:cxn ang="0">
                    <a:pos x="190" y="611"/>
                  </a:cxn>
                  <a:cxn ang="0">
                    <a:pos x="71" y="516"/>
                  </a:cxn>
                  <a:cxn ang="0">
                    <a:pos x="23" y="371"/>
                  </a:cxn>
                  <a:cxn ang="0">
                    <a:pos x="56" y="213"/>
                  </a:cxn>
                  <a:cxn ang="0">
                    <a:pos x="164" y="94"/>
                  </a:cxn>
                  <a:cxn ang="0">
                    <a:pos x="356" y="21"/>
                  </a:cxn>
                  <a:cxn ang="0">
                    <a:pos x="3798" y="0"/>
                  </a:cxn>
                  <a:cxn ang="0">
                    <a:pos x="4033" y="34"/>
                  </a:cxn>
                  <a:cxn ang="0">
                    <a:pos x="4185" y="132"/>
                  </a:cxn>
                  <a:cxn ang="0">
                    <a:pos x="4270" y="284"/>
                  </a:cxn>
                  <a:cxn ang="0">
                    <a:pos x="4302" y="485"/>
                  </a:cxn>
                  <a:cxn ang="0">
                    <a:pos x="4121" y="1277"/>
                  </a:cxn>
                  <a:cxn ang="0">
                    <a:pos x="4108" y="404"/>
                  </a:cxn>
                  <a:cxn ang="0">
                    <a:pos x="4055" y="269"/>
                  </a:cxn>
                  <a:cxn ang="0">
                    <a:pos x="3942" y="185"/>
                  </a:cxn>
                  <a:cxn ang="0">
                    <a:pos x="3748" y="156"/>
                  </a:cxn>
                  <a:cxn ang="0">
                    <a:pos x="3542" y="189"/>
                  </a:cxn>
                  <a:cxn ang="0">
                    <a:pos x="3421" y="284"/>
                  </a:cxn>
                  <a:cxn ang="0">
                    <a:pos x="3366" y="435"/>
                  </a:cxn>
                  <a:cxn ang="0">
                    <a:pos x="3357" y="1277"/>
                  </a:cxn>
                  <a:cxn ang="0">
                    <a:pos x="3313" y="242"/>
                  </a:cxn>
                  <a:cxn ang="0">
                    <a:pos x="3385" y="131"/>
                  </a:cxn>
                  <a:cxn ang="0">
                    <a:pos x="3520" y="45"/>
                  </a:cxn>
                  <a:cxn ang="0">
                    <a:pos x="3732" y="2"/>
                  </a:cxn>
                </a:cxnLst>
                <a:rect l="0" t="0" r="r" b="b"/>
                <a:pathLst>
                  <a:path w="4306" h="1292">
                    <a:moveTo>
                      <a:pt x="1162" y="18"/>
                    </a:moveTo>
                    <a:lnTo>
                      <a:pt x="1365" y="18"/>
                    </a:lnTo>
                    <a:lnTo>
                      <a:pt x="1664" y="1072"/>
                    </a:lnTo>
                    <a:lnTo>
                      <a:pt x="2007" y="18"/>
                    </a:lnTo>
                    <a:lnTo>
                      <a:pt x="2188" y="18"/>
                    </a:lnTo>
                    <a:lnTo>
                      <a:pt x="2539" y="1077"/>
                    </a:lnTo>
                    <a:lnTo>
                      <a:pt x="2859" y="18"/>
                    </a:lnTo>
                    <a:lnTo>
                      <a:pt x="3057" y="18"/>
                    </a:lnTo>
                    <a:lnTo>
                      <a:pt x="2654" y="1277"/>
                    </a:lnTo>
                    <a:lnTo>
                      <a:pt x="2442" y="1277"/>
                    </a:lnTo>
                    <a:lnTo>
                      <a:pt x="2095" y="232"/>
                    </a:lnTo>
                    <a:lnTo>
                      <a:pt x="1756" y="1277"/>
                    </a:lnTo>
                    <a:lnTo>
                      <a:pt x="1558" y="1277"/>
                    </a:lnTo>
                    <a:lnTo>
                      <a:pt x="1162" y="18"/>
                    </a:lnTo>
                    <a:close/>
                    <a:moveTo>
                      <a:pt x="559" y="3"/>
                    </a:moveTo>
                    <a:lnTo>
                      <a:pt x="630" y="6"/>
                    </a:lnTo>
                    <a:lnTo>
                      <a:pt x="694" y="11"/>
                    </a:lnTo>
                    <a:lnTo>
                      <a:pt x="754" y="22"/>
                    </a:lnTo>
                    <a:lnTo>
                      <a:pt x="808" y="37"/>
                    </a:lnTo>
                    <a:lnTo>
                      <a:pt x="857" y="54"/>
                    </a:lnTo>
                    <a:lnTo>
                      <a:pt x="900" y="76"/>
                    </a:lnTo>
                    <a:lnTo>
                      <a:pt x="940" y="102"/>
                    </a:lnTo>
                    <a:lnTo>
                      <a:pt x="974" y="131"/>
                    </a:lnTo>
                    <a:lnTo>
                      <a:pt x="1004" y="163"/>
                    </a:lnTo>
                    <a:lnTo>
                      <a:pt x="1029" y="198"/>
                    </a:lnTo>
                    <a:lnTo>
                      <a:pt x="1050" y="237"/>
                    </a:lnTo>
                    <a:lnTo>
                      <a:pt x="1067" y="276"/>
                    </a:lnTo>
                    <a:lnTo>
                      <a:pt x="1081" y="319"/>
                    </a:lnTo>
                    <a:lnTo>
                      <a:pt x="1090" y="366"/>
                    </a:lnTo>
                    <a:lnTo>
                      <a:pt x="1096" y="413"/>
                    </a:lnTo>
                    <a:lnTo>
                      <a:pt x="922" y="413"/>
                    </a:lnTo>
                    <a:lnTo>
                      <a:pt x="915" y="374"/>
                    </a:lnTo>
                    <a:lnTo>
                      <a:pt x="903" y="337"/>
                    </a:lnTo>
                    <a:lnTo>
                      <a:pt x="889" y="303"/>
                    </a:lnTo>
                    <a:lnTo>
                      <a:pt x="870" y="272"/>
                    </a:lnTo>
                    <a:lnTo>
                      <a:pt x="847" y="245"/>
                    </a:lnTo>
                    <a:lnTo>
                      <a:pt x="820" y="220"/>
                    </a:lnTo>
                    <a:lnTo>
                      <a:pt x="789" y="200"/>
                    </a:lnTo>
                    <a:lnTo>
                      <a:pt x="752" y="182"/>
                    </a:lnTo>
                    <a:lnTo>
                      <a:pt x="710" y="167"/>
                    </a:lnTo>
                    <a:lnTo>
                      <a:pt x="663" y="158"/>
                    </a:lnTo>
                    <a:lnTo>
                      <a:pt x="611" y="152"/>
                    </a:lnTo>
                    <a:lnTo>
                      <a:pt x="553" y="150"/>
                    </a:lnTo>
                    <a:lnTo>
                      <a:pt x="496" y="151"/>
                    </a:lnTo>
                    <a:lnTo>
                      <a:pt x="444" y="156"/>
                    </a:lnTo>
                    <a:lnTo>
                      <a:pt x="398" y="165"/>
                    </a:lnTo>
                    <a:lnTo>
                      <a:pt x="357" y="174"/>
                    </a:lnTo>
                    <a:lnTo>
                      <a:pt x="323" y="188"/>
                    </a:lnTo>
                    <a:lnTo>
                      <a:pt x="293" y="203"/>
                    </a:lnTo>
                    <a:lnTo>
                      <a:pt x="268" y="220"/>
                    </a:lnTo>
                    <a:lnTo>
                      <a:pt x="249" y="241"/>
                    </a:lnTo>
                    <a:lnTo>
                      <a:pt x="232" y="262"/>
                    </a:lnTo>
                    <a:lnTo>
                      <a:pt x="220" y="285"/>
                    </a:lnTo>
                    <a:lnTo>
                      <a:pt x="213" y="310"/>
                    </a:lnTo>
                    <a:lnTo>
                      <a:pt x="209" y="334"/>
                    </a:lnTo>
                    <a:lnTo>
                      <a:pt x="208" y="361"/>
                    </a:lnTo>
                    <a:lnTo>
                      <a:pt x="212" y="389"/>
                    </a:lnTo>
                    <a:lnTo>
                      <a:pt x="220" y="413"/>
                    </a:lnTo>
                    <a:lnTo>
                      <a:pt x="235" y="435"/>
                    </a:lnTo>
                    <a:lnTo>
                      <a:pt x="254" y="454"/>
                    </a:lnTo>
                    <a:lnTo>
                      <a:pt x="278" y="470"/>
                    </a:lnTo>
                    <a:lnTo>
                      <a:pt x="306" y="486"/>
                    </a:lnTo>
                    <a:lnTo>
                      <a:pt x="337" y="500"/>
                    </a:lnTo>
                    <a:lnTo>
                      <a:pt x="372" y="512"/>
                    </a:lnTo>
                    <a:lnTo>
                      <a:pt x="409" y="524"/>
                    </a:lnTo>
                    <a:lnTo>
                      <a:pt x="449" y="534"/>
                    </a:lnTo>
                    <a:lnTo>
                      <a:pt x="490" y="545"/>
                    </a:lnTo>
                    <a:lnTo>
                      <a:pt x="534" y="554"/>
                    </a:lnTo>
                    <a:lnTo>
                      <a:pt x="579" y="564"/>
                    </a:lnTo>
                    <a:lnTo>
                      <a:pt x="625" y="573"/>
                    </a:lnTo>
                    <a:lnTo>
                      <a:pt x="669" y="583"/>
                    </a:lnTo>
                    <a:lnTo>
                      <a:pt x="762" y="605"/>
                    </a:lnTo>
                    <a:lnTo>
                      <a:pt x="805" y="617"/>
                    </a:lnTo>
                    <a:lnTo>
                      <a:pt x="849" y="630"/>
                    </a:lnTo>
                    <a:lnTo>
                      <a:pt x="891" y="645"/>
                    </a:lnTo>
                    <a:lnTo>
                      <a:pt x="930" y="662"/>
                    </a:lnTo>
                    <a:lnTo>
                      <a:pt x="968" y="681"/>
                    </a:lnTo>
                    <a:lnTo>
                      <a:pt x="1002" y="702"/>
                    </a:lnTo>
                    <a:lnTo>
                      <a:pt x="1033" y="726"/>
                    </a:lnTo>
                    <a:lnTo>
                      <a:pt x="1061" y="753"/>
                    </a:lnTo>
                    <a:lnTo>
                      <a:pt x="1084" y="781"/>
                    </a:lnTo>
                    <a:lnTo>
                      <a:pt x="1103" y="814"/>
                    </a:lnTo>
                    <a:lnTo>
                      <a:pt x="1116" y="850"/>
                    </a:lnTo>
                    <a:lnTo>
                      <a:pt x="1126" y="890"/>
                    </a:lnTo>
                    <a:lnTo>
                      <a:pt x="1128" y="933"/>
                    </a:lnTo>
                    <a:lnTo>
                      <a:pt x="1127" y="966"/>
                    </a:lnTo>
                    <a:lnTo>
                      <a:pt x="1122" y="1000"/>
                    </a:lnTo>
                    <a:lnTo>
                      <a:pt x="1112" y="1033"/>
                    </a:lnTo>
                    <a:lnTo>
                      <a:pt x="1099" y="1065"/>
                    </a:lnTo>
                    <a:lnTo>
                      <a:pt x="1082" y="1095"/>
                    </a:lnTo>
                    <a:lnTo>
                      <a:pt x="1061" y="1125"/>
                    </a:lnTo>
                    <a:lnTo>
                      <a:pt x="1035" y="1153"/>
                    </a:lnTo>
                    <a:lnTo>
                      <a:pt x="1005" y="1179"/>
                    </a:lnTo>
                    <a:lnTo>
                      <a:pt x="971" y="1204"/>
                    </a:lnTo>
                    <a:lnTo>
                      <a:pt x="932" y="1225"/>
                    </a:lnTo>
                    <a:lnTo>
                      <a:pt x="888" y="1244"/>
                    </a:lnTo>
                    <a:lnTo>
                      <a:pt x="839" y="1261"/>
                    </a:lnTo>
                    <a:lnTo>
                      <a:pt x="786" y="1274"/>
                    </a:lnTo>
                    <a:lnTo>
                      <a:pt x="727" y="1284"/>
                    </a:lnTo>
                    <a:lnTo>
                      <a:pt x="663" y="1289"/>
                    </a:lnTo>
                    <a:lnTo>
                      <a:pt x="593" y="1292"/>
                    </a:lnTo>
                    <a:lnTo>
                      <a:pt x="513" y="1289"/>
                    </a:lnTo>
                    <a:lnTo>
                      <a:pt x="439" y="1282"/>
                    </a:lnTo>
                    <a:lnTo>
                      <a:pt x="371" y="1272"/>
                    </a:lnTo>
                    <a:lnTo>
                      <a:pt x="308" y="1257"/>
                    </a:lnTo>
                    <a:lnTo>
                      <a:pt x="251" y="1236"/>
                    </a:lnTo>
                    <a:lnTo>
                      <a:pt x="201" y="1212"/>
                    </a:lnTo>
                    <a:lnTo>
                      <a:pt x="156" y="1183"/>
                    </a:lnTo>
                    <a:lnTo>
                      <a:pt x="117" y="1151"/>
                    </a:lnTo>
                    <a:lnTo>
                      <a:pt x="84" y="1113"/>
                    </a:lnTo>
                    <a:lnTo>
                      <a:pt x="56" y="1071"/>
                    </a:lnTo>
                    <a:lnTo>
                      <a:pt x="34" y="1024"/>
                    </a:lnTo>
                    <a:lnTo>
                      <a:pt x="18" y="974"/>
                    </a:lnTo>
                    <a:lnTo>
                      <a:pt x="5" y="920"/>
                    </a:lnTo>
                    <a:lnTo>
                      <a:pt x="0" y="861"/>
                    </a:lnTo>
                    <a:lnTo>
                      <a:pt x="182" y="861"/>
                    </a:lnTo>
                    <a:lnTo>
                      <a:pt x="189" y="905"/>
                    </a:lnTo>
                    <a:lnTo>
                      <a:pt x="200" y="946"/>
                    </a:lnTo>
                    <a:lnTo>
                      <a:pt x="216" y="981"/>
                    </a:lnTo>
                    <a:lnTo>
                      <a:pt x="236" y="1015"/>
                    </a:lnTo>
                    <a:lnTo>
                      <a:pt x="262" y="1043"/>
                    </a:lnTo>
                    <a:lnTo>
                      <a:pt x="293" y="1069"/>
                    </a:lnTo>
                    <a:lnTo>
                      <a:pt x="329" y="1092"/>
                    </a:lnTo>
                    <a:lnTo>
                      <a:pt x="369" y="1110"/>
                    </a:lnTo>
                    <a:lnTo>
                      <a:pt x="417" y="1124"/>
                    </a:lnTo>
                    <a:lnTo>
                      <a:pt x="469" y="1134"/>
                    </a:lnTo>
                    <a:lnTo>
                      <a:pt x="526" y="1140"/>
                    </a:lnTo>
                    <a:lnTo>
                      <a:pt x="589" y="1143"/>
                    </a:lnTo>
                    <a:lnTo>
                      <a:pt x="648" y="1141"/>
                    </a:lnTo>
                    <a:lnTo>
                      <a:pt x="699" y="1136"/>
                    </a:lnTo>
                    <a:lnTo>
                      <a:pt x="747" y="1128"/>
                    </a:lnTo>
                    <a:lnTo>
                      <a:pt x="788" y="1117"/>
                    </a:lnTo>
                    <a:lnTo>
                      <a:pt x="823" y="1103"/>
                    </a:lnTo>
                    <a:lnTo>
                      <a:pt x="854" y="1087"/>
                    </a:lnTo>
                    <a:lnTo>
                      <a:pt x="880" y="1069"/>
                    </a:lnTo>
                    <a:lnTo>
                      <a:pt x="902" y="1050"/>
                    </a:lnTo>
                    <a:lnTo>
                      <a:pt x="918" y="1030"/>
                    </a:lnTo>
                    <a:lnTo>
                      <a:pt x="932" y="1009"/>
                    </a:lnTo>
                    <a:lnTo>
                      <a:pt x="940" y="986"/>
                    </a:lnTo>
                    <a:lnTo>
                      <a:pt x="945" y="965"/>
                    </a:lnTo>
                    <a:lnTo>
                      <a:pt x="948" y="943"/>
                    </a:lnTo>
                    <a:lnTo>
                      <a:pt x="947" y="912"/>
                    </a:lnTo>
                    <a:lnTo>
                      <a:pt x="938" y="884"/>
                    </a:lnTo>
                    <a:lnTo>
                      <a:pt x="925" y="860"/>
                    </a:lnTo>
                    <a:lnTo>
                      <a:pt x="907" y="838"/>
                    </a:lnTo>
                    <a:lnTo>
                      <a:pt x="884" y="818"/>
                    </a:lnTo>
                    <a:lnTo>
                      <a:pt x="857" y="802"/>
                    </a:lnTo>
                    <a:lnTo>
                      <a:pt x="826" y="785"/>
                    </a:lnTo>
                    <a:lnTo>
                      <a:pt x="792" y="772"/>
                    </a:lnTo>
                    <a:lnTo>
                      <a:pt x="755" y="759"/>
                    </a:lnTo>
                    <a:lnTo>
                      <a:pt x="716" y="749"/>
                    </a:lnTo>
                    <a:lnTo>
                      <a:pt x="674" y="739"/>
                    </a:lnTo>
                    <a:lnTo>
                      <a:pt x="630" y="728"/>
                    </a:lnTo>
                    <a:lnTo>
                      <a:pt x="585" y="720"/>
                    </a:lnTo>
                    <a:lnTo>
                      <a:pt x="447" y="692"/>
                    </a:lnTo>
                    <a:lnTo>
                      <a:pt x="354" y="670"/>
                    </a:lnTo>
                    <a:lnTo>
                      <a:pt x="311" y="658"/>
                    </a:lnTo>
                    <a:lnTo>
                      <a:pt x="269" y="644"/>
                    </a:lnTo>
                    <a:lnTo>
                      <a:pt x="228" y="629"/>
                    </a:lnTo>
                    <a:lnTo>
                      <a:pt x="190" y="611"/>
                    </a:lnTo>
                    <a:lnTo>
                      <a:pt x="155" y="591"/>
                    </a:lnTo>
                    <a:lnTo>
                      <a:pt x="124" y="569"/>
                    </a:lnTo>
                    <a:lnTo>
                      <a:pt x="95" y="545"/>
                    </a:lnTo>
                    <a:lnTo>
                      <a:pt x="71" y="516"/>
                    </a:lnTo>
                    <a:lnTo>
                      <a:pt x="52" y="486"/>
                    </a:lnTo>
                    <a:lnTo>
                      <a:pt x="37" y="451"/>
                    </a:lnTo>
                    <a:lnTo>
                      <a:pt x="27" y="413"/>
                    </a:lnTo>
                    <a:lnTo>
                      <a:pt x="23" y="371"/>
                    </a:lnTo>
                    <a:lnTo>
                      <a:pt x="24" y="329"/>
                    </a:lnTo>
                    <a:lnTo>
                      <a:pt x="31" y="288"/>
                    </a:lnTo>
                    <a:lnTo>
                      <a:pt x="41" y="250"/>
                    </a:lnTo>
                    <a:lnTo>
                      <a:pt x="56" y="213"/>
                    </a:lnTo>
                    <a:lnTo>
                      <a:pt x="76" y="181"/>
                    </a:lnTo>
                    <a:lnTo>
                      <a:pt x="100" y="148"/>
                    </a:lnTo>
                    <a:lnTo>
                      <a:pt x="130" y="120"/>
                    </a:lnTo>
                    <a:lnTo>
                      <a:pt x="164" y="94"/>
                    </a:lnTo>
                    <a:lnTo>
                      <a:pt x="205" y="71"/>
                    </a:lnTo>
                    <a:lnTo>
                      <a:pt x="250" y="50"/>
                    </a:lnTo>
                    <a:lnTo>
                      <a:pt x="300" y="34"/>
                    </a:lnTo>
                    <a:lnTo>
                      <a:pt x="356" y="21"/>
                    </a:lnTo>
                    <a:lnTo>
                      <a:pt x="418" y="11"/>
                    </a:lnTo>
                    <a:lnTo>
                      <a:pt x="486" y="4"/>
                    </a:lnTo>
                    <a:lnTo>
                      <a:pt x="559" y="3"/>
                    </a:lnTo>
                    <a:close/>
                    <a:moveTo>
                      <a:pt x="3798" y="0"/>
                    </a:moveTo>
                    <a:lnTo>
                      <a:pt x="3866" y="3"/>
                    </a:lnTo>
                    <a:lnTo>
                      <a:pt x="3927" y="8"/>
                    </a:lnTo>
                    <a:lnTo>
                      <a:pt x="3983" y="19"/>
                    </a:lnTo>
                    <a:lnTo>
                      <a:pt x="4033" y="34"/>
                    </a:lnTo>
                    <a:lnTo>
                      <a:pt x="4079" y="53"/>
                    </a:lnTo>
                    <a:lnTo>
                      <a:pt x="4119" y="75"/>
                    </a:lnTo>
                    <a:lnTo>
                      <a:pt x="4154" y="102"/>
                    </a:lnTo>
                    <a:lnTo>
                      <a:pt x="4185" y="132"/>
                    </a:lnTo>
                    <a:lnTo>
                      <a:pt x="4211" y="165"/>
                    </a:lnTo>
                    <a:lnTo>
                      <a:pt x="4234" y="201"/>
                    </a:lnTo>
                    <a:lnTo>
                      <a:pt x="4253" y="242"/>
                    </a:lnTo>
                    <a:lnTo>
                      <a:pt x="4270" y="284"/>
                    </a:lnTo>
                    <a:lnTo>
                      <a:pt x="4282" y="330"/>
                    </a:lnTo>
                    <a:lnTo>
                      <a:pt x="4291" y="379"/>
                    </a:lnTo>
                    <a:lnTo>
                      <a:pt x="4298" y="431"/>
                    </a:lnTo>
                    <a:lnTo>
                      <a:pt x="4302" y="485"/>
                    </a:lnTo>
                    <a:lnTo>
                      <a:pt x="4305" y="542"/>
                    </a:lnTo>
                    <a:lnTo>
                      <a:pt x="4306" y="601"/>
                    </a:lnTo>
                    <a:lnTo>
                      <a:pt x="4306" y="1277"/>
                    </a:lnTo>
                    <a:lnTo>
                      <a:pt x="4121" y="1277"/>
                    </a:lnTo>
                    <a:lnTo>
                      <a:pt x="4121" y="535"/>
                    </a:lnTo>
                    <a:lnTo>
                      <a:pt x="4119" y="489"/>
                    </a:lnTo>
                    <a:lnTo>
                      <a:pt x="4115" y="444"/>
                    </a:lnTo>
                    <a:lnTo>
                      <a:pt x="4108" y="404"/>
                    </a:lnTo>
                    <a:lnTo>
                      <a:pt x="4100" y="366"/>
                    </a:lnTo>
                    <a:lnTo>
                      <a:pt x="4088" y="330"/>
                    </a:lnTo>
                    <a:lnTo>
                      <a:pt x="4074" y="299"/>
                    </a:lnTo>
                    <a:lnTo>
                      <a:pt x="4055" y="269"/>
                    </a:lnTo>
                    <a:lnTo>
                      <a:pt x="4033" y="243"/>
                    </a:lnTo>
                    <a:lnTo>
                      <a:pt x="4007" y="220"/>
                    </a:lnTo>
                    <a:lnTo>
                      <a:pt x="3978" y="201"/>
                    </a:lnTo>
                    <a:lnTo>
                      <a:pt x="3942" y="185"/>
                    </a:lnTo>
                    <a:lnTo>
                      <a:pt x="3901" y="173"/>
                    </a:lnTo>
                    <a:lnTo>
                      <a:pt x="3857" y="163"/>
                    </a:lnTo>
                    <a:lnTo>
                      <a:pt x="3805" y="158"/>
                    </a:lnTo>
                    <a:lnTo>
                      <a:pt x="3748" y="156"/>
                    </a:lnTo>
                    <a:lnTo>
                      <a:pt x="3687" y="159"/>
                    </a:lnTo>
                    <a:lnTo>
                      <a:pt x="3633" y="165"/>
                    </a:lnTo>
                    <a:lnTo>
                      <a:pt x="3584" y="175"/>
                    </a:lnTo>
                    <a:lnTo>
                      <a:pt x="3542" y="189"/>
                    </a:lnTo>
                    <a:lnTo>
                      <a:pt x="3504" y="207"/>
                    </a:lnTo>
                    <a:lnTo>
                      <a:pt x="3472" y="228"/>
                    </a:lnTo>
                    <a:lnTo>
                      <a:pt x="3444" y="254"/>
                    </a:lnTo>
                    <a:lnTo>
                      <a:pt x="3421" y="284"/>
                    </a:lnTo>
                    <a:lnTo>
                      <a:pt x="3402" y="317"/>
                    </a:lnTo>
                    <a:lnTo>
                      <a:pt x="3387" y="352"/>
                    </a:lnTo>
                    <a:lnTo>
                      <a:pt x="3376" y="393"/>
                    </a:lnTo>
                    <a:lnTo>
                      <a:pt x="3366" y="435"/>
                    </a:lnTo>
                    <a:lnTo>
                      <a:pt x="3361" y="482"/>
                    </a:lnTo>
                    <a:lnTo>
                      <a:pt x="3358" y="531"/>
                    </a:lnTo>
                    <a:lnTo>
                      <a:pt x="3357" y="584"/>
                    </a:lnTo>
                    <a:lnTo>
                      <a:pt x="3357" y="1277"/>
                    </a:lnTo>
                    <a:lnTo>
                      <a:pt x="3174" y="1277"/>
                    </a:lnTo>
                    <a:lnTo>
                      <a:pt x="3174" y="18"/>
                    </a:lnTo>
                    <a:lnTo>
                      <a:pt x="3259" y="18"/>
                    </a:lnTo>
                    <a:lnTo>
                      <a:pt x="3313" y="242"/>
                    </a:lnTo>
                    <a:lnTo>
                      <a:pt x="3326" y="212"/>
                    </a:lnTo>
                    <a:lnTo>
                      <a:pt x="3342" y="184"/>
                    </a:lnTo>
                    <a:lnTo>
                      <a:pt x="3362" y="156"/>
                    </a:lnTo>
                    <a:lnTo>
                      <a:pt x="3385" y="131"/>
                    </a:lnTo>
                    <a:lnTo>
                      <a:pt x="3413" y="106"/>
                    </a:lnTo>
                    <a:lnTo>
                      <a:pt x="3444" y="83"/>
                    </a:lnTo>
                    <a:lnTo>
                      <a:pt x="3481" y="63"/>
                    </a:lnTo>
                    <a:lnTo>
                      <a:pt x="3520" y="45"/>
                    </a:lnTo>
                    <a:lnTo>
                      <a:pt x="3566" y="30"/>
                    </a:lnTo>
                    <a:lnTo>
                      <a:pt x="3616" y="16"/>
                    </a:lnTo>
                    <a:lnTo>
                      <a:pt x="3671" y="8"/>
                    </a:lnTo>
                    <a:lnTo>
                      <a:pt x="3732" y="2"/>
                    </a:lnTo>
                    <a:lnTo>
                      <a:pt x="379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51" name="Freeform 87"/>
              <p:cNvSpPr>
                <a:spLocks noEditPoints="1"/>
              </p:cNvSpPr>
              <p:nvPr/>
            </p:nvSpPr>
            <p:spPr bwMode="auto">
              <a:xfrm>
                <a:off x="1186560" y="6637931"/>
                <a:ext cx="30777" cy="30847"/>
              </a:xfrm>
              <a:custGeom>
                <a:avLst/>
                <a:gdLst/>
                <a:ahLst/>
                <a:cxnLst>
                  <a:cxn ang="0">
                    <a:pos x="53" y="63"/>
                  </a:cxn>
                  <a:cxn ang="0">
                    <a:pos x="82" y="60"/>
                  </a:cxn>
                  <a:cxn ang="0">
                    <a:pos x="86" y="53"/>
                  </a:cxn>
                  <a:cxn ang="0">
                    <a:pos x="84" y="42"/>
                  </a:cxn>
                  <a:cxn ang="0">
                    <a:pos x="53" y="38"/>
                  </a:cxn>
                  <a:cxn ang="0">
                    <a:pos x="71" y="29"/>
                  </a:cxn>
                  <a:cxn ang="0">
                    <a:pos x="91" y="34"/>
                  </a:cxn>
                  <a:cxn ang="0">
                    <a:pos x="98" y="51"/>
                  </a:cxn>
                  <a:cxn ang="0">
                    <a:pos x="96" y="60"/>
                  </a:cxn>
                  <a:cxn ang="0">
                    <a:pos x="91" y="67"/>
                  </a:cxn>
                  <a:cxn ang="0">
                    <a:pos x="101" y="105"/>
                  </a:cxn>
                  <a:cxn ang="0">
                    <a:pos x="67" y="72"/>
                  </a:cxn>
                  <a:cxn ang="0">
                    <a:pos x="53" y="105"/>
                  </a:cxn>
                  <a:cxn ang="0">
                    <a:pos x="42" y="29"/>
                  </a:cxn>
                  <a:cxn ang="0">
                    <a:pos x="50" y="14"/>
                  </a:cxn>
                  <a:cxn ang="0">
                    <a:pos x="23" y="34"/>
                  </a:cxn>
                  <a:cxn ang="0">
                    <a:pos x="14" y="67"/>
                  </a:cxn>
                  <a:cxn ang="0">
                    <a:pos x="23" y="101"/>
                  </a:cxn>
                  <a:cxn ang="0">
                    <a:pos x="50" y="120"/>
                  </a:cxn>
                  <a:cxn ang="0">
                    <a:pos x="86" y="120"/>
                  </a:cxn>
                  <a:cxn ang="0">
                    <a:pos x="111" y="101"/>
                  </a:cxn>
                  <a:cxn ang="0">
                    <a:pos x="121" y="67"/>
                  </a:cxn>
                  <a:cxn ang="0">
                    <a:pos x="111" y="34"/>
                  </a:cxn>
                  <a:cxn ang="0">
                    <a:pos x="86" y="14"/>
                  </a:cxn>
                  <a:cxn ang="0">
                    <a:pos x="68" y="0"/>
                  </a:cxn>
                  <a:cxn ang="0">
                    <a:pos x="106" y="13"/>
                  </a:cxn>
                  <a:cxn ang="0">
                    <a:pos x="130" y="45"/>
                  </a:cxn>
                  <a:cxn ang="0">
                    <a:pos x="130" y="89"/>
                  </a:cxn>
                  <a:cxn ang="0">
                    <a:pos x="106" y="121"/>
                  </a:cxn>
                  <a:cxn ang="0">
                    <a:pos x="68" y="133"/>
                  </a:cxn>
                  <a:cxn ang="0">
                    <a:pos x="29" y="121"/>
                  </a:cxn>
                  <a:cxn ang="0">
                    <a:pos x="4" y="89"/>
                  </a:cxn>
                  <a:cxn ang="0">
                    <a:pos x="4" y="45"/>
                  </a:cxn>
                  <a:cxn ang="0">
                    <a:pos x="29" y="13"/>
                  </a:cxn>
                  <a:cxn ang="0">
                    <a:pos x="68" y="0"/>
                  </a:cxn>
                </a:cxnLst>
                <a:rect l="0" t="0" r="r" b="b"/>
                <a:pathLst>
                  <a:path w="134" h="133">
                    <a:moveTo>
                      <a:pt x="53" y="38"/>
                    </a:moveTo>
                    <a:lnTo>
                      <a:pt x="53" y="63"/>
                    </a:lnTo>
                    <a:lnTo>
                      <a:pt x="76" y="63"/>
                    </a:lnTo>
                    <a:lnTo>
                      <a:pt x="82" y="60"/>
                    </a:lnTo>
                    <a:lnTo>
                      <a:pt x="84" y="57"/>
                    </a:lnTo>
                    <a:lnTo>
                      <a:pt x="86" y="53"/>
                    </a:lnTo>
                    <a:lnTo>
                      <a:pt x="86" y="45"/>
                    </a:lnTo>
                    <a:lnTo>
                      <a:pt x="84" y="42"/>
                    </a:lnTo>
                    <a:lnTo>
                      <a:pt x="76" y="38"/>
                    </a:lnTo>
                    <a:lnTo>
                      <a:pt x="53" y="38"/>
                    </a:lnTo>
                    <a:close/>
                    <a:moveTo>
                      <a:pt x="42" y="29"/>
                    </a:moveTo>
                    <a:lnTo>
                      <a:pt x="71" y="29"/>
                    </a:lnTo>
                    <a:lnTo>
                      <a:pt x="83" y="30"/>
                    </a:lnTo>
                    <a:lnTo>
                      <a:pt x="91" y="34"/>
                    </a:lnTo>
                    <a:lnTo>
                      <a:pt x="96" y="41"/>
                    </a:lnTo>
                    <a:lnTo>
                      <a:pt x="98" y="51"/>
                    </a:lnTo>
                    <a:lnTo>
                      <a:pt x="98" y="56"/>
                    </a:lnTo>
                    <a:lnTo>
                      <a:pt x="96" y="60"/>
                    </a:lnTo>
                    <a:lnTo>
                      <a:pt x="94" y="64"/>
                    </a:lnTo>
                    <a:lnTo>
                      <a:pt x="91" y="67"/>
                    </a:lnTo>
                    <a:lnTo>
                      <a:pt x="79" y="71"/>
                    </a:lnTo>
                    <a:lnTo>
                      <a:pt x="101" y="105"/>
                    </a:lnTo>
                    <a:lnTo>
                      <a:pt x="87" y="105"/>
                    </a:lnTo>
                    <a:lnTo>
                      <a:pt x="67" y="72"/>
                    </a:lnTo>
                    <a:lnTo>
                      <a:pt x="53" y="72"/>
                    </a:lnTo>
                    <a:lnTo>
                      <a:pt x="53" y="105"/>
                    </a:lnTo>
                    <a:lnTo>
                      <a:pt x="42" y="105"/>
                    </a:lnTo>
                    <a:lnTo>
                      <a:pt x="42" y="29"/>
                    </a:lnTo>
                    <a:close/>
                    <a:moveTo>
                      <a:pt x="68" y="11"/>
                    </a:moveTo>
                    <a:lnTo>
                      <a:pt x="50" y="14"/>
                    </a:lnTo>
                    <a:lnTo>
                      <a:pt x="35" y="22"/>
                    </a:lnTo>
                    <a:lnTo>
                      <a:pt x="23" y="34"/>
                    </a:lnTo>
                    <a:lnTo>
                      <a:pt x="16" y="49"/>
                    </a:lnTo>
                    <a:lnTo>
                      <a:pt x="14" y="67"/>
                    </a:lnTo>
                    <a:lnTo>
                      <a:pt x="16" y="85"/>
                    </a:lnTo>
                    <a:lnTo>
                      <a:pt x="23" y="101"/>
                    </a:lnTo>
                    <a:lnTo>
                      <a:pt x="35" y="112"/>
                    </a:lnTo>
                    <a:lnTo>
                      <a:pt x="50" y="120"/>
                    </a:lnTo>
                    <a:lnTo>
                      <a:pt x="68" y="123"/>
                    </a:lnTo>
                    <a:lnTo>
                      <a:pt x="86" y="120"/>
                    </a:lnTo>
                    <a:lnTo>
                      <a:pt x="99" y="112"/>
                    </a:lnTo>
                    <a:lnTo>
                      <a:pt x="111" y="101"/>
                    </a:lnTo>
                    <a:lnTo>
                      <a:pt x="118" y="85"/>
                    </a:lnTo>
                    <a:lnTo>
                      <a:pt x="121" y="67"/>
                    </a:lnTo>
                    <a:lnTo>
                      <a:pt x="118" y="49"/>
                    </a:lnTo>
                    <a:lnTo>
                      <a:pt x="111" y="34"/>
                    </a:lnTo>
                    <a:lnTo>
                      <a:pt x="99" y="22"/>
                    </a:lnTo>
                    <a:lnTo>
                      <a:pt x="86" y="14"/>
                    </a:lnTo>
                    <a:lnTo>
                      <a:pt x="68" y="11"/>
                    </a:lnTo>
                    <a:close/>
                    <a:moveTo>
                      <a:pt x="68" y="0"/>
                    </a:moveTo>
                    <a:lnTo>
                      <a:pt x="88" y="3"/>
                    </a:lnTo>
                    <a:lnTo>
                      <a:pt x="106" y="13"/>
                    </a:lnTo>
                    <a:lnTo>
                      <a:pt x="121" y="28"/>
                    </a:lnTo>
                    <a:lnTo>
                      <a:pt x="130" y="45"/>
                    </a:lnTo>
                    <a:lnTo>
                      <a:pt x="134" y="67"/>
                    </a:lnTo>
                    <a:lnTo>
                      <a:pt x="130" y="89"/>
                    </a:lnTo>
                    <a:lnTo>
                      <a:pt x="121" y="106"/>
                    </a:lnTo>
                    <a:lnTo>
                      <a:pt x="106" y="121"/>
                    </a:lnTo>
                    <a:lnTo>
                      <a:pt x="88" y="131"/>
                    </a:lnTo>
                    <a:lnTo>
                      <a:pt x="68" y="133"/>
                    </a:lnTo>
                    <a:lnTo>
                      <a:pt x="46" y="131"/>
                    </a:lnTo>
                    <a:lnTo>
                      <a:pt x="29" y="121"/>
                    </a:lnTo>
                    <a:lnTo>
                      <a:pt x="14" y="106"/>
                    </a:lnTo>
                    <a:lnTo>
                      <a:pt x="4" y="89"/>
                    </a:lnTo>
                    <a:lnTo>
                      <a:pt x="0" y="67"/>
                    </a:lnTo>
                    <a:lnTo>
                      <a:pt x="4" y="45"/>
                    </a:lnTo>
                    <a:lnTo>
                      <a:pt x="14" y="28"/>
                    </a:lnTo>
                    <a:lnTo>
                      <a:pt x="29" y="13"/>
                    </a:lnTo>
                    <a:lnTo>
                      <a:pt x="46" y="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9" name="Group 122"/>
            <p:cNvGrpSpPr/>
            <p:nvPr/>
          </p:nvGrpSpPr>
          <p:grpSpPr>
            <a:xfrm>
              <a:off x="1819275" y="28574"/>
              <a:ext cx="1685925" cy="6829426"/>
              <a:chOff x="1819275" y="28574"/>
              <a:chExt cx="1685925" cy="6829426"/>
            </a:xfrm>
          </p:grpSpPr>
          <p:pic>
            <p:nvPicPr>
              <p:cNvPr id="106" name="Picture 2" descr="K:\Shared Data\Corporate Communications\Ongoing\Hydraulic Fracing Issues Presentation\Oct 2011\Albany\wellbore_xsection_good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2398" t="2083" r="72031" b="2137"/>
              <a:stretch>
                <a:fillRect/>
              </a:stretch>
            </p:blipFill>
            <p:spPr bwMode="auto">
              <a:xfrm>
                <a:off x="1819275" y="28574"/>
                <a:ext cx="1685925" cy="6829426"/>
              </a:xfrm>
              <a:prstGeom prst="rect">
                <a:avLst/>
              </a:prstGeom>
              <a:noFill/>
            </p:spPr>
          </p:pic>
          <p:pic>
            <p:nvPicPr>
              <p:cNvPr id="107" name="Picture 2" descr="K:\Shared Data\Corporate Communications\Ongoing\Hydraulic Fracing Issues Presentation\Oct 2011\Albany\wellbore_xsection_good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78831" y="3629025"/>
                <a:ext cx="676275" cy="44767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8" name="TextBox 17"/>
          <p:cNvSpPr txBox="1"/>
          <p:nvPr/>
        </p:nvSpPr>
        <p:spPr>
          <a:xfrm>
            <a:off x="3078366" y="344968"/>
            <a:ext cx="5705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cs typeface="Arial" pitchFamily="34" charset="0"/>
              </a:rPr>
              <a:t>INSUFFICIENT  CEMENT  COVERAGE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125" name="Oval 124"/>
          <p:cNvSpPr/>
          <p:nvPr/>
        </p:nvSpPr>
        <p:spPr bwMode="auto">
          <a:xfrm>
            <a:off x="2149412" y="386189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26" name="Oval 125"/>
          <p:cNvSpPr/>
          <p:nvPr/>
        </p:nvSpPr>
        <p:spPr bwMode="auto">
          <a:xfrm>
            <a:off x="2149403" y="386189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27" name="Oval 126"/>
          <p:cNvSpPr/>
          <p:nvPr/>
        </p:nvSpPr>
        <p:spPr bwMode="auto">
          <a:xfrm>
            <a:off x="2151783" y="386189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28" name="Oval 127"/>
          <p:cNvSpPr/>
          <p:nvPr/>
        </p:nvSpPr>
        <p:spPr bwMode="auto">
          <a:xfrm>
            <a:off x="2149402" y="386189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29" name="Oval 128"/>
          <p:cNvSpPr/>
          <p:nvPr/>
        </p:nvSpPr>
        <p:spPr bwMode="auto">
          <a:xfrm>
            <a:off x="2151784" y="386189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31" name="Oval 130"/>
          <p:cNvSpPr/>
          <p:nvPr/>
        </p:nvSpPr>
        <p:spPr bwMode="auto">
          <a:xfrm>
            <a:off x="2149394" y="3861896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836274" y="4005573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2041423" y="4126158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2031557" y="3905410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1901642" y="4241463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2741146" y="4017473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29626" y="4199981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2884036" y="3836344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2858899" y="3955720"/>
            <a:ext cx="61705" cy="6170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 bwMode="auto">
          <a:xfrm>
            <a:off x="2750821" y="2486977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1" name="Oval 160"/>
          <p:cNvSpPr/>
          <p:nvPr/>
        </p:nvSpPr>
        <p:spPr bwMode="auto">
          <a:xfrm>
            <a:off x="2750821" y="2484597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2" name="Oval 161"/>
          <p:cNvSpPr/>
          <p:nvPr/>
        </p:nvSpPr>
        <p:spPr bwMode="auto">
          <a:xfrm>
            <a:off x="2750822" y="2486977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3" name="Oval 162"/>
          <p:cNvSpPr/>
          <p:nvPr/>
        </p:nvSpPr>
        <p:spPr bwMode="auto">
          <a:xfrm>
            <a:off x="2750821" y="2486977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4" name="Oval 163"/>
          <p:cNvSpPr/>
          <p:nvPr/>
        </p:nvSpPr>
        <p:spPr bwMode="auto">
          <a:xfrm>
            <a:off x="2750821" y="2484597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5" name="Oval 164"/>
          <p:cNvSpPr/>
          <p:nvPr/>
        </p:nvSpPr>
        <p:spPr bwMode="auto">
          <a:xfrm>
            <a:off x="2750822" y="2486968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6" name="Oval 165"/>
          <p:cNvSpPr/>
          <p:nvPr/>
        </p:nvSpPr>
        <p:spPr bwMode="auto">
          <a:xfrm>
            <a:off x="2634913" y="3864261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7" name="Oval 166"/>
          <p:cNvSpPr/>
          <p:nvPr/>
        </p:nvSpPr>
        <p:spPr bwMode="auto">
          <a:xfrm>
            <a:off x="2634904" y="3864261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8" name="Oval 167"/>
          <p:cNvSpPr/>
          <p:nvPr/>
        </p:nvSpPr>
        <p:spPr bwMode="auto">
          <a:xfrm>
            <a:off x="2637284" y="3864261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69" name="Oval 168"/>
          <p:cNvSpPr/>
          <p:nvPr/>
        </p:nvSpPr>
        <p:spPr bwMode="auto">
          <a:xfrm>
            <a:off x="2634903" y="3864261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70" name="Oval 169"/>
          <p:cNvSpPr/>
          <p:nvPr/>
        </p:nvSpPr>
        <p:spPr bwMode="auto">
          <a:xfrm>
            <a:off x="2637285" y="3864261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71" name="Oval 170"/>
          <p:cNvSpPr/>
          <p:nvPr/>
        </p:nvSpPr>
        <p:spPr bwMode="auto">
          <a:xfrm>
            <a:off x="2634895" y="3864261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mtClean="0">
              <a:solidFill>
                <a:schemeClr val="lt1"/>
              </a:solidFill>
            </a:endParaRPr>
          </a:p>
        </p:txBody>
      </p:sp>
      <p:pic>
        <p:nvPicPr>
          <p:cNvPr id="172" name="Picture 171" descr="Rig and Wellbore.pn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1912735" y="1243013"/>
            <a:ext cx="1049539" cy="1241176"/>
          </a:xfrm>
          <a:prstGeom prst="rect">
            <a:avLst/>
          </a:prstGeom>
        </p:spPr>
      </p:pic>
      <p:sp>
        <p:nvSpPr>
          <p:cNvPr id="173" name="Down Arrow 172"/>
          <p:cNvSpPr/>
          <p:nvPr/>
        </p:nvSpPr>
        <p:spPr>
          <a:xfrm>
            <a:off x="2576512" y="1252537"/>
            <a:ext cx="169070" cy="276701"/>
          </a:xfrm>
          <a:prstGeom prst="downArrow">
            <a:avLst>
              <a:gd name="adj1" fmla="val 47242"/>
              <a:gd name="adj2" fmla="val 58272"/>
            </a:avLst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174" name="Rectangle 173"/>
          <p:cNvSpPr/>
          <p:nvPr/>
        </p:nvSpPr>
        <p:spPr>
          <a:xfrm>
            <a:off x="2619375" y="1247774"/>
            <a:ext cx="80962" cy="22860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175" name="Down Arrow 174"/>
          <p:cNvSpPr/>
          <p:nvPr/>
        </p:nvSpPr>
        <p:spPr>
          <a:xfrm>
            <a:off x="2096592" y="1249289"/>
            <a:ext cx="169070" cy="276701"/>
          </a:xfrm>
          <a:prstGeom prst="downArrow">
            <a:avLst>
              <a:gd name="adj1" fmla="val 47242"/>
              <a:gd name="adj2" fmla="val 58272"/>
            </a:avLst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176" name="Rectangle 175"/>
          <p:cNvSpPr/>
          <p:nvPr/>
        </p:nvSpPr>
        <p:spPr>
          <a:xfrm>
            <a:off x="2139455" y="1244526"/>
            <a:ext cx="80962" cy="22860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177" name="Oval 176"/>
          <p:cNvSpPr/>
          <p:nvPr/>
        </p:nvSpPr>
        <p:spPr bwMode="auto">
          <a:xfrm>
            <a:off x="2153134" y="2486979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78" name="Oval 177"/>
          <p:cNvSpPr/>
          <p:nvPr/>
        </p:nvSpPr>
        <p:spPr bwMode="auto">
          <a:xfrm>
            <a:off x="2153134" y="2484599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79" name="Oval 178"/>
          <p:cNvSpPr/>
          <p:nvPr/>
        </p:nvSpPr>
        <p:spPr bwMode="auto">
          <a:xfrm>
            <a:off x="2153135" y="2486979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80" name="Oval 179"/>
          <p:cNvSpPr/>
          <p:nvPr/>
        </p:nvSpPr>
        <p:spPr bwMode="auto">
          <a:xfrm>
            <a:off x="2153134" y="2486979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81" name="Oval 180"/>
          <p:cNvSpPr/>
          <p:nvPr/>
        </p:nvSpPr>
        <p:spPr bwMode="auto">
          <a:xfrm>
            <a:off x="2153134" y="2484599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82" name="Oval 181"/>
          <p:cNvSpPr/>
          <p:nvPr/>
        </p:nvSpPr>
        <p:spPr bwMode="auto">
          <a:xfrm>
            <a:off x="2153135" y="2486970"/>
            <a:ext cx="61913" cy="619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lt1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2862343" y="1236019"/>
            <a:ext cx="1225015" cy="52322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67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cs typeface="Arial" pitchFamily="34" charset="0"/>
              </a:rPr>
              <a:t>PRESSURE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cs typeface="Arial" pitchFamily="34" charset="0"/>
              </a:rPr>
              <a:t>BUILDS  UP</a:t>
            </a:r>
            <a:endParaRPr lang="en-US" sz="1400" b="1" dirty="0">
              <a:solidFill>
                <a:srgbClr val="FF0000"/>
              </a:solidFill>
              <a:cs typeface="Arial" pitchFamily="34" charset="0"/>
            </a:endParaRPr>
          </a:p>
        </p:txBody>
      </p:sp>
      <p:cxnSp>
        <p:nvCxnSpPr>
          <p:cNvPr id="184" name="Straight Arrow Connector 183"/>
          <p:cNvCxnSpPr/>
          <p:nvPr/>
        </p:nvCxnSpPr>
        <p:spPr>
          <a:xfrm>
            <a:off x="1754493" y="1318361"/>
            <a:ext cx="300526" cy="852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21"/>
          <p:cNvGrpSpPr/>
          <p:nvPr/>
        </p:nvGrpSpPr>
        <p:grpSpPr>
          <a:xfrm>
            <a:off x="32031" y="1189386"/>
            <a:ext cx="2175388" cy="1828751"/>
            <a:chOff x="32031" y="1189386"/>
            <a:chExt cx="2175388" cy="1828751"/>
          </a:xfrm>
        </p:grpSpPr>
        <p:sp>
          <p:nvSpPr>
            <p:cNvPr id="113" name="TextBox 112"/>
            <p:cNvSpPr txBox="1"/>
            <p:nvPr/>
          </p:nvSpPr>
          <p:spPr>
            <a:xfrm>
              <a:off x="136293" y="1189386"/>
              <a:ext cx="1618200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CONDUCTOR  PIPE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74732" y="1850754"/>
              <a:ext cx="1602876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SURFACE  CASING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2031" y="2741138"/>
              <a:ext cx="1903085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cs typeface="Arial" pitchFamily="34" charset="0"/>
                </a:rPr>
                <a:t>PRODUCTION  CASING</a:t>
              </a:r>
              <a:endParaRPr 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118" name="Straight Arrow Connector 117"/>
            <p:cNvCxnSpPr>
              <a:stCxn id="117" idx="3"/>
            </p:cNvCxnSpPr>
            <p:nvPr/>
          </p:nvCxnSpPr>
          <p:spPr>
            <a:xfrm flipV="1">
              <a:off x="1935116" y="2878931"/>
              <a:ext cx="272303" cy="70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15" idx="3"/>
            </p:cNvCxnSpPr>
            <p:nvPr/>
          </p:nvCxnSpPr>
          <p:spPr>
            <a:xfrm>
              <a:off x="1777608" y="1989254"/>
              <a:ext cx="353611" cy="1471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13" idx="3"/>
            </p:cNvCxnSpPr>
            <p:nvPr/>
          </p:nvCxnSpPr>
          <p:spPr>
            <a:xfrm>
              <a:off x="1754493" y="1327886"/>
              <a:ext cx="300526" cy="85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3.05556E-6 4.81481E-6 L 0.01042 -0.01505 L 0.02118 4.81481E-6 L 0.01042 0.01504 L -3.05556E-6 4.81481E-6 Z " pathEditMode="relative" rAng="0" ptsTypes="FFFFF">
                                      <p:cBhvr>
                                        <p:cTn id="30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0099 -0.01505 L -0.01962 -1.11111E-6 L -0.0099 0.01505 L 2.22222E-6 -1.11111E-6 Z " pathEditMode="relative" rAng="0" ptsTypes="FFFFF">
                                      <p:cBhvr>
                                        <p:cTn id="32" dur="3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23 L -0.00833 0.00787 L -0.01649 -0.00023 L -0.00833 -0.00787 L -1.66667E-6 -0.00023 Z " pathEditMode="relative" rAng="0" ptsTypes="FFFFF">
                                      <p:cBhvr>
                                        <p:cTn id="34" dur="3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00851 -0.00602 L 0.01736 2.96296E-6 L 0.00851 0.00602 L 1.11111E-6 2.96296E-6 Z " pathEditMode="relative" rAng="0" ptsTypes="FFFFF">
                                      <p:cBhvr>
                                        <p:cTn id="36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01042 -0.01505 L 0.02118 4.81481E-6 L 0.01042 0.01504 L -3.05556E-6 4.81481E-6 Z " pathEditMode="relative" rAng="0" ptsTypes="FFFFF">
                                      <p:cBhvr>
                                        <p:cTn id="3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232 L -0.00989 -0.01505 L -0.01961 -0.00232 L -0.00989 0.01042 L -4.44444E-6 -0.00232 Z " pathEditMode="relative" rAng="0" ptsTypes="FFFFF">
                                      <p:cBhvr>
                                        <p:cTn id="40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23 L -0.00695 0.00625 L -0.01389 -0.00023 L -0.00695 -0.00625 L 2.22222E-6 -0.00023 Z " pathEditMode="relative" rAng="0" ptsTypes="FFFFF">
                                      <p:cBhvr>
                                        <p:cTn id="42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00695 -0.01505 L 0.01406 4.81481E-6 L 0.00695 0.01504 L -2.22222E-6 4.81481E-6 Z " pathEditMode="relative" rAng="0" ptsTypes="FFFFF">
                                      <p:cBhvr>
                                        <p:cTn id="44" dur="3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L -0.00121 -0.3817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L -0.00121 -0.381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8 -0.00023 L -0.0007 -0.3810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17 -0.00023 L -0.00104 -0.3810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L -0.00087 -0.3810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05556E-6 -0.00046 L -0.00052 -0.3833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93 L 5E-6 0.02708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93 L 5E-6 0.0270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94444E-6 4.07407E-6 C 0.02084 -0.00093 0.04219 -0.00162 0.05903 -0.00625 C 0.07587 -0.01088 0.09427 -0.02431 0.10139 -0.02732 " pathEditMode="relative" rAng="0" ptsTypes="aaA">
                                      <p:cBhvr>
                                        <p:cTn id="10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1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1.11111E-6 C 0.01615 -0.00255 0.03368 -0.0044 0.05122 -0.01505 C 0.0691 -0.0257 0.09497 -0.05533 0.10538 -0.0625 " pathEditMode="relative" rAng="-1835234" ptsTypes="aaA">
                                      <p:cBhvr>
                                        <p:cTn id="11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2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94444E-6 4.07407E-6 C 0.02761 -0.00602 0.05538 -0.01227 0.07292 -0.02408 C 0.09063 -0.03588 0.09844 -0.06227 0.10486 -0.07084 " pathEditMode="relative" rAng="0" ptsTypes="aaA">
                                      <p:cBhvr>
                                        <p:cTn id="11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4.07407E-6 C 0.02101 -0.00255 0.04254 -0.00417 0.05955 -0.01713 C 0.07622 -0.0301 0.09479 -0.06783 0.10191 -0.07662 " pathEditMode="relative" rAng="0" ptsTypes="aaA">
                                      <p:cBhvr>
                                        <p:cTn id="11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3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34 0.00046 C 0.01389 0.00046 0.02777 0.00115 0.04375 -0.00348 C 0.06111 -0.00787 0.08836 -0.02408 0.09774 -0.02732 " pathEditMode="relative" rAng="-987703" ptsTypes="aaA">
                                      <p:cBhvr>
                                        <p:cTn id="116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-1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4.07407E-6 C 0.02743 -0.00417 0.05486 -0.00857 0.07222 -0.01667 C 0.08959 -0.025 0.0974 -0.04352 0.10382 -0.04931 " pathEditMode="relative" rAng="0" ptsTypes="aaA">
                                      <p:cBhvr>
                                        <p:cTn id="118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L -0.00121 -0.3817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L -0.00121 -0.3810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8 -0.00023 L -0.0007 -0.38102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17 -0.00023 L -0.00104 -0.3810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1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L -0.00087 -0.3810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05556E-6 -0.00046 L -0.00052 -0.3833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repeatCount="indefinite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72222E-6 1.48148E-6 C -0.01997 -0.00139 -0.04028 -0.00208 -0.05625 -0.0081 C -0.0724 -0.01389 -0.08976 -0.03102 -0.09653 -0.03472 " pathEditMode="relative" rAng="0" ptsTypes="aaA">
                                      <p:cBhvr>
                                        <p:cTn id="168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-17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2.96296E-6 C -0.02327 -0.00139 -0.05018 -0.00255 -0.06181 -0.01736 C -0.07518 -0.03195 -0.07153 -0.07454 -0.079 -0.08542 " pathEditMode="relative" rAng="-7031516" ptsTypes="aaA">
                                      <p:cBhvr>
                                        <p:cTn id="170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-38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72222E-6 1.48148E-6 C -0.02223 -0.00625 -0.04462 -0.0125 -0.05869 -0.02454 C -0.07292 -0.03634 -0.07917 -0.06296 -0.08421 -0.07153 " pathEditMode="relative" rAng="0" ptsTypes="aaA">
                                      <p:cBhvr>
                                        <p:cTn id="17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36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repeatCount="indefinite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1.48148E-6 C -0.01511 -0.00255 -0.03039 -0.00417 -0.04254 -0.01713 C -0.05452 -0.03009 -0.06771 -0.06783 -0.07275 -0.07662 " pathEditMode="relative" rAng="0" ptsTypes="aaA">
                                      <p:cBhvr>
                                        <p:cTn id="174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38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repeatCount="indefinite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72222E-6 4.44444E-6 C -0.01528 -0.00047 -0.03073 0.00046 -0.04445 -0.0088 C -0.05973 -0.01737 -0.07657 -0.04862 -0.08421 -0.05487 " pathEditMode="relative" rAng="2214663" ptsTypes="aaA">
                                      <p:cBhvr>
                                        <p:cTn id="17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-23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2222E-6 1.48148E-6 C -0.02483 -0.00463 -0.04948 -0.00926 -0.06511 -0.01806 C -0.08091 -0.02708 -0.08785 -0.04699 -0.09358 -0.05301 " pathEditMode="relative" rAng="0" ptsTypes="aaA">
                                      <p:cBhvr>
                                        <p:cTn id="178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27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5" grpId="1" animBg="1"/>
      <p:bldP spid="125" grpId="2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1" grpId="0" animBg="1"/>
      <p:bldP spid="131" grpId="1" animBg="1"/>
      <p:bldP spid="131" grpId="2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0" grpId="1" animBg="1"/>
      <p:bldP spid="161" grpId="0" animBg="1"/>
      <p:bldP spid="162" grpId="0" animBg="1"/>
      <p:bldP spid="163" grpId="0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6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1" grpId="0" animBg="1"/>
      <p:bldP spid="171" grpId="1" animBg="1"/>
      <p:bldP spid="171" grpId="2" animBg="1"/>
      <p:bldP spid="173" grpId="0" animBg="1"/>
      <p:bldP spid="173" grpId="1" animBg="1"/>
      <p:bldP spid="174" grpId="0" animBg="1"/>
      <p:bldP spid="175" grpId="0" animBg="1"/>
      <p:bldP spid="175" grpId="1" animBg="1"/>
      <p:bldP spid="176" grpId="0" animBg="1"/>
      <p:bldP spid="177" grpId="0" animBg="1"/>
      <p:bldP spid="177" grpId="1" animBg="1"/>
      <p:bldP spid="178" grpId="0" animBg="1"/>
      <p:bldP spid="179" grpId="0" animBg="1"/>
      <p:bldP spid="180" grpId="0" animBg="1"/>
      <p:bldP spid="181" grpId="0" animBg="1"/>
      <p:bldP spid="181" grpId="1" animBg="1"/>
      <p:bldP spid="182" grpId="0" animBg="1"/>
      <p:bldP spid="182" grpId="1" animBg="1"/>
      <p:bldP spid="1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 Monitoring </a:t>
            </a:r>
            <a:r>
              <a:rPr lang="en-US" dirty="0" err="1" smtClean="0"/>
              <a:t>Frac</a:t>
            </a:r>
            <a:r>
              <a:rPr lang="en-US" dirty="0" smtClean="0"/>
              <a:t> Job and Producing Well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55E7F99-8541-4364-BD05-A97966C98F05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8438" name="Picture 5" descr="Rig Worker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76800" y="3810000"/>
            <a:ext cx="37512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_Q9D330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873655" y="1144571"/>
            <a:ext cx="3754297" cy="243810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104900"/>
            <a:ext cx="4256203" cy="51895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Monitor pump pressure and rate during </a:t>
            </a:r>
            <a:r>
              <a:rPr lang="en-US" dirty="0" err="1" smtClean="0"/>
              <a:t>frac</a:t>
            </a:r>
            <a:r>
              <a:rPr lang="en-US" dirty="0" smtClean="0"/>
              <a:t> job</a:t>
            </a:r>
          </a:p>
          <a:p>
            <a:endParaRPr lang="en-US" dirty="0" smtClean="0"/>
          </a:p>
          <a:p>
            <a:r>
              <a:rPr lang="en-US" dirty="0" smtClean="0"/>
              <a:t>Monitor annular pressures during and after </a:t>
            </a:r>
            <a:r>
              <a:rPr lang="en-US" dirty="0" err="1" smtClean="0"/>
              <a:t>frac</a:t>
            </a:r>
            <a:r>
              <a:rPr lang="en-US" dirty="0" smtClean="0"/>
              <a:t> job</a:t>
            </a:r>
          </a:p>
          <a:p>
            <a:endParaRPr lang="en-US" dirty="0" smtClean="0"/>
          </a:p>
          <a:p>
            <a:r>
              <a:rPr lang="en-US" dirty="0" smtClean="0"/>
              <a:t>Terminate operations and take corrective action if abnormal pressure responses indicate mechanical integrity failure or fracture growth out of target zone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Promise of Natural Gas</a:t>
            </a:r>
            <a:endParaRPr lang="en-US" dirty="0"/>
          </a:p>
        </p:txBody>
      </p:sp>
      <p:pic>
        <p:nvPicPr>
          <p:cNvPr id="21" name="Picture 20" descr="40FS930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36710" y="1545810"/>
            <a:ext cx="51057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005080"/>
                </a:solidFill>
                <a:latin typeface="Arial" pitchFamily="34" charset="0"/>
              </a:rPr>
              <a:t>The Environment</a:t>
            </a:r>
          </a:p>
          <a:p>
            <a:pPr marL="339725" indent="-3397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005080"/>
                </a:solidFill>
                <a:latin typeface="Arial" pitchFamily="34" charset="0"/>
              </a:rPr>
              <a:t>The Economy</a:t>
            </a:r>
          </a:p>
          <a:p>
            <a:pPr marL="339725" indent="-3397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005080"/>
                </a:solidFill>
                <a:latin typeface="Arial" pitchFamily="34" charset="0"/>
              </a:rPr>
              <a:t>Energy Security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till_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3510" y="1014507"/>
            <a:ext cx="8954782" cy="5760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Considerations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EDFC4-5AC7-4FA4-81EB-E89B31D7C74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357441" y="1328493"/>
            <a:ext cx="2007910" cy="443059"/>
          </a:xfrm>
          <a:prstGeom prst="roundRect">
            <a:avLst/>
          </a:prstGeom>
          <a:gradFill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Air Emissions</a:t>
            </a:r>
            <a:endParaRPr lang="en-US" sz="20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099891" y="4695531"/>
            <a:ext cx="3224459" cy="1112363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Water Supply</a:t>
            </a:r>
          </a:p>
          <a:p>
            <a:r>
              <a:rPr lang="en-US" sz="2000" b="1" dirty="0" smtClean="0"/>
              <a:t>Water Handling</a:t>
            </a:r>
          </a:p>
          <a:p>
            <a:r>
              <a:rPr lang="en-US" sz="2000" b="1" dirty="0" smtClean="0"/>
              <a:t>Water Reuse &amp; Disposal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2024" y="1048309"/>
            <a:ext cx="42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05C"/>
                </a:solidFill>
              </a:rPr>
              <a:t>Surface Considerations</a:t>
            </a:r>
            <a:endParaRPr lang="en-US" sz="2400" dirty="0">
              <a:solidFill>
                <a:srgbClr val="00305C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55654" y="3276601"/>
            <a:ext cx="2085261" cy="457199"/>
          </a:xfrm>
          <a:prstGeom prst="roundRect">
            <a:avLst>
              <a:gd name="adj" fmla="val 15943"/>
            </a:avLst>
          </a:prstGeom>
          <a:gradFill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Surface Impact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/>
      <p:bldP spid="19" grpId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till_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3510" y="1014507"/>
            <a:ext cx="8954782" cy="5760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Considerations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EDFC4-5AC7-4FA4-81EB-E89B31D7C74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09875" y="3609974"/>
            <a:ext cx="3457575" cy="2200276"/>
          </a:xfrm>
          <a:prstGeom prst="roundRect">
            <a:avLst>
              <a:gd name="adj" fmla="val 6266"/>
            </a:avLst>
          </a:prstGeom>
          <a:gradFill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 smtClean="0"/>
              <a:t>Reduction Technology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400" dirty="0" smtClean="0"/>
              <a:t>Catalytic reduction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400" dirty="0" smtClean="0"/>
              <a:t>Ultra-low sulfur diesel fuel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400" dirty="0" smtClean="0"/>
              <a:t>LNG and CNG fuels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400" dirty="0" smtClean="0"/>
              <a:t>Oxidation catalysts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400" dirty="0" smtClean="0"/>
              <a:t>Green completions, vapor recovery units, low bleed/no bleed pneumatic devices, plunger lift systems, leak detection</a:t>
            </a:r>
            <a:endParaRPr lang="en-US" sz="1400" dirty="0"/>
          </a:p>
        </p:txBody>
      </p:sp>
      <p:sp>
        <p:nvSpPr>
          <p:cNvPr id="32" name="Right Arrow 31"/>
          <p:cNvSpPr/>
          <p:nvPr/>
        </p:nvSpPr>
        <p:spPr>
          <a:xfrm>
            <a:off x="2533650" y="4410076"/>
            <a:ext cx="390525" cy="4953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42875" y="1209675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305C"/>
                </a:solidFill>
              </a:rPr>
              <a:t>Air Emissions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4800" y="3609974"/>
            <a:ext cx="2228850" cy="2200276"/>
          </a:xfrm>
          <a:prstGeom prst="roundRect">
            <a:avLst>
              <a:gd name="adj" fmla="val 4662"/>
            </a:avLst>
          </a:prstGeom>
          <a:gradFill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 smtClean="0"/>
              <a:t>Emission Type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err="1" smtClean="0"/>
              <a:t>NO</a:t>
            </a:r>
            <a:r>
              <a:rPr lang="en-US" sz="1600" baseline="-25000" dirty="0" err="1" smtClean="0"/>
              <a:t>x</a:t>
            </a:r>
            <a:endParaRPr lang="en-US" sz="1600" baseline="-25000" dirty="0" smtClean="0"/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smtClean="0"/>
              <a:t>SO</a:t>
            </a:r>
            <a:r>
              <a:rPr lang="en-US" sz="1600" baseline="-25000" dirty="0" smtClean="0"/>
              <a:t>2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smtClean="0"/>
              <a:t>CO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smtClean="0"/>
              <a:t>CH</a:t>
            </a:r>
            <a:r>
              <a:rPr lang="en-US" sz="1600" baseline="-25000" dirty="0" smtClean="0"/>
              <a:t>4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smtClean="0"/>
              <a:t>VOCs (incl. BTEX)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6553200" y="3609974"/>
            <a:ext cx="2276476" cy="2200276"/>
          </a:xfrm>
          <a:prstGeom prst="roundRect">
            <a:avLst>
              <a:gd name="adj" fmla="val 4662"/>
            </a:avLst>
          </a:prstGeom>
          <a:gradFill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 smtClean="0"/>
              <a:t>Emission Levels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smtClean="0"/>
              <a:t>EPA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smtClean="0"/>
              <a:t>Industry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smtClean="0"/>
              <a:t>State regulators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1600" dirty="0" smtClean="0"/>
              <a:t>Research groups</a:t>
            </a:r>
            <a:endParaRPr lang="en-US" sz="1600" dirty="0"/>
          </a:p>
        </p:txBody>
      </p:sp>
      <p:sp>
        <p:nvSpPr>
          <p:cNvPr id="10" name="Right Arrow 9"/>
          <p:cNvSpPr/>
          <p:nvPr/>
        </p:nvSpPr>
        <p:spPr>
          <a:xfrm>
            <a:off x="6267450" y="4410076"/>
            <a:ext cx="390525" cy="4953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 animBg="1"/>
      <p:bldP spid="33" grpId="0"/>
      <p:bldP spid="33" grpId="1"/>
      <p:bldP spid="11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d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3563" y="5358730"/>
            <a:ext cx="3690882" cy="1280195"/>
          </a:xfrm>
          <a:prstGeom prst="rect">
            <a:avLst/>
          </a:prstGeom>
        </p:spPr>
      </p:pic>
      <p:pic>
        <p:nvPicPr>
          <p:cNvPr id="13" name="Picture 12" descr="l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0449" y="3968761"/>
            <a:ext cx="402902" cy="2519091"/>
          </a:xfrm>
          <a:prstGeom prst="rect">
            <a:avLst/>
          </a:prstGeom>
        </p:spPr>
      </p:pic>
      <p:pic>
        <p:nvPicPr>
          <p:cNvPr id="18" name="Picture 17" descr="l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97406">
            <a:off x="2468124" y="3919496"/>
            <a:ext cx="330371" cy="1989767"/>
          </a:xfrm>
          <a:prstGeom prst="rect">
            <a:avLst/>
          </a:prstGeom>
        </p:spPr>
      </p:pic>
      <p:pic>
        <p:nvPicPr>
          <p:cNvPr id="20" name="Picture 19" descr="l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00000">
            <a:off x="4682627" y="3903029"/>
            <a:ext cx="330371" cy="19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Fulfilling the Promise of Natural Gas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29050" y="6143625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Natural Gas Industry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9050" y="614362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Environmental Groups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6" name="Picture 25" descr="l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0449" y="3968761"/>
            <a:ext cx="402902" cy="2519091"/>
          </a:xfrm>
          <a:prstGeom prst="rect">
            <a:avLst/>
          </a:prstGeom>
        </p:spPr>
      </p:pic>
      <p:pic>
        <p:nvPicPr>
          <p:cNvPr id="27" name="Picture 26" descr="l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0449" y="3971515"/>
            <a:ext cx="402902" cy="2519091"/>
          </a:xfrm>
          <a:prstGeom prst="rect">
            <a:avLst/>
          </a:prstGeom>
        </p:spPr>
      </p:pic>
      <p:pic>
        <p:nvPicPr>
          <p:cNvPr id="16" name="Picture 15" descr="sea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3063" y="3087548"/>
            <a:ext cx="2916571" cy="1027252"/>
          </a:xfrm>
          <a:prstGeom prst="rect">
            <a:avLst/>
          </a:prstGeom>
        </p:spPr>
      </p:pic>
      <p:pic>
        <p:nvPicPr>
          <p:cNvPr id="14" name="Picture 13" descr="public-acceptan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2315" y="1940965"/>
            <a:ext cx="3190161" cy="2152585"/>
          </a:xfrm>
          <a:prstGeom prst="rect">
            <a:avLst/>
          </a:prstGeom>
        </p:spPr>
      </p:pic>
      <p:pic>
        <p:nvPicPr>
          <p:cNvPr id="15" name="Picture 14" descr="public-tru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2064" y="1143800"/>
            <a:ext cx="2405526" cy="155378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72050" y="4505325"/>
            <a:ext cx="2300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Natural Gas Industry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025" y="4505325"/>
            <a:ext cx="2300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Natural Gas Industry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72050" y="4505325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Environmental Groups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9696" y="6143625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Regulators/Legislators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EDFC4-5AC7-4FA4-81EB-E89B31D7C74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3" name="Group 33"/>
          <p:cNvGrpSpPr/>
          <p:nvPr/>
        </p:nvGrpSpPr>
        <p:grpSpPr>
          <a:xfrm>
            <a:off x="200025" y="1066799"/>
            <a:ext cx="7252191" cy="5629275"/>
            <a:chOff x="314325" y="1066799"/>
            <a:chExt cx="7252191" cy="562927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390525" y="1066799"/>
              <a:ext cx="7143750" cy="56292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6" name="Picture 35" descr="shadow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7863" y="5358730"/>
              <a:ext cx="3690882" cy="1280195"/>
            </a:xfrm>
            <a:prstGeom prst="rect">
              <a:avLst/>
            </a:prstGeom>
          </p:spPr>
        </p:pic>
        <p:pic>
          <p:nvPicPr>
            <p:cNvPr id="37" name="Picture 36" descr="le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797406">
              <a:off x="2582424" y="3919496"/>
              <a:ext cx="330371" cy="1989767"/>
            </a:xfrm>
            <a:prstGeom prst="rect">
              <a:avLst/>
            </a:prstGeom>
          </p:spPr>
        </p:pic>
        <p:pic>
          <p:nvPicPr>
            <p:cNvPr id="38" name="Picture 37" descr="le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0700000">
              <a:off x="4796927" y="3903029"/>
              <a:ext cx="330371" cy="198554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943996" y="6143625"/>
              <a:ext cx="2480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Regulators/Legislators</a:t>
              </a: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40" name="Picture 39" descr="le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4749" y="3971515"/>
              <a:ext cx="402902" cy="251909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086350" y="4505325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Environmental Groups</a:t>
              </a: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42" name="Picture 41" descr="seat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7363" y="3087548"/>
              <a:ext cx="2916571" cy="102725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14325" y="4505325"/>
              <a:ext cx="23006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Natural Gas Industry</a:t>
              </a: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44" name="Picture 43" descr="public-acceptanc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6615" y="1940965"/>
              <a:ext cx="3190161" cy="2152585"/>
            </a:xfrm>
            <a:prstGeom prst="rect">
              <a:avLst/>
            </a:prstGeom>
          </p:spPr>
        </p:pic>
        <p:pic>
          <p:nvPicPr>
            <p:cNvPr id="45" name="Picture 44" descr="public-trust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6364" y="1143800"/>
              <a:ext cx="2405526" cy="1553784"/>
            </a:xfrm>
            <a:prstGeom prst="rect">
              <a:avLst/>
            </a:prstGeom>
          </p:spPr>
        </p:pic>
      </p:grpSp>
      <p:sp>
        <p:nvSpPr>
          <p:cNvPr id="19" name="Content Placeholder 66"/>
          <p:cNvSpPr txBox="1">
            <a:spLocks/>
          </p:cNvSpPr>
          <p:nvPr/>
        </p:nvSpPr>
        <p:spPr bwMode="auto">
          <a:xfrm>
            <a:off x="5505450" y="1171575"/>
            <a:ext cx="3476624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b="1" kern="0" dirty="0" smtClean="0">
                <a:solidFill>
                  <a:srgbClr val="006B9E"/>
                </a:solidFill>
                <a:latin typeface="+mj-lt"/>
              </a:rPr>
              <a:t>Straight talk/open dialogue</a:t>
            </a:r>
            <a:endParaRPr lang="en-US" sz="800" b="1" kern="0" dirty="0" smtClean="0">
              <a:solidFill>
                <a:srgbClr val="006B9E"/>
              </a:solidFill>
              <a:latin typeface="+mj-lt"/>
            </a:endParaRPr>
          </a:p>
          <a:p>
            <a:pPr algn="ctr" eaLnBrk="0" hangingPunct="0">
              <a:spcBef>
                <a:spcPct val="20000"/>
              </a:spcBef>
              <a:defRPr/>
            </a:pPr>
            <a:endParaRPr lang="en-US" sz="800" b="1" kern="0" dirty="0" smtClean="0">
              <a:solidFill>
                <a:srgbClr val="006B9E"/>
              </a:solidFill>
              <a:latin typeface="+mj-lt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sz="2800" b="1" kern="0" dirty="0" smtClean="0">
                <a:solidFill>
                  <a:srgbClr val="006B9E"/>
                </a:solidFill>
                <a:latin typeface="+mj-lt"/>
              </a:rPr>
              <a:t>Debate the real issues</a:t>
            </a:r>
            <a:endParaRPr lang="en-US" sz="800" b="1" kern="0" dirty="0" smtClean="0">
              <a:solidFill>
                <a:srgbClr val="006B9E"/>
              </a:solidFill>
              <a:latin typeface="+mj-lt"/>
            </a:endParaRPr>
          </a:p>
          <a:p>
            <a:pPr algn="ctr" eaLnBrk="0" hangingPunct="0">
              <a:spcBef>
                <a:spcPct val="20000"/>
              </a:spcBef>
              <a:defRPr/>
            </a:pPr>
            <a:endParaRPr lang="en-US" sz="800" b="1" kern="0" dirty="0" smtClean="0">
              <a:solidFill>
                <a:srgbClr val="006B9E"/>
              </a:solidFill>
              <a:latin typeface="+mj-lt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sz="2800" b="1" kern="0" dirty="0" smtClean="0">
                <a:solidFill>
                  <a:srgbClr val="006B9E"/>
                </a:solidFill>
                <a:latin typeface="+mj-lt"/>
              </a:rPr>
              <a:t>Regulation without the politics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12188 -0.048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2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05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4167 1.11111E-6 " pathEditMode="relative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12188 -0.0486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80000"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6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05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0" y="1111414"/>
            <a:ext cx="4000500" cy="172703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Drawing the Blueprint for a Sustainable Natural Gas Future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38492" y="3743324"/>
            <a:ext cx="4005508" cy="190293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900" b="1" dirty="0" smtClean="0">
                <a:solidFill>
                  <a:srgbClr val="004E7D"/>
                </a:solidFill>
              </a:rPr>
              <a:t>Denver, Colorado</a:t>
            </a:r>
          </a:p>
          <a:p>
            <a:pPr eaLnBrk="1" hangingPunct="1"/>
            <a:r>
              <a:rPr lang="en-US" sz="1900" b="1" dirty="0" smtClean="0">
                <a:solidFill>
                  <a:srgbClr val="004E7D"/>
                </a:solidFill>
              </a:rPr>
              <a:t>January 18, 2012</a:t>
            </a:r>
          </a:p>
          <a:p>
            <a:pPr eaLnBrk="1" hangingPunct="1"/>
            <a:endParaRPr lang="en-US" sz="1800" b="1" dirty="0" smtClean="0">
              <a:solidFill>
                <a:srgbClr val="006B9E"/>
              </a:solidFill>
            </a:endParaRPr>
          </a:p>
          <a:p>
            <a:pPr eaLnBrk="1" hangingPunct="1"/>
            <a:r>
              <a:rPr lang="en-US" sz="1500" b="1" dirty="0" smtClean="0">
                <a:solidFill>
                  <a:srgbClr val="006B9E"/>
                </a:solidFill>
              </a:rPr>
              <a:t>Mark K. Boling</a:t>
            </a:r>
          </a:p>
          <a:p>
            <a:pPr eaLnBrk="1" hangingPunct="1"/>
            <a:r>
              <a:rPr lang="en-US" sz="1500" b="1" dirty="0" smtClean="0">
                <a:solidFill>
                  <a:srgbClr val="006B9E"/>
                </a:solidFill>
              </a:rPr>
              <a:t>Executive Vice President &amp; General Counsel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40FS930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3829461" y="1549014"/>
            <a:ext cx="5108836" cy="2323968"/>
            <a:chOff x="3827283" y="1549014"/>
            <a:chExt cx="5108836" cy="2323968"/>
          </a:xfrm>
        </p:grpSpPr>
        <p:sp>
          <p:nvSpPr>
            <p:cNvPr id="23" name="TextBox 22"/>
            <p:cNvSpPr txBox="1"/>
            <p:nvPr/>
          </p:nvSpPr>
          <p:spPr>
            <a:xfrm>
              <a:off x="3827283" y="2339314"/>
              <a:ext cx="51057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9725" indent="-339725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sz="4200" dirty="0" smtClean="0">
                  <a:solidFill>
                    <a:srgbClr val="005080"/>
                  </a:solidFill>
                  <a:latin typeface="Arial" pitchFamily="34" charset="0"/>
                </a:rPr>
                <a:t>The Economy</a:t>
              </a:r>
              <a:endParaRPr lang="en-US" sz="4200" dirty="0">
                <a:solidFill>
                  <a:srgbClr val="005080"/>
                </a:solidFill>
                <a:latin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28851" y="1549014"/>
              <a:ext cx="51057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9725" indent="-339725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sz="4200" dirty="0" smtClean="0">
                  <a:solidFill>
                    <a:srgbClr val="005080"/>
                  </a:solidFill>
                  <a:latin typeface="Arial" pitchFamily="34" charset="0"/>
                </a:rPr>
                <a:t>The Environment</a:t>
              </a:r>
              <a:endParaRPr lang="en-US" sz="4200" dirty="0">
                <a:solidFill>
                  <a:srgbClr val="005080"/>
                </a:solidFill>
                <a:latin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0419" y="3134318"/>
              <a:ext cx="51057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9725" indent="-339725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sz="4200" dirty="0" smtClean="0">
                  <a:solidFill>
                    <a:srgbClr val="005080"/>
                  </a:solidFill>
                  <a:latin typeface="Arial" pitchFamily="34" charset="0"/>
                </a:rPr>
                <a:t>Energy Security</a:t>
              </a:r>
              <a:endParaRPr lang="en-US" sz="4200" dirty="0">
                <a:solidFill>
                  <a:srgbClr val="005080"/>
                </a:solidFill>
                <a:latin typeface="Arial" pitchFamily="34" charset="0"/>
              </a:endParaRPr>
            </a:p>
          </p:txBody>
        </p:sp>
      </p:grp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Regulatory Environment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0" y="904775"/>
            <a:ext cx="9144000" cy="5953225"/>
            <a:chOff x="0" y="904775"/>
            <a:chExt cx="9144000" cy="5953225"/>
          </a:xfrm>
        </p:grpSpPr>
        <p:pic>
          <p:nvPicPr>
            <p:cNvPr id="21" name="Picture 20" descr="40FS9305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0" y="914400"/>
              <a:ext cx="9144000" cy="59436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0" y="904775"/>
              <a:ext cx="9144000" cy="5953225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-1600" y="903175"/>
            <a:ext cx="9144000" cy="5953225"/>
            <a:chOff x="0" y="904775"/>
            <a:chExt cx="9144000" cy="5953225"/>
          </a:xfrm>
        </p:grpSpPr>
        <p:pic>
          <p:nvPicPr>
            <p:cNvPr id="30" name="Picture 29" descr="40FS9305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0" y="914400"/>
              <a:ext cx="9144000" cy="59436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0" y="904775"/>
              <a:ext cx="9144000" cy="5953225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9" name="Picture 8" descr="hurricane-01.png"/>
          <p:cNvPicPr>
            <a:picLocks noChangeAspect="1"/>
          </p:cNvPicPr>
          <p:nvPr/>
        </p:nvPicPr>
        <p:blipFill>
          <a:blip r:embed="rId3" cstate="screen"/>
          <a:srcRect l="21340" t="11535" r="21237" b="12083"/>
          <a:stretch>
            <a:fillRect/>
          </a:stretch>
        </p:blipFill>
        <p:spPr>
          <a:xfrm>
            <a:off x="2375555" y="1998481"/>
            <a:ext cx="4317475" cy="3751870"/>
          </a:xfrm>
          <a:prstGeom prst="rect">
            <a:avLst/>
          </a:prstGeom>
        </p:spPr>
      </p:pic>
      <p:pic>
        <p:nvPicPr>
          <p:cNvPr id="10" name="Picture 9" descr="hurricane eye-01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582185" y="3016577"/>
            <a:ext cx="1960776" cy="1696830"/>
          </a:xfrm>
          <a:prstGeom prst="rect">
            <a:avLst/>
          </a:prstGeom>
        </p:spPr>
      </p:pic>
      <p:grpSp>
        <p:nvGrpSpPr>
          <p:cNvPr id="7" name="Group 16"/>
          <p:cNvGrpSpPr/>
          <p:nvPr/>
        </p:nvGrpSpPr>
        <p:grpSpPr>
          <a:xfrm>
            <a:off x="0" y="740780"/>
            <a:ext cx="3507126" cy="3174799"/>
            <a:chOff x="0" y="740780"/>
            <a:chExt cx="3507126" cy="3174799"/>
          </a:xfrm>
        </p:grpSpPr>
        <p:pic>
          <p:nvPicPr>
            <p:cNvPr id="15" name="Picture 14" descr="Fear Arrow.pn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0" y="740780"/>
              <a:ext cx="3174799" cy="3174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666751" y="1226916"/>
              <a:ext cx="1840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3300"/>
                  </a:solidFill>
                  <a:latin typeface="Arial" pitchFamily="34" charset="0"/>
                </a:rPr>
                <a:t>Public Distrust and Fear</a:t>
              </a:r>
              <a:endParaRPr lang="en-US" b="1" dirty="0">
                <a:solidFill>
                  <a:srgbClr val="FF3300"/>
                </a:solidFill>
                <a:latin typeface="Arial" pitchFamily="34" charset="0"/>
              </a:endParaRPr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5580924" y="740780"/>
            <a:ext cx="3563076" cy="3174799"/>
            <a:chOff x="5580924" y="740780"/>
            <a:chExt cx="3563076" cy="3174799"/>
          </a:xfrm>
        </p:grpSpPr>
        <p:pic>
          <p:nvPicPr>
            <p:cNvPr id="18" name="Picture 17" descr="Coal Arrow.png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5969201" y="740780"/>
              <a:ext cx="3174799" cy="3174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5580924" y="1226916"/>
              <a:ext cx="1840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70C0"/>
                  </a:solidFill>
                  <a:latin typeface="Arial" pitchFamily="34" charset="0"/>
                </a:rPr>
                <a:t>Natural Gas</a:t>
              </a:r>
            </a:p>
            <a:p>
              <a:pPr algn="ctr"/>
              <a:r>
                <a:rPr lang="en-US" b="1" dirty="0" smtClean="0">
                  <a:solidFill>
                    <a:srgbClr val="0070C0"/>
                  </a:solidFill>
                  <a:latin typeface="Arial" pitchFamily="34" charset="0"/>
                </a:rPr>
                <a:t>Industry</a:t>
              </a:r>
              <a:endParaRPr lang="en-US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</p:grpSp>
      <p:grpSp>
        <p:nvGrpSpPr>
          <p:cNvPr id="12" name="Group 19"/>
          <p:cNvGrpSpPr/>
          <p:nvPr/>
        </p:nvGrpSpPr>
        <p:grpSpPr>
          <a:xfrm>
            <a:off x="0" y="3810526"/>
            <a:ext cx="3572759" cy="3174799"/>
            <a:chOff x="0" y="3810526"/>
            <a:chExt cx="3572759" cy="3174799"/>
          </a:xfrm>
        </p:grpSpPr>
        <p:pic>
          <p:nvPicPr>
            <p:cNvPr id="22" name="Picture 21" descr="Environmental Arrow.png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0" y="3810526"/>
              <a:ext cx="3174799" cy="3174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1480008" y="5881867"/>
              <a:ext cx="20927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Arial" pitchFamily="34" charset="0"/>
                </a:rPr>
                <a:t>Certain</a:t>
              </a:r>
            </a:p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Arial" pitchFamily="34" charset="0"/>
                </a:rPr>
                <a:t>Environmental</a:t>
              </a:r>
            </a:p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Arial" pitchFamily="34" charset="0"/>
                </a:rPr>
                <a:t>Activists/Groups</a:t>
              </a:r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5440107" y="3810526"/>
            <a:ext cx="3703893" cy="3174799"/>
            <a:chOff x="5440107" y="3810526"/>
            <a:chExt cx="3703893" cy="3174799"/>
          </a:xfrm>
        </p:grpSpPr>
        <p:pic>
          <p:nvPicPr>
            <p:cNvPr id="26" name="Picture 25" descr="Legislature Arrow.png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5969201" y="3810526"/>
              <a:ext cx="3174799" cy="3174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5440107" y="5881867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6633"/>
                  </a:solidFill>
                  <a:latin typeface="Arial" pitchFamily="34" charset="0"/>
                </a:rPr>
                <a:t>Proposed</a:t>
              </a:r>
            </a:p>
            <a:p>
              <a:pPr algn="ctr"/>
              <a:r>
                <a:rPr lang="en-US" b="1" dirty="0" smtClean="0">
                  <a:solidFill>
                    <a:srgbClr val="996633"/>
                  </a:solidFill>
                  <a:latin typeface="Arial" pitchFamily="34" charset="0"/>
                </a:rPr>
                <a:t>Federal</a:t>
              </a:r>
            </a:p>
            <a:p>
              <a:pPr algn="ctr"/>
              <a:r>
                <a:rPr lang="en-US" b="1" dirty="0" smtClean="0">
                  <a:solidFill>
                    <a:srgbClr val="996633"/>
                  </a:solidFill>
                  <a:latin typeface="Arial" pitchFamily="34" charset="0"/>
                </a:rPr>
                <a:t>Legislation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75635" y="3102014"/>
            <a:ext cx="256083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660033"/>
                </a:solidFill>
                <a:latin typeface="Arial" pitchFamily="34" charset="0"/>
              </a:rPr>
              <a:t>THE</a:t>
            </a:r>
          </a:p>
          <a:p>
            <a:pPr algn="ctr"/>
            <a:r>
              <a:rPr lang="en-US" sz="3200" b="1" dirty="0" smtClean="0">
                <a:solidFill>
                  <a:srgbClr val="660033"/>
                </a:solidFill>
                <a:latin typeface="Arial" pitchFamily="34" charset="0"/>
              </a:rPr>
              <a:t>PERFECT</a:t>
            </a:r>
          </a:p>
          <a:p>
            <a:pPr algn="ctr"/>
            <a:r>
              <a:rPr lang="en-US" sz="3200" b="1" dirty="0" smtClean="0">
                <a:solidFill>
                  <a:srgbClr val="660033"/>
                </a:solidFill>
                <a:latin typeface="Arial" pitchFamily="34" charset="0"/>
              </a:rPr>
              <a:t>STORM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47051E-6 C 0.03646 0.0155 0.07812 0.03146 0.09653 0.05158 C 0.11493 0.07356 0.12396 0.09947 0.13298 0.12537 C 0.14323 0.15128 0.13298 0.17303 0.12396 0.19685 C 0.11493 0.21906 0.10104 0.24312 0.06858 0.26255 C 0.04114 0.2829 -0.00486 0.2984 -0.05538 0.31066 C -0.10139 0.32269 -0.15695 0.33032 -0.21146 0.33449 C -0.26667 0.33865 -0.32205 0.33865 -0.37257 0.33449 C -0.42795 0.33032 -0.4783 0.32038 -0.51945 0.30442 C -0.56094 0.29077 -0.59792 0.27272 -0.61615 0.25098 C -0.63924 0.23086 -0.64827 0.2031 -0.64827 0.18112 C -0.65278 0.15915 -0.64827 0.13324 -0.62483 0.11149 C -0.60243 0.09137 -0.56094 0.07564 -0.50625 0.06754 C -0.45 0.06153 -0.39531 0.06963 -0.35816 0.0835 C -0.32639 0.09715 -0.3033 0.11936 -0.29879 0.14504 C -0.29879 0.17117 -0.3033 0.195 -0.32639 0.21489 C -0.34983 0.23502 -0.34514 0.23872 -0.43646 0.26463 C -0.51945 0.29285 -0.60243 0.28475 -0.65278 0.2866 C -0.70278 0.2866 -0.74445 0.27851 -0.7934 0.27064 C -0.84931 0.26093 -0.89445 0.24312 -0.92726 0.22715 C -0.9592 0.21119 -0.97274 0.19107 -0.99097 0.15915 C -1.00538 0.12722 -1.00538 0.11149 -1.00538 0.08721 C -1.00538 0.06338 -1.00538 0.03955 -1.00538 0.0155 " pathEditMode="relative" rAng="0" ptsTypes="fffffffffffffffffffffff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" y="1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/>
          <p:nvPr/>
        </p:nvGrpSpPr>
        <p:grpSpPr>
          <a:xfrm>
            <a:off x="-1600" y="903175"/>
            <a:ext cx="9144000" cy="5953225"/>
            <a:chOff x="0" y="904775"/>
            <a:chExt cx="9144000" cy="5953225"/>
          </a:xfrm>
        </p:grpSpPr>
        <p:pic>
          <p:nvPicPr>
            <p:cNvPr id="10" name="Picture 9" descr="40FS9305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0" y="914400"/>
              <a:ext cx="9144000" cy="59436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0" y="904775"/>
              <a:ext cx="9144000" cy="5953225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Refocusing the Debate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71" y="1104900"/>
            <a:ext cx="7008829" cy="462659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005080"/>
                </a:solidFill>
              </a:rPr>
              <a:t>Dial Down the Rhetoric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005080"/>
                </a:solidFill>
              </a:rPr>
              <a:t>Identify the Real Obstacles to Responsible Development of this Resource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005080"/>
                </a:solidFill>
              </a:rPr>
              <a:t>Develop Workable Solutions to Overcome these Obstacles</a:t>
            </a:r>
            <a:endParaRPr lang="en-US" sz="3600" dirty="0">
              <a:solidFill>
                <a:srgbClr val="005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98706-9D7C-4A93-A750-777CB2991C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ill_A-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3510" y="1014507"/>
            <a:ext cx="8954782" cy="5760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Considerations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12334" y="1568354"/>
            <a:ext cx="42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05C"/>
                </a:solidFill>
              </a:rPr>
              <a:t>Surface Considerations</a:t>
            </a:r>
            <a:endParaRPr lang="en-US" sz="2800" b="1" dirty="0">
              <a:solidFill>
                <a:srgbClr val="00305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1467" y="3851212"/>
            <a:ext cx="4976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Subsurface Considerations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EDFC4-5AC7-4FA4-81EB-E89B31D7C74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1 L 3.61111E-6 1.85185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9815 L -0.00034 0.0004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ill_A-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3510" y="1014507"/>
            <a:ext cx="8954782" cy="5760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Considerations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2846145" y="2942735"/>
            <a:ext cx="3205113" cy="659876"/>
          </a:xfrm>
          <a:prstGeom prst="roundRect">
            <a:avLst>
              <a:gd name="adj" fmla="val 12791"/>
            </a:avLst>
          </a:prstGeom>
          <a:gradFill flip="none" rotWithShape="1"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Protecting Underground Water Resources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147803" y="5478546"/>
            <a:ext cx="2601797" cy="499620"/>
          </a:xfrm>
          <a:prstGeom prst="roundRect">
            <a:avLst>
              <a:gd name="adj" fmla="val 16564"/>
            </a:avLst>
          </a:prstGeom>
          <a:gradFill flip="none" rotWithShape="1"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Frac</a:t>
            </a:r>
            <a:r>
              <a:rPr lang="en-US" b="1" dirty="0" smtClean="0"/>
              <a:t> Fluid Disclosure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5201" y="1059308"/>
            <a:ext cx="42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05C"/>
                </a:solidFill>
              </a:rPr>
              <a:t>Subsurface Considerations</a:t>
            </a:r>
            <a:endParaRPr lang="en-US" sz="2400" dirty="0">
              <a:solidFill>
                <a:srgbClr val="00305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EDFC4-5AC7-4FA4-81EB-E89B31D7C74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A33700-D2AD-43E2-93E8-3986A86F7327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Protecting Underground Water Resources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285163" y="6384925"/>
            <a:ext cx="728662" cy="361950"/>
            <a:chOff x="1480" y="1464"/>
            <a:chExt cx="2800" cy="1392"/>
          </a:xfrm>
        </p:grpSpPr>
        <p:sp>
          <p:nvSpPr>
            <p:cNvPr id="9224" name="AutoShape 8"/>
            <p:cNvSpPr>
              <a:spLocks noChangeAspect="1" noChangeArrowheads="1" noTextEdit="1"/>
            </p:cNvSpPr>
            <p:nvPr/>
          </p:nvSpPr>
          <p:spPr bwMode="auto">
            <a:xfrm>
              <a:off x="1480" y="1464"/>
              <a:ext cx="280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3953" y="1649"/>
              <a:ext cx="5" cy="1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auto">
            <a:xfrm>
              <a:off x="3510" y="1719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1"/>
                <a:gd name="T26" fmla="*/ 21 w 21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1">
                  <a:moveTo>
                    <a:pt x="0" y="0"/>
                  </a:moveTo>
                  <a:lnTo>
                    <a:pt x="21" y="0"/>
                  </a:lnTo>
                  <a:lnTo>
                    <a:pt x="19" y="7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3510" y="1753"/>
              <a:ext cx="5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auto">
            <a:xfrm>
              <a:off x="3011" y="1779"/>
              <a:ext cx="10" cy="10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0 h 20"/>
                <a:gd name="T4" fmla="*/ 0 w 21"/>
                <a:gd name="T5" fmla="*/ 1 h 20"/>
                <a:gd name="T6" fmla="*/ 0 w 21"/>
                <a:gd name="T7" fmla="*/ 1 h 20"/>
                <a:gd name="T8" fmla="*/ 0 w 21"/>
                <a:gd name="T9" fmla="*/ 1 h 20"/>
                <a:gd name="T10" fmla="*/ 0 w 21"/>
                <a:gd name="T11" fmla="*/ 1 h 20"/>
                <a:gd name="T12" fmla="*/ 0 w 21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0"/>
                <a:gd name="T23" fmla="*/ 21 w 21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0">
                  <a:moveTo>
                    <a:pt x="0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9" y="1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3584" y="1824"/>
              <a:ext cx="21" cy="19"/>
            </a:xfrm>
            <a:custGeom>
              <a:avLst/>
              <a:gdLst>
                <a:gd name="T0" fmla="*/ 0 w 41"/>
                <a:gd name="T1" fmla="*/ 0 h 39"/>
                <a:gd name="T2" fmla="*/ 1 w 41"/>
                <a:gd name="T3" fmla="*/ 0 h 39"/>
                <a:gd name="T4" fmla="*/ 1 w 41"/>
                <a:gd name="T5" fmla="*/ 0 h 39"/>
                <a:gd name="T6" fmla="*/ 1 w 41"/>
                <a:gd name="T7" fmla="*/ 0 h 39"/>
                <a:gd name="T8" fmla="*/ 1 w 41"/>
                <a:gd name="T9" fmla="*/ 0 h 39"/>
                <a:gd name="T10" fmla="*/ 2 w 41"/>
                <a:gd name="T11" fmla="*/ 0 h 39"/>
                <a:gd name="T12" fmla="*/ 2 w 41"/>
                <a:gd name="T13" fmla="*/ 0 h 39"/>
                <a:gd name="T14" fmla="*/ 2 w 41"/>
                <a:gd name="T15" fmla="*/ 0 h 39"/>
                <a:gd name="T16" fmla="*/ 2 w 41"/>
                <a:gd name="T17" fmla="*/ 0 h 39"/>
                <a:gd name="T18" fmla="*/ 2 w 41"/>
                <a:gd name="T19" fmla="*/ 1 h 39"/>
                <a:gd name="T20" fmla="*/ 1 w 41"/>
                <a:gd name="T21" fmla="*/ 1 h 39"/>
                <a:gd name="T22" fmla="*/ 1 w 41"/>
                <a:gd name="T23" fmla="*/ 1 h 39"/>
                <a:gd name="T24" fmla="*/ 1 w 41"/>
                <a:gd name="T25" fmla="*/ 0 h 39"/>
                <a:gd name="T26" fmla="*/ 1 w 41"/>
                <a:gd name="T27" fmla="*/ 0 h 39"/>
                <a:gd name="T28" fmla="*/ 1 w 41"/>
                <a:gd name="T29" fmla="*/ 0 h 39"/>
                <a:gd name="T30" fmla="*/ 1 w 41"/>
                <a:gd name="T31" fmla="*/ 0 h 39"/>
                <a:gd name="T32" fmla="*/ 0 w 4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0" y="0"/>
                  </a:moveTo>
                  <a:lnTo>
                    <a:pt x="21" y="0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9" y="13"/>
                  </a:lnTo>
                  <a:lnTo>
                    <a:pt x="34" y="17"/>
                  </a:lnTo>
                  <a:lnTo>
                    <a:pt x="41" y="18"/>
                  </a:lnTo>
                  <a:lnTo>
                    <a:pt x="40" y="25"/>
                  </a:lnTo>
                  <a:lnTo>
                    <a:pt x="36" y="30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21" y="39"/>
                  </a:lnTo>
                  <a:lnTo>
                    <a:pt x="23" y="29"/>
                  </a:lnTo>
                  <a:lnTo>
                    <a:pt x="19" y="22"/>
                  </a:lnTo>
                  <a:lnTo>
                    <a:pt x="14" y="17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Rectangle 14"/>
            <p:cNvSpPr>
              <a:spLocks noChangeArrowheads="1"/>
            </p:cNvSpPr>
            <p:nvPr/>
          </p:nvSpPr>
          <p:spPr bwMode="auto">
            <a:xfrm>
              <a:off x="4093" y="1824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3454" y="1883"/>
              <a:ext cx="6" cy="1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3061" y="196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3011" y="2003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2872" y="2023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2572" y="209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2891" y="211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2891" y="212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auto">
            <a:xfrm>
              <a:off x="2113" y="2138"/>
              <a:ext cx="10" cy="15"/>
            </a:xfrm>
            <a:custGeom>
              <a:avLst/>
              <a:gdLst>
                <a:gd name="T0" fmla="*/ 0 w 20"/>
                <a:gd name="T1" fmla="*/ 0 h 30"/>
                <a:gd name="T2" fmla="*/ 1 w 20"/>
                <a:gd name="T3" fmla="*/ 1 h 30"/>
                <a:gd name="T4" fmla="*/ 1 w 20"/>
                <a:gd name="T5" fmla="*/ 1 h 30"/>
                <a:gd name="T6" fmla="*/ 1 w 20"/>
                <a:gd name="T7" fmla="*/ 1 h 30"/>
                <a:gd name="T8" fmla="*/ 1 w 20"/>
                <a:gd name="T9" fmla="*/ 1 h 30"/>
                <a:gd name="T10" fmla="*/ 0 w 20"/>
                <a:gd name="T11" fmla="*/ 1 h 30"/>
                <a:gd name="T12" fmla="*/ 0 w 20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0"/>
                <a:gd name="T23" fmla="*/ 20 w 20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0">
                  <a:moveTo>
                    <a:pt x="0" y="0"/>
                  </a:moveTo>
                  <a:lnTo>
                    <a:pt x="10" y="3"/>
                  </a:lnTo>
                  <a:lnTo>
                    <a:pt x="17" y="8"/>
                  </a:lnTo>
                  <a:lnTo>
                    <a:pt x="20" y="17"/>
                  </a:lnTo>
                  <a:lnTo>
                    <a:pt x="20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3380" y="213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auto">
            <a:xfrm>
              <a:off x="3489" y="2143"/>
              <a:ext cx="10" cy="15"/>
            </a:xfrm>
            <a:custGeom>
              <a:avLst/>
              <a:gdLst>
                <a:gd name="T0" fmla="*/ 0 w 21"/>
                <a:gd name="T1" fmla="*/ 0 h 31"/>
                <a:gd name="T2" fmla="*/ 0 w 21"/>
                <a:gd name="T3" fmla="*/ 0 h 31"/>
                <a:gd name="T4" fmla="*/ 0 w 21"/>
                <a:gd name="T5" fmla="*/ 0 h 31"/>
                <a:gd name="T6" fmla="*/ 0 w 21"/>
                <a:gd name="T7" fmla="*/ 0 h 31"/>
                <a:gd name="T8" fmla="*/ 0 w 21"/>
                <a:gd name="T9" fmla="*/ 0 h 31"/>
                <a:gd name="T10" fmla="*/ 0 w 21"/>
                <a:gd name="T11" fmla="*/ 0 h 31"/>
                <a:gd name="T12" fmla="*/ 0 w 21"/>
                <a:gd name="T13" fmla="*/ 0 h 31"/>
                <a:gd name="T14" fmla="*/ 0 w 21"/>
                <a:gd name="T15" fmla="*/ 0 h 31"/>
                <a:gd name="T16" fmla="*/ 0 w 21"/>
                <a:gd name="T17" fmla="*/ 0 h 31"/>
                <a:gd name="T18" fmla="*/ 0 w 21"/>
                <a:gd name="T19" fmla="*/ 0 h 31"/>
                <a:gd name="T20" fmla="*/ 0 w 21"/>
                <a:gd name="T21" fmla="*/ 0 h 31"/>
                <a:gd name="T22" fmla="*/ 0 w 21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31"/>
                <a:gd name="T38" fmla="*/ 21 w 2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31">
                  <a:moveTo>
                    <a:pt x="11" y="0"/>
                  </a:moveTo>
                  <a:lnTo>
                    <a:pt x="19" y="3"/>
                  </a:lnTo>
                  <a:lnTo>
                    <a:pt x="21" y="9"/>
                  </a:lnTo>
                  <a:lnTo>
                    <a:pt x="19" y="17"/>
                  </a:lnTo>
                  <a:lnTo>
                    <a:pt x="16" y="24"/>
                  </a:lnTo>
                  <a:lnTo>
                    <a:pt x="9" y="29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Rectangle 25"/>
            <p:cNvSpPr>
              <a:spLocks noChangeArrowheads="1"/>
            </p:cNvSpPr>
            <p:nvPr/>
          </p:nvSpPr>
          <p:spPr bwMode="auto">
            <a:xfrm>
              <a:off x="3375" y="2153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1919" y="215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3380" y="2163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3365" y="2173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3335" y="2213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1480" y="222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Freeform 31"/>
            <p:cNvSpPr>
              <a:spLocks/>
            </p:cNvSpPr>
            <p:nvPr/>
          </p:nvSpPr>
          <p:spPr bwMode="auto">
            <a:xfrm>
              <a:off x="2223" y="2228"/>
              <a:ext cx="10" cy="14"/>
            </a:xfrm>
            <a:custGeom>
              <a:avLst/>
              <a:gdLst>
                <a:gd name="T0" fmla="*/ 0 w 18"/>
                <a:gd name="T1" fmla="*/ 0 h 29"/>
                <a:gd name="T2" fmla="*/ 1 w 18"/>
                <a:gd name="T3" fmla="*/ 0 h 29"/>
                <a:gd name="T4" fmla="*/ 1 w 18"/>
                <a:gd name="T5" fmla="*/ 0 h 29"/>
                <a:gd name="T6" fmla="*/ 1 w 18"/>
                <a:gd name="T7" fmla="*/ 0 h 29"/>
                <a:gd name="T8" fmla="*/ 1 w 18"/>
                <a:gd name="T9" fmla="*/ 0 h 29"/>
                <a:gd name="T10" fmla="*/ 0 w 18"/>
                <a:gd name="T11" fmla="*/ 0 h 29"/>
                <a:gd name="T12" fmla="*/ 0 w 18"/>
                <a:gd name="T13" fmla="*/ 0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9"/>
                <a:gd name="T23" fmla="*/ 18 w 18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9">
                  <a:moveTo>
                    <a:pt x="0" y="0"/>
                  </a:moveTo>
                  <a:lnTo>
                    <a:pt x="8" y="5"/>
                  </a:lnTo>
                  <a:lnTo>
                    <a:pt x="11" y="12"/>
                  </a:lnTo>
                  <a:lnTo>
                    <a:pt x="15" y="22"/>
                  </a:lnTo>
                  <a:lnTo>
                    <a:pt x="18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3331" y="2233"/>
              <a:ext cx="4" cy="9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2064" y="2242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Rectangle 34"/>
            <p:cNvSpPr>
              <a:spLocks noChangeArrowheads="1"/>
            </p:cNvSpPr>
            <p:nvPr/>
          </p:nvSpPr>
          <p:spPr bwMode="auto">
            <a:xfrm>
              <a:off x="1959" y="2247"/>
              <a:ext cx="5" cy="11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Freeform 35"/>
            <p:cNvSpPr>
              <a:spLocks/>
            </p:cNvSpPr>
            <p:nvPr/>
          </p:nvSpPr>
          <p:spPr bwMode="auto">
            <a:xfrm>
              <a:off x="1993" y="2253"/>
              <a:ext cx="11" cy="5"/>
            </a:xfrm>
            <a:custGeom>
              <a:avLst/>
              <a:gdLst>
                <a:gd name="T0" fmla="*/ 0 w 22"/>
                <a:gd name="T1" fmla="*/ 0 h 10"/>
                <a:gd name="T2" fmla="*/ 1 w 22"/>
                <a:gd name="T3" fmla="*/ 0 h 10"/>
                <a:gd name="T4" fmla="*/ 1 w 22"/>
                <a:gd name="T5" fmla="*/ 1 h 10"/>
                <a:gd name="T6" fmla="*/ 1 w 22"/>
                <a:gd name="T7" fmla="*/ 1 h 10"/>
                <a:gd name="T8" fmla="*/ 1 w 22"/>
                <a:gd name="T9" fmla="*/ 1 h 10"/>
                <a:gd name="T10" fmla="*/ 1 w 22"/>
                <a:gd name="T11" fmla="*/ 1 h 10"/>
                <a:gd name="T12" fmla="*/ 0 w 22"/>
                <a:gd name="T13" fmla="*/ 1 h 10"/>
                <a:gd name="T14" fmla="*/ 0 w 22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0"/>
                <a:gd name="T26" fmla="*/ 22 w 22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0">
                  <a:moveTo>
                    <a:pt x="0" y="0"/>
                  </a:moveTo>
                  <a:lnTo>
                    <a:pt x="20" y="0"/>
                  </a:lnTo>
                  <a:lnTo>
                    <a:pt x="22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Rectangle 36"/>
            <p:cNvSpPr>
              <a:spLocks noChangeArrowheads="1"/>
            </p:cNvSpPr>
            <p:nvPr/>
          </p:nvSpPr>
          <p:spPr bwMode="auto">
            <a:xfrm>
              <a:off x="2073" y="2253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Freeform 37"/>
            <p:cNvSpPr>
              <a:spLocks/>
            </p:cNvSpPr>
            <p:nvPr/>
          </p:nvSpPr>
          <p:spPr bwMode="auto">
            <a:xfrm>
              <a:off x="3325" y="2253"/>
              <a:ext cx="6" cy="15"/>
            </a:xfrm>
            <a:custGeom>
              <a:avLst/>
              <a:gdLst>
                <a:gd name="T0" fmla="*/ 1 w 12"/>
                <a:gd name="T1" fmla="*/ 0 h 31"/>
                <a:gd name="T2" fmla="*/ 1 w 12"/>
                <a:gd name="T3" fmla="*/ 0 h 31"/>
                <a:gd name="T4" fmla="*/ 1 w 12"/>
                <a:gd name="T5" fmla="*/ 0 h 31"/>
                <a:gd name="T6" fmla="*/ 1 w 12"/>
                <a:gd name="T7" fmla="*/ 0 h 31"/>
                <a:gd name="T8" fmla="*/ 1 w 12"/>
                <a:gd name="T9" fmla="*/ 0 h 31"/>
                <a:gd name="T10" fmla="*/ 1 w 12"/>
                <a:gd name="T11" fmla="*/ 0 h 31"/>
                <a:gd name="T12" fmla="*/ 0 w 12"/>
                <a:gd name="T13" fmla="*/ 0 h 31"/>
                <a:gd name="T14" fmla="*/ 1 w 12"/>
                <a:gd name="T15" fmla="*/ 0 h 31"/>
                <a:gd name="T16" fmla="*/ 1 w 12"/>
                <a:gd name="T17" fmla="*/ 0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1"/>
                <a:gd name="T29" fmla="*/ 12 w 12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1">
                  <a:moveTo>
                    <a:pt x="2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Rectangle 38"/>
            <p:cNvSpPr>
              <a:spLocks noChangeArrowheads="1"/>
            </p:cNvSpPr>
            <p:nvPr/>
          </p:nvSpPr>
          <p:spPr bwMode="auto">
            <a:xfrm>
              <a:off x="1874" y="225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Rectangle 39"/>
            <p:cNvSpPr>
              <a:spLocks noChangeArrowheads="1"/>
            </p:cNvSpPr>
            <p:nvPr/>
          </p:nvSpPr>
          <p:spPr bwMode="auto">
            <a:xfrm>
              <a:off x="1948" y="2258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3315" y="2263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7" name="Rectangle 41"/>
            <p:cNvSpPr>
              <a:spLocks noChangeArrowheads="1"/>
            </p:cNvSpPr>
            <p:nvPr/>
          </p:nvSpPr>
          <p:spPr bwMode="auto">
            <a:xfrm>
              <a:off x="3320" y="2277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Rectangle 42"/>
            <p:cNvSpPr>
              <a:spLocks noChangeArrowheads="1"/>
            </p:cNvSpPr>
            <p:nvPr/>
          </p:nvSpPr>
          <p:spPr bwMode="auto">
            <a:xfrm>
              <a:off x="1919" y="2342"/>
              <a:ext cx="5" cy="6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9" name="Freeform 43"/>
            <p:cNvSpPr>
              <a:spLocks/>
            </p:cNvSpPr>
            <p:nvPr/>
          </p:nvSpPr>
          <p:spPr bwMode="auto">
            <a:xfrm>
              <a:off x="3375" y="2507"/>
              <a:ext cx="11" cy="20"/>
            </a:xfrm>
            <a:custGeom>
              <a:avLst/>
              <a:gdLst>
                <a:gd name="T0" fmla="*/ 1 w 22"/>
                <a:gd name="T1" fmla="*/ 0 h 39"/>
                <a:gd name="T2" fmla="*/ 1 w 22"/>
                <a:gd name="T3" fmla="*/ 1 h 39"/>
                <a:gd name="T4" fmla="*/ 1 w 22"/>
                <a:gd name="T5" fmla="*/ 1 h 39"/>
                <a:gd name="T6" fmla="*/ 1 w 22"/>
                <a:gd name="T7" fmla="*/ 1 h 39"/>
                <a:gd name="T8" fmla="*/ 1 w 22"/>
                <a:gd name="T9" fmla="*/ 1 h 39"/>
                <a:gd name="T10" fmla="*/ 1 w 22"/>
                <a:gd name="T11" fmla="*/ 2 h 39"/>
                <a:gd name="T12" fmla="*/ 0 w 22"/>
                <a:gd name="T13" fmla="*/ 2 h 39"/>
                <a:gd name="T14" fmla="*/ 0 w 22"/>
                <a:gd name="T15" fmla="*/ 1 h 39"/>
                <a:gd name="T16" fmla="*/ 1 w 22"/>
                <a:gd name="T17" fmla="*/ 1 h 39"/>
                <a:gd name="T18" fmla="*/ 1 w 22"/>
                <a:gd name="T19" fmla="*/ 1 h 39"/>
                <a:gd name="T20" fmla="*/ 1 w 22"/>
                <a:gd name="T21" fmla="*/ 1 h 39"/>
                <a:gd name="T22" fmla="*/ 1 w 22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"/>
                <a:gd name="T37" fmla="*/ 0 h 39"/>
                <a:gd name="T38" fmla="*/ 22 w 22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" h="39">
                  <a:moveTo>
                    <a:pt x="11" y="0"/>
                  </a:moveTo>
                  <a:lnTo>
                    <a:pt x="19" y="5"/>
                  </a:lnTo>
                  <a:lnTo>
                    <a:pt x="22" y="12"/>
                  </a:lnTo>
                  <a:lnTo>
                    <a:pt x="21" y="22"/>
                  </a:lnTo>
                  <a:lnTo>
                    <a:pt x="16" y="31"/>
                  </a:lnTo>
                  <a:lnTo>
                    <a:pt x="9" y="3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0" name="Freeform 44"/>
            <p:cNvSpPr>
              <a:spLocks/>
            </p:cNvSpPr>
            <p:nvPr/>
          </p:nvSpPr>
          <p:spPr bwMode="auto">
            <a:xfrm>
              <a:off x="3350" y="2527"/>
              <a:ext cx="15" cy="15"/>
            </a:xfrm>
            <a:custGeom>
              <a:avLst/>
              <a:gdLst>
                <a:gd name="T0" fmla="*/ 0 w 31"/>
                <a:gd name="T1" fmla="*/ 0 h 31"/>
                <a:gd name="T2" fmla="*/ 0 w 31"/>
                <a:gd name="T3" fmla="*/ 0 h 31"/>
                <a:gd name="T4" fmla="*/ 0 w 31"/>
                <a:gd name="T5" fmla="*/ 0 h 31"/>
                <a:gd name="T6" fmla="*/ 0 w 31"/>
                <a:gd name="T7" fmla="*/ 0 h 31"/>
                <a:gd name="T8" fmla="*/ 0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0 w 31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31"/>
                <a:gd name="T26" fmla="*/ 31 w 31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31">
                  <a:moveTo>
                    <a:pt x="10" y="0"/>
                  </a:moveTo>
                  <a:lnTo>
                    <a:pt x="31" y="0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1" name="Freeform 45"/>
            <p:cNvSpPr>
              <a:spLocks/>
            </p:cNvSpPr>
            <p:nvPr/>
          </p:nvSpPr>
          <p:spPr bwMode="auto">
            <a:xfrm>
              <a:off x="3370" y="2531"/>
              <a:ext cx="10" cy="11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1 h 22"/>
                <a:gd name="T4" fmla="*/ 0 w 21"/>
                <a:gd name="T5" fmla="*/ 1 h 22"/>
                <a:gd name="T6" fmla="*/ 0 w 21"/>
                <a:gd name="T7" fmla="*/ 1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22"/>
                <a:gd name="T44" fmla="*/ 21 w 21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22">
                  <a:moveTo>
                    <a:pt x="15" y="0"/>
                  </a:moveTo>
                  <a:lnTo>
                    <a:pt x="17" y="2"/>
                  </a:lnTo>
                  <a:lnTo>
                    <a:pt x="21" y="3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Rectangle 46"/>
            <p:cNvSpPr>
              <a:spLocks noChangeArrowheads="1"/>
            </p:cNvSpPr>
            <p:nvPr/>
          </p:nvSpPr>
          <p:spPr bwMode="auto">
            <a:xfrm>
              <a:off x="3365" y="2547"/>
              <a:ext cx="5" cy="1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3" name="Freeform 47"/>
            <p:cNvSpPr>
              <a:spLocks/>
            </p:cNvSpPr>
            <p:nvPr/>
          </p:nvSpPr>
          <p:spPr bwMode="auto">
            <a:xfrm>
              <a:off x="1849" y="2557"/>
              <a:ext cx="10" cy="15"/>
            </a:xfrm>
            <a:custGeom>
              <a:avLst/>
              <a:gdLst>
                <a:gd name="T0" fmla="*/ 0 w 21"/>
                <a:gd name="T1" fmla="*/ 0 h 29"/>
                <a:gd name="T2" fmla="*/ 0 w 21"/>
                <a:gd name="T3" fmla="*/ 1 h 29"/>
                <a:gd name="T4" fmla="*/ 0 w 21"/>
                <a:gd name="T5" fmla="*/ 1 h 29"/>
                <a:gd name="T6" fmla="*/ 0 w 21"/>
                <a:gd name="T7" fmla="*/ 1 h 29"/>
                <a:gd name="T8" fmla="*/ 0 w 21"/>
                <a:gd name="T9" fmla="*/ 1 h 29"/>
                <a:gd name="T10" fmla="*/ 0 w 21"/>
                <a:gd name="T11" fmla="*/ 1 h 29"/>
                <a:gd name="T12" fmla="*/ 0 w 21"/>
                <a:gd name="T13" fmla="*/ 0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9"/>
                <a:gd name="T23" fmla="*/ 21 w 21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9">
                  <a:moveTo>
                    <a:pt x="0" y="0"/>
                  </a:moveTo>
                  <a:lnTo>
                    <a:pt x="9" y="4"/>
                  </a:lnTo>
                  <a:lnTo>
                    <a:pt x="15" y="9"/>
                  </a:lnTo>
                  <a:lnTo>
                    <a:pt x="21" y="17"/>
                  </a:lnTo>
                  <a:lnTo>
                    <a:pt x="21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4" name="Rectangle 48"/>
            <p:cNvSpPr>
              <a:spLocks noChangeArrowheads="1"/>
            </p:cNvSpPr>
            <p:nvPr/>
          </p:nvSpPr>
          <p:spPr bwMode="auto">
            <a:xfrm>
              <a:off x="1839" y="2562"/>
              <a:ext cx="5" cy="10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2029" y="2582"/>
              <a:ext cx="4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3180" y="2587"/>
              <a:ext cx="5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3331" y="2617"/>
              <a:ext cx="4" cy="5"/>
            </a:xfrm>
            <a:prstGeom prst="rect">
              <a:avLst/>
            </a:prstGeom>
            <a:solidFill>
              <a:srgbClr val="CC0003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Freeform 52"/>
            <p:cNvSpPr>
              <a:spLocks/>
            </p:cNvSpPr>
            <p:nvPr/>
          </p:nvSpPr>
          <p:spPr bwMode="auto">
            <a:xfrm>
              <a:off x="3289" y="2691"/>
              <a:ext cx="11" cy="16"/>
            </a:xfrm>
            <a:custGeom>
              <a:avLst/>
              <a:gdLst>
                <a:gd name="T0" fmla="*/ 1 w 22"/>
                <a:gd name="T1" fmla="*/ 0 h 30"/>
                <a:gd name="T2" fmla="*/ 1 w 22"/>
                <a:gd name="T3" fmla="*/ 0 h 30"/>
                <a:gd name="T4" fmla="*/ 1 w 22"/>
                <a:gd name="T5" fmla="*/ 1 h 30"/>
                <a:gd name="T6" fmla="*/ 1 w 22"/>
                <a:gd name="T7" fmla="*/ 2 h 30"/>
                <a:gd name="T8" fmla="*/ 1 w 22"/>
                <a:gd name="T9" fmla="*/ 2 h 30"/>
                <a:gd name="T10" fmla="*/ 0 w 22"/>
                <a:gd name="T11" fmla="*/ 1 h 30"/>
                <a:gd name="T12" fmla="*/ 1 w 22"/>
                <a:gd name="T13" fmla="*/ 1 h 30"/>
                <a:gd name="T14" fmla="*/ 1 w 22"/>
                <a:gd name="T15" fmla="*/ 1 h 30"/>
                <a:gd name="T16" fmla="*/ 1 w 22"/>
                <a:gd name="T17" fmla="*/ 1 h 30"/>
                <a:gd name="T18" fmla="*/ 1 w 22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30"/>
                <a:gd name="T32" fmla="*/ 22 w 22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30">
                  <a:moveTo>
                    <a:pt x="12" y="0"/>
                  </a:moveTo>
                  <a:lnTo>
                    <a:pt x="19" y="0"/>
                  </a:lnTo>
                  <a:lnTo>
                    <a:pt x="22" y="3"/>
                  </a:lnTo>
                  <a:lnTo>
                    <a:pt x="22" y="30"/>
                  </a:lnTo>
                  <a:lnTo>
                    <a:pt x="2" y="30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9" name="Freeform 53"/>
            <p:cNvSpPr>
              <a:spLocks noEditPoints="1"/>
            </p:cNvSpPr>
            <p:nvPr/>
          </p:nvSpPr>
          <p:spPr bwMode="auto">
            <a:xfrm>
              <a:off x="3689" y="1593"/>
              <a:ext cx="429" cy="465"/>
            </a:xfrm>
            <a:custGeom>
              <a:avLst/>
              <a:gdLst>
                <a:gd name="T0" fmla="*/ 10 w 857"/>
                <a:gd name="T1" fmla="*/ 27 h 930"/>
                <a:gd name="T2" fmla="*/ 10 w 857"/>
                <a:gd name="T3" fmla="*/ 23 h 930"/>
                <a:gd name="T4" fmla="*/ 10 w 857"/>
                <a:gd name="T5" fmla="*/ 19 h 930"/>
                <a:gd name="T6" fmla="*/ 11 w 857"/>
                <a:gd name="T7" fmla="*/ 19 h 930"/>
                <a:gd name="T8" fmla="*/ 20 w 857"/>
                <a:gd name="T9" fmla="*/ 15 h 930"/>
                <a:gd name="T10" fmla="*/ 19 w 857"/>
                <a:gd name="T11" fmla="*/ 14 h 930"/>
                <a:gd name="T12" fmla="*/ 20 w 857"/>
                <a:gd name="T13" fmla="*/ 14 h 930"/>
                <a:gd name="T14" fmla="*/ 22 w 857"/>
                <a:gd name="T15" fmla="*/ 14 h 930"/>
                <a:gd name="T16" fmla="*/ 11 w 857"/>
                <a:gd name="T17" fmla="*/ 13 h 930"/>
                <a:gd name="T18" fmla="*/ 24 w 857"/>
                <a:gd name="T19" fmla="*/ 13 h 930"/>
                <a:gd name="T20" fmla="*/ 22 w 857"/>
                <a:gd name="T21" fmla="*/ 13 h 930"/>
                <a:gd name="T22" fmla="*/ 25 w 857"/>
                <a:gd name="T23" fmla="*/ 12 h 930"/>
                <a:gd name="T24" fmla="*/ 15 w 857"/>
                <a:gd name="T25" fmla="*/ 6 h 930"/>
                <a:gd name="T26" fmla="*/ 15 w 857"/>
                <a:gd name="T27" fmla="*/ 2 h 930"/>
                <a:gd name="T28" fmla="*/ 17 w 857"/>
                <a:gd name="T29" fmla="*/ 3 h 930"/>
                <a:gd name="T30" fmla="*/ 15 w 857"/>
                <a:gd name="T31" fmla="*/ 7 h 930"/>
                <a:gd name="T32" fmla="*/ 15 w 857"/>
                <a:gd name="T33" fmla="*/ 9 h 930"/>
                <a:gd name="T34" fmla="*/ 14 w 857"/>
                <a:gd name="T35" fmla="*/ 9 h 930"/>
                <a:gd name="T36" fmla="*/ 16 w 857"/>
                <a:gd name="T37" fmla="*/ 11 h 930"/>
                <a:gd name="T38" fmla="*/ 18 w 857"/>
                <a:gd name="T39" fmla="*/ 12 h 930"/>
                <a:gd name="T40" fmla="*/ 19 w 857"/>
                <a:gd name="T41" fmla="*/ 11 h 930"/>
                <a:gd name="T42" fmla="*/ 23 w 857"/>
                <a:gd name="T43" fmla="*/ 11 h 930"/>
                <a:gd name="T44" fmla="*/ 26 w 857"/>
                <a:gd name="T45" fmla="*/ 11 h 930"/>
                <a:gd name="T46" fmla="*/ 26 w 857"/>
                <a:gd name="T47" fmla="*/ 12 h 930"/>
                <a:gd name="T48" fmla="*/ 27 w 857"/>
                <a:gd name="T49" fmla="*/ 14 h 930"/>
                <a:gd name="T50" fmla="*/ 25 w 857"/>
                <a:gd name="T51" fmla="*/ 15 h 930"/>
                <a:gd name="T52" fmla="*/ 25 w 857"/>
                <a:gd name="T53" fmla="*/ 15 h 930"/>
                <a:gd name="T54" fmla="*/ 23 w 857"/>
                <a:gd name="T55" fmla="*/ 15 h 930"/>
                <a:gd name="T56" fmla="*/ 23 w 857"/>
                <a:gd name="T57" fmla="*/ 15 h 930"/>
                <a:gd name="T58" fmla="*/ 21 w 857"/>
                <a:gd name="T59" fmla="*/ 15 h 930"/>
                <a:gd name="T60" fmla="*/ 18 w 857"/>
                <a:gd name="T61" fmla="*/ 15 h 930"/>
                <a:gd name="T62" fmla="*/ 16 w 857"/>
                <a:gd name="T63" fmla="*/ 15 h 930"/>
                <a:gd name="T64" fmla="*/ 14 w 857"/>
                <a:gd name="T65" fmla="*/ 17 h 930"/>
                <a:gd name="T66" fmla="*/ 14 w 857"/>
                <a:gd name="T67" fmla="*/ 21 h 930"/>
                <a:gd name="T68" fmla="*/ 13 w 857"/>
                <a:gd name="T69" fmla="*/ 25 h 930"/>
                <a:gd name="T70" fmla="*/ 11 w 857"/>
                <a:gd name="T71" fmla="*/ 29 h 930"/>
                <a:gd name="T72" fmla="*/ 10 w 857"/>
                <a:gd name="T73" fmla="*/ 29 h 930"/>
                <a:gd name="T74" fmla="*/ 11 w 857"/>
                <a:gd name="T75" fmla="*/ 28 h 930"/>
                <a:gd name="T76" fmla="*/ 9 w 857"/>
                <a:gd name="T77" fmla="*/ 27 h 930"/>
                <a:gd name="T78" fmla="*/ 8 w 857"/>
                <a:gd name="T79" fmla="*/ 26 h 930"/>
                <a:gd name="T80" fmla="*/ 8 w 857"/>
                <a:gd name="T81" fmla="*/ 23 h 930"/>
                <a:gd name="T82" fmla="*/ 9 w 857"/>
                <a:gd name="T83" fmla="*/ 24 h 930"/>
                <a:gd name="T84" fmla="*/ 10 w 857"/>
                <a:gd name="T85" fmla="*/ 21 h 930"/>
                <a:gd name="T86" fmla="*/ 10 w 857"/>
                <a:gd name="T87" fmla="*/ 21 h 930"/>
                <a:gd name="T88" fmla="*/ 10 w 857"/>
                <a:gd name="T89" fmla="*/ 18 h 930"/>
                <a:gd name="T90" fmla="*/ 10 w 857"/>
                <a:gd name="T91" fmla="*/ 15 h 930"/>
                <a:gd name="T92" fmla="*/ 8 w 857"/>
                <a:gd name="T93" fmla="*/ 15 h 930"/>
                <a:gd name="T94" fmla="*/ 6 w 857"/>
                <a:gd name="T95" fmla="*/ 15 h 930"/>
                <a:gd name="T96" fmla="*/ 7 w 857"/>
                <a:gd name="T97" fmla="*/ 17 h 930"/>
                <a:gd name="T98" fmla="*/ 4 w 857"/>
                <a:gd name="T99" fmla="*/ 17 h 930"/>
                <a:gd name="T100" fmla="*/ 1 w 857"/>
                <a:gd name="T101" fmla="*/ 15 h 930"/>
                <a:gd name="T102" fmla="*/ 2 w 857"/>
                <a:gd name="T103" fmla="*/ 14 h 930"/>
                <a:gd name="T104" fmla="*/ 4 w 857"/>
                <a:gd name="T105" fmla="*/ 14 h 930"/>
                <a:gd name="T106" fmla="*/ 7 w 857"/>
                <a:gd name="T107" fmla="*/ 13 h 930"/>
                <a:gd name="T108" fmla="*/ 8 w 857"/>
                <a:gd name="T109" fmla="*/ 13 h 930"/>
                <a:gd name="T110" fmla="*/ 11 w 857"/>
                <a:gd name="T111" fmla="*/ 12 h 930"/>
                <a:gd name="T112" fmla="*/ 11 w 857"/>
                <a:gd name="T113" fmla="*/ 7 h 930"/>
                <a:gd name="T114" fmla="*/ 12 w 857"/>
                <a:gd name="T115" fmla="*/ 5 h 930"/>
                <a:gd name="T116" fmla="*/ 14 w 857"/>
                <a:gd name="T117" fmla="*/ 1 h 9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57"/>
                <a:gd name="T178" fmla="*/ 0 h 930"/>
                <a:gd name="T179" fmla="*/ 857 w 857"/>
                <a:gd name="T180" fmla="*/ 930 h 9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57" h="930">
                  <a:moveTo>
                    <a:pt x="288" y="830"/>
                  </a:moveTo>
                  <a:lnTo>
                    <a:pt x="302" y="844"/>
                  </a:lnTo>
                  <a:lnTo>
                    <a:pt x="304" y="849"/>
                  </a:lnTo>
                  <a:lnTo>
                    <a:pt x="302" y="856"/>
                  </a:lnTo>
                  <a:lnTo>
                    <a:pt x="299" y="871"/>
                  </a:lnTo>
                  <a:lnTo>
                    <a:pt x="305" y="869"/>
                  </a:lnTo>
                  <a:lnTo>
                    <a:pt x="307" y="866"/>
                  </a:lnTo>
                  <a:lnTo>
                    <a:pt x="309" y="859"/>
                  </a:lnTo>
                  <a:lnTo>
                    <a:pt x="310" y="854"/>
                  </a:lnTo>
                  <a:lnTo>
                    <a:pt x="314" y="849"/>
                  </a:lnTo>
                  <a:lnTo>
                    <a:pt x="319" y="849"/>
                  </a:lnTo>
                  <a:lnTo>
                    <a:pt x="329" y="851"/>
                  </a:lnTo>
                  <a:lnTo>
                    <a:pt x="329" y="830"/>
                  </a:lnTo>
                  <a:lnTo>
                    <a:pt x="321" y="835"/>
                  </a:lnTo>
                  <a:lnTo>
                    <a:pt x="316" y="837"/>
                  </a:lnTo>
                  <a:lnTo>
                    <a:pt x="312" y="837"/>
                  </a:lnTo>
                  <a:lnTo>
                    <a:pt x="307" y="834"/>
                  </a:lnTo>
                  <a:lnTo>
                    <a:pt x="300" y="832"/>
                  </a:lnTo>
                  <a:lnTo>
                    <a:pt x="288" y="830"/>
                  </a:lnTo>
                  <a:close/>
                  <a:moveTo>
                    <a:pt x="288" y="721"/>
                  </a:moveTo>
                  <a:lnTo>
                    <a:pt x="288" y="730"/>
                  </a:lnTo>
                  <a:lnTo>
                    <a:pt x="299" y="730"/>
                  </a:lnTo>
                  <a:lnTo>
                    <a:pt x="299" y="721"/>
                  </a:lnTo>
                  <a:lnTo>
                    <a:pt x="288" y="721"/>
                  </a:lnTo>
                  <a:close/>
                  <a:moveTo>
                    <a:pt x="338" y="611"/>
                  </a:moveTo>
                  <a:lnTo>
                    <a:pt x="338" y="621"/>
                  </a:lnTo>
                  <a:lnTo>
                    <a:pt x="348" y="621"/>
                  </a:lnTo>
                  <a:lnTo>
                    <a:pt x="348" y="611"/>
                  </a:lnTo>
                  <a:lnTo>
                    <a:pt x="338" y="611"/>
                  </a:lnTo>
                  <a:close/>
                  <a:moveTo>
                    <a:pt x="309" y="581"/>
                  </a:moveTo>
                  <a:lnTo>
                    <a:pt x="307" y="587"/>
                  </a:lnTo>
                  <a:lnTo>
                    <a:pt x="304" y="592"/>
                  </a:lnTo>
                  <a:lnTo>
                    <a:pt x="299" y="596"/>
                  </a:lnTo>
                  <a:lnTo>
                    <a:pt x="297" y="601"/>
                  </a:lnTo>
                  <a:lnTo>
                    <a:pt x="299" y="611"/>
                  </a:lnTo>
                  <a:lnTo>
                    <a:pt x="305" y="609"/>
                  </a:lnTo>
                  <a:lnTo>
                    <a:pt x="312" y="604"/>
                  </a:lnTo>
                  <a:lnTo>
                    <a:pt x="317" y="598"/>
                  </a:lnTo>
                  <a:lnTo>
                    <a:pt x="319" y="589"/>
                  </a:lnTo>
                  <a:lnTo>
                    <a:pt x="317" y="584"/>
                  </a:lnTo>
                  <a:lnTo>
                    <a:pt x="309" y="581"/>
                  </a:lnTo>
                  <a:close/>
                  <a:moveTo>
                    <a:pt x="329" y="570"/>
                  </a:moveTo>
                  <a:lnTo>
                    <a:pt x="329" y="581"/>
                  </a:lnTo>
                  <a:lnTo>
                    <a:pt x="338" y="581"/>
                  </a:lnTo>
                  <a:lnTo>
                    <a:pt x="338" y="570"/>
                  </a:lnTo>
                  <a:lnTo>
                    <a:pt x="329" y="570"/>
                  </a:lnTo>
                  <a:close/>
                  <a:moveTo>
                    <a:pt x="708" y="452"/>
                  </a:moveTo>
                  <a:lnTo>
                    <a:pt x="708" y="462"/>
                  </a:lnTo>
                  <a:lnTo>
                    <a:pt x="718" y="462"/>
                  </a:lnTo>
                  <a:lnTo>
                    <a:pt x="718" y="452"/>
                  </a:lnTo>
                  <a:lnTo>
                    <a:pt x="708" y="452"/>
                  </a:lnTo>
                  <a:close/>
                  <a:moveTo>
                    <a:pt x="628" y="452"/>
                  </a:moveTo>
                  <a:lnTo>
                    <a:pt x="626" y="455"/>
                  </a:lnTo>
                  <a:lnTo>
                    <a:pt x="626" y="458"/>
                  </a:lnTo>
                  <a:lnTo>
                    <a:pt x="628" y="460"/>
                  </a:lnTo>
                  <a:lnTo>
                    <a:pt x="629" y="460"/>
                  </a:lnTo>
                  <a:lnTo>
                    <a:pt x="633" y="462"/>
                  </a:lnTo>
                  <a:lnTo>
                    <a:pt x="635" y="462"/>
                  </a:lnTo>
                  <a:lnTo>
                    <a:pt x="638" y="465"/>
                  </a:lnTo>
                  <a:lnTo>
                    <a:pt x="638" y="472"/>
                  </a:lnTo>
                  <a:lnTo>
                    <a:pt x="645" y="469"/>
                  </a:lnTo>
                  <a:lnTo>
                    <a:pt x="652" y="463"/>
                  </a:lnTo>
                  <a:lnTo>
                    <a:pt x="655" y="458"/>
                  </a:lnTo>
                  <a:lnTo>
                    <a:pt x="658" y="452"/>
                  </a:lnTo>
                  <a:lnTo>
                    <a:pt x="628" y="452"/>
                  </a:lnTo>
                  <a:close/>
                  <a:moveTo>
                    <a:pt x="597" y="441"/>
                  </a:moveTo>
                  <a:lnTo>
                    <a:pt x="597" y="462"/>
                  </a:lnTo>
                  <a:lnTo>
                    <a:pt x="607" y="462"/>
                  </a:lnTo>
                  <a:lnTo>
                    <a:pt x="607" y="441"/>
                  </a:lnTo>
                  <a:lnTo>
                    <a:pt x="597" y="441"/>
                  </a:lnTo>
                  <a:close/>
                  <a:moveTo>
                    <a:pt x="718" y="421"/>
                  </a:moveTo>
                  <a:lnTo>
                    <a:pt x="718" y="431"/>
                  </a:lnTo>
                  <a:lnTo>
                    <a:pt x="728" y="431"/>
                  </a:lnTo>
                  <a:lnTo>
                    <a:pt x="728" y="421"/>
                  </a:lnTo>
                  <a:lnTo>
                    <a:pt x="718" y="421"/>
                  </a:lnTo>
                  <a:close/>
                  <a:moveTo>
                    <a:pt x="618" y="421"/>
                  </a:moveTo>
                  <a:lnTo>
                    <a:pt x="618" y="431"/>
                  </a:lnTo>
                  <a:lnTo>
                    <a:pt x="628" y="431"/>
                  </a:lnTo>
                  <a:lnTo>
                    <a:pt x="628" y="421"/>
                  </a:lnTo>
                  <a:lnTo>
                    <a:pt x="618" y="421"/>
                  </a:lnTo>
                  <a:close/>
                  <a:moveTo>
                    <a:pt x="757" y="411"/>
                  </a:moveTo>
                  <a:lnTo>
                    <a:pt x="757" y="421"/>
                  </a:lnTo>
                  <a:lnTo>
                    <a:pt x="767" y="421"/>
                  </a:lnTo>
                  <a:lnTo>
                    <a:pt x="767" y="411"/>
                  </a:lnTo>
                  <a:lnTo>
                    <a:pt x="757" y="411"/>
                  </a:lnTo>
                  <a:close/>
                  <a:moveTo>
                    <a:pt x="677" y="401"/>
                  </a:moveTo>
                  <a:lnTo>
                    <a:pt x="675" y="411"/>
                  </a:lnTo>
                  <a:lnTo>
                    <a:pt x="682" y="421"/>
                  </a:lnTo>
                  <a:lnTo>
                    <a:pt x="685" y="424"/>
                  </a:lnTo>
                  <a:lnTo>
                    <a:pt x="687" y="431"/>
                  </a:lnTo>
                  <a:lnTo>
                    <a:pt x="708" y="431"/>
                  </a:lnTo>
                  <a:lnTo>
                    <a:pt x="708" y="411"/>
                  </a:lnTo>
                  <a:lnTo>
                    <a:pt x="699" y="418"/>
                  </a:lnTo>
                  <a:lnTo>
                    <a:pt x="694" y="418"/>
                  </a:lnTo>
                  <a:lnTo>
                    <a:pt x="691" y="416"/>
                  </a:lnTo>
                  <a:lnTo>
                    <a:pt x="689" y="411"/>
                  </a:lnTo>
                  <a:lnTo>
                    <a:pt x="684" y="406"/>
                  </a:lnTo>
                  <a:lnTo>
                    <a:pt x="677" y="401"/>
                  </a:lnTo>
                  <a:close/>
                  <a:moveTo>
                    <a:pt x="338" y="401"/>
                  </a:moveTo>
                  <a:lnTo>
                    <a:pt x="338" y="421"/>
                  </a:lnTo>
                  <a:lnTo>
                    <a:pt x="348" y="421"/>
                  </a:lnTo>
                  <a:lnTo>
                    <a:pt x="348" y="401"/>
                  </a:lnTo>
                  <a:lnTo>
                    <a:pt x="338" y="401"/>
                  </a:lnTo>
                  <a:close/>
                  <a:moveTo>
                    <a:pt x="808" y="392"/>
                  </a:moveTo>
                  <a:lnTo>
                    <a:pt x="808" y="401"/>
                  </a:lnTo>
                  <a:lnTo>
                    <a:pt x="818" y="401"/>
                  </a:lnTo>
                  <a:lnTo>
                    <a:pt x="818" y="392"/>
                  </a:lnTo>
                  <a:lnTo>
                    <a:pt x="808" y="392"/>
                  </a:lnTo>
                  <a:close/>
                  <a:moveTo>
                    <a:pt x="747" y="392"/>
                  </a:moveTo>
                  <a:lnTo>
                    <a:pt x="747" y="401"/>
                  </a:lnTo>
                  <a:lnTo>
                    <a:pt x="757" y="401"/>
                  </a:lnTo>
                  <a:lnTo>
                    <a:pt x="757" y="392"/>
                  </a:lnTo>
                  <a:lnTo>
                    <a:pt x="747" y="392"/>
                  </a:lnTo>
                  <a:close/>
                  <a:moveTo>
                    <a:pt x="718" y="382"/>
                  </a:moveTo>
                  <a:lnTo>
                    <a:pt x="718" y="392"/>
                  </a:lnTo>
                  <a:lnTo>
                    <a:pt x="728" y="392"/>
                  </a:lnTo>
                  <a:lnTo>
                    <a:pt x="728" y="382"/>
                  </a:lnTo>
                  <a:lnTo>
                    <a:pt x="718" y="382"/>
                  </a:lnTo>
                  <a:close/>
                  <a:moveTo>
                    <a:pt x="677" y="382"/>
                  </a:moveTo>
                  <a:lnTo>
                    <a:pt x="677" y="392"/>
                  </a:lnTo>
                  <a:lnTo>
                    <a:pt x="687" y="392"/>
                  </a:lnTo>
                  <a:lnTo>
                    <a:pt x="687" y="382"/>
                  </a:lnTo>
                  <a:lnTo>
                    <a:pt x="677" y="382"/>
                  </a:lnTo>
                  <a:close/>
                  <a:moveTo>
                    <a:pt x="618" y="372"/>
                  </a:moveTo>
                  <a:lnTo>
                    <a:pt x="618" y="382"/>
                  </a:lnTo>
                  <a:lnTo>
                    <a:pt x="628" y="382"/>
                  </a:lnTo>
                  <a:lnTo>
                    <a:pt x="628" y="372"/>
                  </a:lnTo>
                  <a:lnTo>
                    <a:pt x="618" y="372"/>
                  </a:lnTo>
                  <a:close/>
                  <a:moveTo>
                    <a:pt x="797" y="362"/>
                  </a:moveTo>
                  <a:lnTo>
                    <a:pt x="791" y="363"/>
                  </a:lnTo>
                  <a:lnTo>
                    <a:pt x="786" y="367"/>
                  </a:lnTo>
                  <a:lnTo>
                    <a:pt x="782" y="370"/>
                  </a:lnTo>
                  <a:lnTo>
                    <a:pt x="779" y="375"/>
                  </a:lnTo>
                  <a:lnTo>
                    <a:pt x="777" y="382"/>
                  </a:lnTo>
                  <a:lnTo>
                    <a:pt x="784" y="380"/>
                  </a:lnTo>
                  <a:lnTo>
                    <a:pt x="789" y="377"/>
                  </a:lnTo>
                  <a:lnTo>
                    <a:pt x="792" y="373"/>
                  </a:lnTo>
                  <a:lnTo>
                    <a:pt x="796" y="368"/>
                  </a:lnTo>
                  <a:lnTo>
                    <a:pt x="797" y="362"/>
                  </a:lnTo>
                  <a:close/>
                  <a:moveTo>
                    <a:pt x="458" y="161"/>
                  </a:moveTo>
                  <a:lnTo>
                    <a:pt x="458" y="188"/>
                  </a:lnTo>
                  <a:lnTo>
                    <a:pt x="461" y="192"/>
                  </a:lnTo>
                  <a:lnTo>
                    <a:pt x="468" y="192"/>
                  </a:lnTo>
                  <a:lnTo>
                    <a:pt x="468" y="165"/>
                  </a:lnTo>
                  <a:lnTo>
                    <a:pt x="465" y="161"/>
                  </a:lnTo>
                  <a:lnTo>
                    <a:pt x="458" y="161"/>
                  </a:lnTo>
                  <a:close/>
                  <a:moveTo>
                    <a:pt x="439" y="0"/>
                  </a:moveTo>
                  <a:lnTo>
                    <a:pt x="458" y="2"/>
                  </a:lnTo>
                  <a:lnTo>
                    <a:pt x="456" y="12"/>
                  </a:lnTo>
                  <a:lnTo>
                    <a:pt x="458" y="17"/>
                  </a:lnTo>
                  <a:lnTo>
                    <a:pt x="463" y="20"/>
                  </a:lnTo>
                  <a:lnTo>
                    <a:pt x="467" y="24"/>
                  </a:lnTo>
                  <a:lnTo>
                    <a:pt x="468" y="29"/>
                  </a:lnTo>
                  <a:lnTo>
                    <a:pt x="468" y="37"/>
                  </a:lnTo>
                  <a:lnTo>
                    <a:pt x="480" y="48"/>
                  </a:lnTo>
                  <a:lnTo>
                    <a:pt x="497" y="71"/>
                  </a:lnTo>
                  <a:lnTo>
                    <a:pt x="507" y="82"/>
                  </a:lnTo>
                  <a:lnTo>
                    <a:pt x="501" y="98"/>
                  </a:lnTo>
                  <a:lnTo>
                    <a:pt x="497" y="109"/>
                  </a:lnTo>
                  <a:lnTo>
                    <a:pt x="499" y="122"/>
                  </a:lnTo>
                  <a:lnTo>
                    <a:pt x="506" y="119"/>
                  </a:lnTo>
                  <a:lnTo>
                    <a:pt x="511" y="110"/>
                  </a:lnTo>
                  <a:lnTo>
                    <a:pt x="512" y="102"/>
                  </a:lnTo>
                  <a:lnTo>
                    <a:pt x="519" y="85"/>
                  </a:lnTo>
                  <a:lnTo>
                    <a:pt x="528" y="82"/>
                  </a:lnTo>
                  <a:lnTo>
                    <a:pt x="524" y="97"/>
                  </a:lnTo>
                  <a:lnTo>
                    <a:pt x="521" y="110"/>
                  </a:lnTo>
                  <a:lnTo>
                    <a:pt x="514" y="122"/>
                  </a:lnTo>
                  <a:lnTo>
                    <a:pt x="504" y="129"/>
                  </a:lnTo>
                  <a:lnTo>
                    <a:pt x="489" y="132"/>
                  </a:lnTo>
                  <a:lnTo>
                    <a:pt x="487" y="155"/>
                  </a:lnTo>
                  <a:lnTo>
                    <a:pt x="482" y="173"/>
                  </a:lnTo>
                  <a:lnTo>
                    <a:pt x="475" y="190"/>
                  </a:lnTo>
                  <a:lnTo>
                    <a:pt x="470" y="211"/>
                  </a:lnTo>
                  <a:lnTo>
                    <a:pt x="468" y="233"/>
                  </a:lnTo>
                  <a:lnTo>
                    <a:pt x="453" y="231"/>
                  </a:lnTo>
                  <a:lnTo>
                    <a:pt x="443" y="234"/>
                  </a:lnTo>
                  <a:lnTo>
                    <a:pt x="434" y="239"/>
                  </a:lnTo>
                  <a:lnTo>
                    <a:pt x="428" y="246"/>
                  </a:lnTo>
                  <a:lnTo>
                    <a:pt x="458" y="261"/>
                  </a:lnTo>
                  <a:lnTo>
                    <a:pt x="460" y="265"/>
                  </a:lnTo>
                  <a:lnTo>
                    <a:pt x="460" y="268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5" y="272"/>
                  </a:lnTo>
                  <a:lnTo>
                    <a:pt x="451" y="272"/>
                  </a:lnTo>
                  <a:lnTo>
                    <a:pt x="450" y="273"/>
                  </a:lnTo>
                  <a:lnTo>
                    <a:pt x="448" y="273"/>
                  </a:lnTo>
                  <a:lnTo>
                    <a:pt x="446" y="275"/>
                  </a:lnTo>
                  <a:lnTo>
                    <a:pt x="446" y="278"/>
                  </a:lnTo>
                  <a:lnTo>
                    <a:pt x="448" y="282"/>
                  </a:lnTo>
                  <a:lnTo>
                    <a:pt x="445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39" y="277"/>
                  </a:lnTo>
                  <a:lnTo>
                    <a:pt x="438" y="273"/>
                  </a:lnTo>
                  <a:lnTo>
                    <a:pt x="436" y="272"/>
                  </a:lnTo>
                  <a:lnTo>
                    <a:pt x="433" y="272"/>
                  </a:lnTo>
                  <a:lnTo>
                    <a:pt x="422" y="278"/>
                  </a:lnTo>
                  <a:lnTo>
                    <a:pt x="419" y="289"/>
                  </a:lnTo>
                  <a:lnTo>
                    <a:pt x="417" y="300"/>
                  </a:lnTo>
                  <a:lnTo>
                    <a:pt x="419" y="312"/>
                  </a:lnTo>
                  <a:lnTo>
                    <a:pt x="422" y="324"/>
                  </a:lnTo>
                  <a:lnTo>
                    <a:pt x="424" y="336"/>
                  </a:lnTo>
                  <a:lnTo>
                    <a:pt x="422" y="345"/>
                  </a:lnTo>
                  <a:lnTo>
                    <a:pt x="419" y="351"/>
                  </a:lnTo>
                  <a:lnTo>
                    <a:pt x="434" y="340"/>
                  </a:lnTo>
                  <a:lnTo>
                    <a:pt x="450" y="336"/>
                  </a:lnTo>
                  <a:lnTo>
                    <a:pt x="499" y="336"/>
                  </a:lnTo>
                  <a:lnTo>
                    <a:pt x="514" y="333"/>
                  </a:lnTo>
                  <a:lnTo>
                    <a:pt x="528" y="321"/>
                  </a:lnTo>
                  <a:lnTo>
                    <a:pt x="541" y="329"/>
                  </a:lnTo>
                  <a:lnTo>
                    <a:pt x="555" y="329"/>
                  </a:lnTo>
                  <a:lnTo>
                    <a:pt x="568" y="321"/>
                  </a:lnTo>
                  <a:lnTo>
                    <a:pt x="575" y="324"/>
                  </a:lnTo>
                  <a:lnTo>
                    <a:pt x="580" y="328"/>
                  </a:lnTo>
                  <a:lnTo>
                    <a:pt x="585" y="334"/>
                  </a:lnTo>
                  <a:lnTo>
                    <a:pt x="587" y="341"/>
                  </a:lnTo>
                  <a:lnTo>
                    <a:pt x="568" y="341"/>
                  </a:lnTo>
                  <a:lnTo>
                    <a:pt x="570" y="355"/>
                  </a:lnTo>
                  <a:lnTo>
                    <a:pt x="575" y="368"/>
                  </a:lnTo>
                  <a:lnTo>
                    <a:pt x="580" y="380"/>
                  </a:lnTo>
                  <a:lnTo>
                    <a:pt x="589" y="387"/>
                  </a:lnTo>
                  <a:lnTo>
                    <a:pt x="602" y="392"/>
                  </a:lnTo>
                  <a:lnTo>
                    <a:pt x="607" y="384"/>
                  </a:lnTo>
                  <a:lnTo>
                    <a:pt x="606" y="373"/>
                  </a:lnTo>
                  <a:lnTo>
                    <a:pt x="599" y="367"/>
                  </a:lnTo>
                  <a:lnTo>
                    <a:pt x="590" y="362"/>
                  </a:lnTo>
                  <a:lnTo>
                    <a:pt x="579" y="362"/>
                  </a:lnTo>
                  <a:lnTo>
                    <a:pt x="582" y="351"/>
                  </a:lnTo>
                  <a:lnTo>
                    <a:pt x="602" y="331"/>
                  </a:lnTo>
                  <a:lnTo>
                    <a:pt x="609" y="334"/>
                  </a:lnTo>
                  <a:lnTo>
                    <a:pt x="618" y="336"/>
                  </a:lnTo>
                  <a:lnTo>
                    <a:pt x="628" y="338"/>
                  </a:lnTo>
                  <a:lnTo>
                    <a:pt x="636" y="341"/>
                  </a:lnTo>
                  <a:lnTo>
                    <a:pt x="643" y="345"/>
                  </a:lnTo>
                  <a:lnTo>
                    <a:pt x="648" y="351"/>
                  </a:lnTo>
                  <a:lnTo>
                    <a:pt x="648" y="362"/>
                  </a:lnTo>
                  <a:lnTo>
                    <a:pt x="660" y="355"/>
                  </a:lnTo>
                  <a:lnTo>
                    <a:pt x="670" y="345"/>
                  </a:lnTo>
                  <a:lnTo>
                    <a:pt x="677" y="331"/>
                  </a:lnTo>
                  <a:lnTo>
                    <a:pt x="709" y="331"/>
                  </a:lnTo>
                  <a:lnTo>
                    <a:pt x="735" y="329"/>
                  </a:lnTo>
                  <a:lnTo>
                    <a:pt x="757" y="328"/>
                  </a:lnTo>
                  <a:lnTo>
                    <a:pt x="797" y="321"/>
                  </a:lnTo>
                  <a:lnTo>
                    <a:pt x="799" y="326"/>
                  </a:lnTo>
                  <a:lnTo>
                    <a:pt x="797" y="328"/>
                  </a:lnTo>
                  <a:lnTo>
                    <a:pt x="796" y="331"/>
                  </a:lnTo>
                  <a:lnTo>
                    <a:pt x="777" y="331"/>
                  </a:lnTo>
                  <a:lnTo>
                    <a:pt x="777" y="346"/>
                  </a:lnTo>
                  <a:lnTo>
                    <a:pt x="787" y="351"/>
                  </a:lnTo>
                  <a:lnTo>
                    <a:pt x="797" y="350"/>
                  </a:lnTo>
                  <a:lnTo>
                    <a:pt x="808" y="346"/>
                  </a:lnTo>
                  <a:lnTo>
                    <a:pt x="820" y="341"/>
                  </a:lnTo>
                  <a:lnTo>
                    <a:pt x="831" y="340"/>
                  </a:lnTo>
                  <a:lnTo>
                    <a:pt x="847" y="341"/>
                  </a:lnTo>
                  <a:lnTo>
                    <a:pt x="847" y="353"/>
                  </a:lnTo>
                  <a:lnTo>
                    <a:pt x="843" y="362"/>
                  </a:lnTo>
                  <a:lnTo>
                    <a:pt x="837" y="368"/>
                  </a:lnTo>
                  <a:lnTo>
                    <a:pt x="826" y="372"/>
                  </a:lnTo>
                  <a:lnTo>
                    <a:pt x="826" y="351"/>
                  </a:lnTo>
                  <a:lnTo>
                    <a:pt x="808" y="351"/>
                  </a:lnTo>
                  <a:lnTo>
                    <a:pt x="806" y="358"/>
                  </a:lnTo>
                  <a:lnTo>
                    <a:pt x="806" y="363"/>
                  </a:lnTo>
                  <a:lnTo>
                    <a:pt x="808" y="368"/>
                  </a:lnTo>
                  <a:lnTo>
                    <a:pt x="814" y="372"/>
                  </a:lnTo>
                  <a:lnTo>
                    <a:pt x="826" y="372"/>
                  </a:lnTo>
                  <a:lnTo>
                    <a:pt x="840" y="399"/>
                  </a:lnTo>
                  <a:lnTo>
                    <a:pt x="847" y="402"/>
                  </a:lnTo>
                  <a:lnTo>
                    <a:pt x="857" y="401"/>
                  </a:lnTo>
                  <a:lnTo>
                    <a:pt x="857" y="421"/>
                  </a:lnTo>
                  <a:lnTo>
                    <a:pt x="847" y="414"/>
                  </a:lnTo>
                  <a:lnTo>
                    <a:pt x="843" y="414"/>
                  </a:lnTo>
                  <a:lnTo>
                    <a:pt x="840" y="416"/>
                  </a:lnTo>
                  <a:lnTo>
                    <a:pt x="838" y="419"/>
                  </a:lnTo>
                  <a:lnTo>
                    <a:pt x="837" y="424"/>
                  </a:lnTo>
                  <a:lnTo>
                    <a:pt x="837" y="441"/>
                  </a:lnTo>
                  <a:lnTo>
                    <a:pt x="825" y="441"/>
                  </a:lnTo>
                  <a:lnTo>
                    <a:pt x="818" y="438"/>
                  </a:lnTo>
                  <a:lnTo>
                    <a:pt x="816" y="433"/>
                  </a:lnTo>
                  <a:lnTo>
                    <a:pt x="816" y="428"/>
                  </a:lnTo>
                  <a:lnTo>
                    <a:pt x="818" y="421"/>
                  </a:lnTo>
                  <a:lnTo>
                    <a:pt x="787" y="421"/>
                  </a:lnTo>
                  <a:lnTo>
                    <a:pt x="797" y="441"/>
                  </a:lnTo>
                  <a:lnTo>
                    <a:pt x="796" y="448"/>
                  </a:lnTo>
                  <a:lnTo>
                    <a:pt x="789" y="452"/>
                  </a:lnTo>
                  <a:lnTo>
                    <a:pt x="777" y="452"/>
                  </a:lnTo>
                  <a:lnTo>
                    <a:pt x="775" y="457"/>
                  </a:lnTo>
                  <a:lnTo>
                    <a:pt x="781" y="462"/>
                  </a:lnTo>
                  <a:lnTo>
                    <a:pt x="797" y="462"/>
                  </a:lnTo>
                  <a:lnTo>
                    <a:pt x="796" y="467"/>
                  </a:lnTo>
                  <a:lnTo>
                    <a:pt x="792" y="472"/>
                  </a:lnTo>
                  <a:lnTo>
                    <a:pt x="789" y="475"/>
                  </a:lnTo>
                  <a:lnTo>
                    <a:pt x="784" y="479"/>
                  </a:lnTo>
                  <a:lnTo>
                    <a:pt x="777" y="480"/>
                  </a:lnTo>
                  <a:lnTo>
                    <a:pt x="777" y="463"/>
                  </a:lnTo>
                  <a:lnTo>
                    <a:pt x="775" y="462"/>
                  </a:lnTo>
                  <a:lnTo>
                    <a:pt x="772" y="462"/>
                  </a:lnTo>
                  <a:lnTo>
                    <a:pt x="769" y="463"/>
                  </a:lnTo>
                  <a:lnTo>
                    <a:pt x="769" y="465"/>
                  </a:lnTo>
                  <a:lnTo>
                    <a:pt x="767" y="469"/>
                  </a:lnTo>
                  <a:lnTo>
                    <a:pt x="767" y="480"/>
                  </a:lnTo>
                  <a:lnTo>
                    <a:pt x="758" y="475"/>
                  </a:lnTo>
                  <a:lnTo>
                    <a:pt x="752" y="474"/>
                  </a:lnTo>
                  <a:lnTo>
                    <a:pt x="747" y="477"/>
                  </a:lnTo>
                  <a:lnTo>
                    <a:pt x="740" y="480"/>
                  </a:lnTo>
                  <a:lnTo>
                    <a:pt x="728" y="480"/>
                  </a:lnTo>
                  <a:lnTo>
                    <a:pt x="731" y="475"/>
                  </a:lnTo>
                  <a:lnTo>
                    <a:pt x="735" y="467"/>
                  </a:lnTo>
                  <a:lnTo>
                    <a:pt x="736" y="460"/>
                  </a:lnTo>
                  <a:lnTo>
                    <a:pt x="740" y="455"/>
                  </a:lnTo>
                  <a:lnTo>
                    <a:pt x="747" y="452"/>
                  </a:lnTo>
                  <a:lnTo>
                    <a:pt x="757" y="452"/>
                  </a:lnTo>
                  <a:lnTo>
                    <a:pt x="757" y="436"/>
                  </a:lnTo>
                  <a:lnTo>
                    <a:pt x="747" y="431"/>
                  </a:lnTo>
                  <a:lnTo>
                    <a:pt x="738" y="435"/>
                  </a:lnTo>
                  <a:lnTo>
                    <a:pt x="730" y="445"/>
                  </a:lnTo>
                  <a:lnTo>
                    <a:pt x="726" y="457"/>
                  </a:lnTo>
                  <a:lnTo>
                    <a:pt x="728" y="472"/>
                  </a:lnTo>
                  <a:lnTo>
                    <a:pt x="716" y="470"/>
                  </a:lnTo>
                  <a:lnTo>
                    <a:pt x="709" y="474"/>
                  </a:lnTo>
                  <a:lnTo>
                    <a:pt x="704" y="479"/>
                  </a:lnTo>
                  <a:lnTo>
                    <a:pt x="701" y="484"/>
                  </a:lnTo>
                  <a:lnTo>
                    <a:pt x="694" y="489"/>
                  </a:lnTo>
                  <a:lnTo>
                    <a:pt x="687" y="491"/>
                  </a:lnTo>
                  <a:lnTo>
                    <a:pt x="680" y="489"/>
                  </a:lnTo>
                  <a:lnTo>
                    <a:pt x="670" y="479"/>
                  </a:lnTo>
                  <a:lnTo>
                    <a:pt x="667" y="472"/>
                  </a:lnTo>
                  <a:lnTo>
                    <a:pt x="660" y="474"/>
                  </a:lnTo>
                  <a:lnTo>
                    <a:pt x="650" y="484"/>
                  </a:lnTo>
                  <a:lnTo>
                    <a:pt x="648" y="491"/>
                  </a:lnTo>
                  <a:lnTo>
                    <a:pt x="633" y="482"/>
                  </a:lnTo>
                  <a:lnTo>
                    <a:pt x="616" y="480"/>
                  </a:lnTo>
                  <a:lnTo>
                    <a:pt x="599" y="480"/>
                  </a:lnTo>
                  <a:lnTo>
                    <a:pt x="584" y="482"/>
                  </a:lnTo>
                  <a:lnTo>
                    <a:pt x="568" y="480"/>
                  </a:lnTo>
                  <a:lnTo>
                    <a:pt x="567" y="479"/>
                  </a:lnTo>
                  <a:lnTo>
                    <a:pt x="567" y="474"/>
                  </a:lnTo>
                  <a:lnTo>
                    <a:pt x="565" y="472"/>
                  </a:lnTo>
                  <a:lnTo>
                    <a:pt x="558" y="472"/>
                  </a:lnTo>
                  <a:lnTo>
                    <a:pt x="551" y="475"/>
                  </a:lnTo>
                  <a:lnTo>
                    <a:pt x="546" y="480"/>
                  </a:lnTo>
                  <a:lnTo>
                    <a:pt x="543" y="480"/>
                  </a:lnTo>
                  <a:lnTo>
                    <a:pt x="517" y="472"/>
                  </a:lnTo>
                  <a:lnTo>
                    <a:pt x="512" y="472"/>
                  </a:lnTo>
                  <a:lnTo>
                    <a:pt x="511" y="474"/>
                  </a:lnTo>
                  <a:lnTo>
                    <a:pt x="511" y="475"/>
                  </a:lnTo>
                  <a:lnTo>
                    <a:pt x="509" y="477"/>
                  </a:lnTo>
                  <a:lnTo>
                    <a:pt x="509" y="480"/>
                  </a:lnTo>
                  <a:lnTo>
                    <a:pt x="507" y="480"/>
                  </a:lnTo>
                  <a:lnTo>
                    <a:pt x="495" y="482"/>
                  </a:lnTo>
                  <a:lnTo>
                    <a:pt x="482" y="482"/>
                  </a:lnTo>
                  <a:lnTo>
                    <a:pt x="468" y="484"/>
                  </a:lnTo>
                  <a:lnTo>
                    <a:pt x="458" y="491"/>
                  </a:lnTo>
                  <a:lnTo>
                    <a:pt x="453" y="492"/>
                  </a:lnTo>
                  <a:lnTo>
                    <a:pt x="451" y="492"/>
                  </a:lnTo>
                  <a:lnTo>
                    <a:pt x="448" y="489"/>
                  </a:lnTo>
                  <a:lnTo>
                    <a:pt x="448" y="474"/>
                  </a:lnTo>
                  <a:lnTo>
                    <a:pt x="446" y="472"/>
                  </a:lnTo>
                  <a:lnTo>
                    <a:pt x="443" y="472"/>
                  </a:lnTo>
                  <a:lnTo>
                    <a:pt x="438" y="491"/>
                  </a:lnTo>
                  <a:lnTo>
                    <a:pt x="436" y="514"/>
                  </a:lnTo>
                  <a:lnTo>
                    <a:pt x="438" y="540"/>
                  </a:lnTo>
                  <a:lnTo>
                    <a:pt x="438" y="565"/>
                  </a:lnTo>
                  <a:lnTo>
                    <a:pt x="439" y="591"/>
                  </a:lnTo>
                  <a:lnTo>
                    <a:pt x="438" y="611"/>
                  </a:lnTo>
                  <a:lnTo>
                    <a:pt x="438" y="616"/>
                  </a:lnTo>
                  <a:lnTo>
                    <a:pt x="436" y="620"/>
                  </a:lnTo>
                  <a:lnTo>
                    <a:pt x="433" y="621"/>
                  </a:lnTo>
                  <a:lnTo>
                    <a:pt x="428" y="621"/>
                  </a:lnTo>
                  <a:lnTo>
                    <a:pt x="433" y="628"/>
                  </a:lnTo>
                  <a:lnTo>
                    <a:pt x="436" y="635"/>
                  </a:lnTo>
                  <a:lnTo>
                    <a:pt x="438" y="643"/>
                  </a:lnTo>
                  <a:lnTo>
                    <a:pt x="436" y="650"/>
                  </a:lnTo>
                  <a:lnTo>
                    <a:pt x="428" y="655"/>
                  </a:lnTo>
                  <a:lnTo>
                    <a:pt x="434" y="667"/>
                  </a:lnTo>
                  <a:lnTo>
                    <a:pt x="436" y="681"/>
                  </a:lnTo>
                  <a:lnTo>
                    <a:pt x="434" y="698"/>
                  </a:lnTo>
                  <a:lnTo>
                    <a:pt x="428" y="711"/>
                  </a:lnTo>
                  <a:lnTo>
                    <a:pt x="419" y="723"/>
                  </a:lnTo>
                  <a:lnTo>
                    <a:pt x="409" y="730"/>
                  </a:lnTo>
                  <a:lnTo>
                    <a:pt x="414" y="744"/>
                  </a:lnTo>
                  <a:lnTo>
                    <a:pt x="414" y="761"/>
                  </a:lnTo>
                  <a:lnTo>
                    <a:pt x="409" y="778"/>
                  </a:lnTo>
                  <a:lnTo>
                    <a:pt x="400" y="791"/>
                  </a:lnTo>
                  <a:lnTo>
                    <a:pt x="389" y="801"/>
                  </a:lnTo>
                  <a:lnTo>
                    <a:pt x="390" y="827"/>
                  </a:lnTo>
                  <a:lnTo>
                    <a:pt x="387" y="845"/>
                  </a:lnTo>
                  <a:lnTo>
                    <a:pt x="382" y="862"/>
                  </a:lnTo>
                  <a:lnTo>
                    <a:pt x="373" y="878"/>
                  </a:lnTo>
                  <a:lnTo>
                    <a:pt x="366" y="893"/>
                  </a:lnTo>
                  <a:lnTo>
                    <a:pt x="360" y="910"/>
                  </a:lnTo>
                  <a:lnTo>
                    <a:pt x="358" y="930"/>
                  </a:lnTo>
                  <a:lnTo>
                    <a:pt x="348" y="925"/>
                  </a:lnTo>
                  <a:lnTo>
                    <a:pt x="341" y="917"/>
                  </a:lnTo>
                  <a:lnTo>
                    <a:pt x="338" y="905"/>
                  </a:lnTo>
                  <a:lnTo>
                    <a:pt x="338" y="890"/>
                  </a:lnTo>
                  <a:lnTo>
                    <a:pt x="334" y="888"/>
                  </a:lnTo>
                  <a:lnTo>
                    <a:pt x="331" y="890"/>
                  </a:lnTo>
                  <a:lnTo>
                    <a:pt x="329" y="891"/>
                  </a:lnTo>
                  <a:lnTo>
                    <a:pt x="329" y="893"/>
                  </a:lnTo>
                  <a:lnTo>
                    <a:pt x="327" y="896"/>
                  </a:lnTo>
                  <a:lnTo>
                    <a:pt x="329" y="900"/>
                  </a:lnTo>
                  <a:lnTo>
                    <a:pt x="329" y="910"/>
                  </a:lnTo>
                  <a:lnTo>
                    <a:pt x="316" y="910"/>
                  </a:lnTo>
                  <a:lnTo>
                    <a:pt x="307" y="907"/>
                  </a:lnTo>
                  <a:lnTo>
                    <a:pt x="302" y="900"/>
                  </a:lnTo>
                  <a:lnTo>
                    <a:pt x="299" y="890"/>
                  </a:lnTo>
                  <a:lnTo>
                    <a:pt x="302" y="890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7" y="895"/>
                  </a:lnTo>
                  <a:lnTo>
                    <a:pt x="309" y="896"/>
                  </a:lnTo>
                  <a:lnTo>
                    <a:pt x="309" y="898"/>
                  </a:lnTo>
                  <a:lnTo>
                    <a:pt x="310" y="900"/>
                  </a:lnTo>
                  <a:lnTo>
                    <a:pt x="314" y="900"/>
                  </a:lnTo>
                  <a:lnTo>
                    <a:pt x="319" y="895"/>
                  </a:lnTo>
                  <a:lnTo>
                    <a:pt x="326" y="890"/>
                  </a:lnTo>
                  <a:lnTo>
                    <a:pt x="329" y="883"/>
                  </a:lnTo>
                  <a:lnTo>
                    <a:pt x="329" y="871"/>
                  </a:lnTo>
                  <a:lnTo>
                    <a:pt x="321" y="876"/>
                  </a:lnTo>
                  <a:lnTo>
                    <a:pt x="307" y="879"/>
                  </a:lnTo>
                  <a:lnTo>
                    <a:pt x="293" y="879"/>
                  </a:lnTo>
                  <a:lnTo>
                    <a:pt x="280" y="881"/>
                  </a:lnTo>
                  <a:lnTo>
                    <a:pt x="266" y="884"/>
                  </a:lnTo>
                  <a:lnTo>
                    <a:pt x="258" y="890"/>
                  </a:lnTo>
                  <a:lnTo>
                    <a:pt x="258" y="876"/>
                  </a:lnTo>
                  <a:lnTo>
                    <a:pt x="268" y="851"/>
                  </a:lnTo>
                  <a:lnTo>
                    <a:pt x="260" y="852"/>
                  </a:lnTo>
                  <a:lnTo>
                    <a:pt x="256" y="857"/>
                  </a:lnTo>
                  <a:lnTo>
                    <a:pt x="251" y="864"/>
                  </a:lnTo>
                  <a:lnTo>
                    <a:pt x="248" y="869"/>
                  </a:lnTo>
                  <a:lnTo>
                    <a:pt x="239" y="871"/>
                  </a:lnTo>
                  <a:lnTo>
                    <a:pt x="248" y="847"/>
                  </a:lnTo>
                  <a:lnTo>
                    <a:pt x="256" y="822"/>
                  </a:lnTo>
                  <a:lnTo>
                    <a:pt x="268" y="801"/>
                  </a:lnTo>
                  <a:lnTo>
                    <a:pt x="260" y="803"/>
                  </a:lnTo>
                  <a:lnTo>
                    <a:pt x="256" y="808"/>
                  </a:lnTo>
                  <a:lnTo>
                    <a:pt x="251" y="813"/>
                  </a:lnTo>
                  <a:lnTo>
                    <a:pt x="248" y="818"/>
                  </a:lnTo>
                  <a:lnTo>
                    <a:pt x="239" y="820"/>
                  </a:lnTo>
                  <a:lnTo>
                    <a:pt x="239" y="798"/>
                  </a:lnTo>
                  <a:lnTo>
                    <a:pt x="243" y="791"/>
                  </a:lnTo>
                  <a:lnTo>
                    <a:pt x="249" y="786"/>
                  </a:lnTo>
                  <a:lnTo>
                    <a:pt x="241" y="778"/>
                  </a:lnTo>
                  <a:lnTo>
                    <a:pt x="237" y="771"/>
                  </a:lnTo>
                  <a:lnTo>
                    <a:pt x="237" y="766"/>
                  </a:lnTo>
                  <a:lnTo>
                    <a:pt x="239" y="761"/>
                  </a:lnTo>
                  <a:lnTo>
                    <a:pt x="244" y="754"/>
                  </a:lnTo>
                  <a:lnTo>
                    <a:pt x="248" y="733"/>
                  </a:lnTo>
                  <a:lnTo>
                    <a:pt x="251" y="725"/>
                  </a:lnTo>
                  <a:lnTo>
                    <a:pt x="258" y="721"/>
                  </a:lnTo>
                  <a:lnTo>
                    <a:pt x="258" y="735"/>
                  </a:lnTo>
                  <a:lnTo>
                    <a:pt x="268" y="761"/>
                  </a:lnTo>
                  <a:lnTo>
                    <a:pt x="273" y="761"/>
                  </a:lnTo>
                  <a:lnTo>
                    <a:pt x="277" y="759"/>
                  </a:lnTo>
                  <a:lnTo>
                    <a:pt x="280" y="755"/>
                  </a:lnTo>
                  <a:lnTo>
                    <a:pt x="282" y="752"/>
                  </a:lnTo>
                  <a:lnTo>
                    <a:pt x="283" y="750"/>
                  </a:lnTo>
                  <a:lnTo>
                    <a:pt x="285" y="747"/>
                  </a:lnTo>
                  <a:lnTo>
                    <a:pt x="288" y="745"/>
                  </a:lnTo>
                  <a:lnTo>
                    <a:pt x="278" y="740"/>
                  </a:lnTo>
                  <a:lnTo>
                    <a:pt x="270" y="733"/>
                  </a:lnTo>
                  <a:lnTo>
                    <a:pt x="263" y="723"/>
                  </a:lnTo>
                  <a:lnTo>
                    <a:pt x="258" y="711"/>
                  </a:lnTo>
                  <a:lnTo>
                    <a:pt x="265" y="708"/>
                  </a:lnTo>
                  <a:lnTo>
                    <a:pt x="275" y="688"/>
                  </a:lnTo>
                  <a:lnTo>
                    <a:pt x="280" y="682"/>
                  </a:lnTo>
                  <a:lnTo>
                    <a:pt x="288" y="679"/>
                  </a:lnTo>
                  <a:lnTo>
                    <a:pt x="299" y="681"/>
                  </a:lnTo>
                  <a:lnTo>
                    <a:pt x="297" y="667"/>
                  </a:lnTo>
                  <a:lnTo>
                    <a:pt x="300" y="659"/>
                  </a:lnTo>
                  <a:lnTo>
                    <a:pt x="305" y="650"/>
                  </a:lnTo>
                  <a:lnTo>
                    <a:pt x="309" y="642"/>
                  </a:lnTo>
                  <a:lnTo>
                    <a:pt x="309" y="632"/>
                  </a:lnTo>
                  <a:lnTo>
                    <a:pt x="305" y="630"/>
                  </a:lnTo>
                  <a:lnTo>
                    <a:pt x="302" y="630"/>
                  </a:lnTo>
                  <a:lnTo>
                    <a:pt x="300" y="632"/>
                  </a:lnTo>
                  <a:lnTo>
                    <a:pt x="300" y="633"/>
                  </a:lnTo>
                  <a:lnTo>
                    <a:pt x="299" y="635"/>
                  </a:lnTo>
                  <a:lnTo>
                    <a:pt x="299" y="637"/>
                  </a:lnTo>
                  <a:lnTo>
                    <a:pt x="297" y="638"/>
                  </a:lnTo>
                  <a:lnTo>
                    <a:pt x="297" y="640"/>
                  </a:lnTo>
                  <a:lnTo>
                    <a:pt x="295" y="642"/>
                  </a:lnTo>
                  <a:lnTo>
                    <a:pt x="292" y="642"/>
                  </a:lnTo>
                  <a:lnTo>
                    <a:pt x="288" y="640"/>
                  </a:lnTo>
                  <a:lnTo>
                    <a:pt x="288" y="570"/>
                  </a:lnTo>
                  <a:lnTo>
                    <a:pt x="292" y="572"/>
                  </a:lnTo>
                  <a:lnTo>
                    <a:pt x="295" y="572"/>
                  </a:lnTo>
                  <a:lnTo>
                    <a:pt x="297" y="570"/>
                  </a:lnTo>
                  <a:lnTo>
                    <a:pt x="297" y="569"/>
                  </a:lnTo>
                  <a:lnTo>
                    <a:pt x="299" y="567"/>
                  </a:lnTo>
                  <a:lnTo>
                    <a:pt x="299" y="565"/>
                  </a:lnTo>
                  <a:lnTo>
                    <a:pt x="300" y="564"/>
                  </a:lnTo>
                  <a:lnTo>
                    <a:pt x="300" y="562"/>
                  </a:lnTo>
                  <a:lnTo>
                    <a:pt x="302" y="560"/>
                  </a:lnTo>
                  <a:lnTo>
                    <a:pt x="305" y="560"/>
                  </a:lnTo>
                  <a:lnTo>
                    <a:pt x="309" y="562"/>
                  </a:lnTo>
                  <a:lnTo>
                    <a:pt x="302" y="548"/>
                  </a:lnTo>
                  <a:lnTo>
                    <a:pt x="302" y="531"/>
                  </a:lnTo>
                  <a:lnTo>
                    <a:pt x="307" y="516"/>
                  </a:lnTo>
                  <a:lnTo>
                    <a:pt x="314" y="501"/>
                  </a:lnTo>
                  <a:lnTo>
                    <a:pt x="322" y="486"/>
                  </a:lnTo>
                  <a:lnTo>
                    <a:pt x="329" y="472"/>
                  </a:lnTo>
                  <a:lnTo>
                    <a:pt x="322" y="474"/>
                  </a:lnTo>
                  <a:lnTo>
                    <a:pt x="317" y="477"/>
                  </a:lnTo>
                  <a:lnTo>
                    <a:pt x="314" y="480"/>
                  </a:lnTo>
                  <a:lnTo>
                    <a:pt x="310" y="486"/>
                  </a:lnTo>
                  <a:lnTo>
                    <a:pt x="309" y="491"/>
                  </a:lnTo>
                  <a:lnTo>
                    <a:pt x="292" y="492"/>
                  </a:lnTo>
                  <a:lnTo>
                    <a:pt x="278" y="489"/>
                  </a:lnTo>
                  <a:lnTo>
                    <a:pt x="266" y="486"/>
                  </a:lnTo>
                  <a:lnTo>
                    <a:pt x="254" y="480"/>
                  </a:lnTo>
                  <a:lnTo>
                    <a:pt x="251" y="482"/>
                  </a:lnTo>
                  <a:lnTo>
                    <a:pt x="249" y="486"/>
                  </a:lnTo>
                  <a:lnTo>
                    <a:pt x="249" y="501"/>
                  </a:lnTo>
                  <a:lnTo>
                    <a:pt x="239" y="494"/>
                  </a:lnTo>
                  <a:lnTo>
                    <a:pt x="231" y="494"/>
                  </a:lnTo>
                  <a:lnTo>
                    <a:pt x="214" y="497"/>
                  </a:lnTo>
                  <a:lnTo>
                    <a:pt x="207" y="496"/>
                  </a:lnTo>
                  <a:lnTo>
                    <a:pt x="198" y="491"/>
                  </a:lnTo>
                  <a:lnTo>
                    <a:pt x="193" y="491"/>
                  </a:lnTo>
                  <a:lnTo>
                    <a:pt x="190" y="492"/>
                  </a:lnTo>
                  <a:lnTo>
                    <a:pt x="187" y="499"/>
                  </a:lnTo>
                  <a:lnTo>
                    <a:pt x="185" y="501"/>
                  </a:lnTo>
                  <a:lnTo>
                    <a:pt x="183" y="504"/>
                  </a:lnTo>
                  <a:lnTo>
                    <a:pt x="180" y="506"/>
                  </a:lnTo>
                  <a:lnTo>
                    <a:pt x="183" y="511"/>
                  </a:lnTo>
                  <a:lnTo>
                    <a:pt x="187" y="509"/>
                  </a:lnTo>
                  <a:lnTo>
                    <a:pt x="195" y="501"/>
                  </a:lnTo>
                  <a:lnTo>
                    <a:pt x="200" y="499"/>
                  </a:lnTo>
                  <a:lnTo>
                    <a:pt x="209" y="501"/>
                  </a:lnTo>
                  <a:lnTo>
                    <a:pt x="207" y="511"/>
                  </a:lnTo>
                  <a:lnTo>
                    <a:pt x="209" y="516"/>
                  </a:lnTo>
                  <a:lnTo>
                    <a:pt x="214" y="519"/>
                  </a:lnTo>
                  <a:lnTo>
                    <a:pt x="217" y="525"/>
                  </a:lnTo>
                  <a:lnTo>
                    <a:pt x="219" y="531"/>
                  </a:lnTo>
                  <a:lnTo>
                    <a:pt x="212" y="531"/>
                  </a:lnTo>
                  <a:lnTo>
                    <a:pt x="210" y="533"/>
                  </a:lnTo>
                  <a:lnTo>
                    <a:pt x="210" y="535"/>
                  </a:lnTo>
                  <a:lnTo>
                    <a:pt x="209" y="536"/>
                  </a:lnTo>
                  <a:lnTo>
                    <a:pt x="209" y="538"/>
                  </a:lnTo>
                  <a:lnTo>
                    <a:pt x="207" y="540"/>
                  </a:lnTo>
                  <a:lnTo>
                    <a:pt x="204" y="542"/>
                  </a:lnTo>
                  <a:lnTo>
                    <a:pt x="190" y="536"/>
                  </a:lnTo>
                  <a:lnTo>
                    <a:pt x="180" y="533"/>
                  </a:lnTo>
                  <a:lnTo>
                    <a:pt x="171" y="535"/>
                  </a:lnTo>
                  <a:lnTo>
                    <a:pt x="159" y="542"/>
                  </a:lnTo>
                  <a:lnTo>
                    <a:pt x="146" y="531"/>
                  </a:lnTo>
                  <a:lnTo>
                    <a:pt x="112" y="518"/>
                  </a:lnTo>
                  <a:lnTo>
                    <a:pt x="95" y="513"/>
                  </a:lnTo>
                  <a:lnTo>
                    <a:pt x="80" y="504"/>
                  </a:lnTo>
                  <a:lnTo>
                    <a:pt x="69" y="491"/>
                  </a:lnTo>
                  <a:lnTo>
                    <a:pt x="30" y="491"/>
                  </a:lnTo>
                  <a:lnTo>
                    <a:pt x="20" y="487"/>
                  </a:lnTo>
                  <a:lnTo>
                    <a:pt x="13" y="480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6"/>
                  </a:lnTo>
                  <a:lnTo>
                    <a:pt x="8" y="491"/>
                  </a:lnTo>
                  <a:lnTo>
                    <a:pt x="10" y="494"/>
                  </a:lnTo>
                  <a:lnTo>
                    <a:pt x="10" y="497"/>
                  </a:lnTo>
                  <a:lnTo>
                    <a:pt x="8" y="499"/>
                  </a:lnTo>
                  <a:lnTo>
                    <a:pt x="8" y="501"/>
                  </a:lnTo>
                  <a:lnTo>
                    <a:pt x="7" y="503"/>
                  </a:lnTo>
                  <a:lnTo>
                    <a:pt x="3" y="503"/>
                  </a:lnTo>
                  <a:lnTo>
                    <a:pt x="0" y="501"/>
                  </a:lnTo>
                  <a:lnTo>
                    <a:pt x="0" y="462"/>
                  </a:lnTo>
                  <a:lnTo>
                    <a:pt x="12" y="453"/>
                  </a:lnTo>
                  <a:lnTo>
                    <a:pt x="27" y="448"/>
                  </a:lnTo>
                  <a:lnTo>
                    <a:pt x="41" y="441"/>
                  </a:lnTo>
                  <a:lnTo>
                    <a:pt x="51" y="433"/>
                  </a:lnTo>
                  <a:lnTo>
                    <a:pt x="59" y="421"/>
                  </a:lnTo>
                  <a:lnTo>
                    <a:pt x="68" y="419"/>
                  </a:lnTo>
                  <a:lnTo>
                    <a:pt x="80" y="421"/>
                  </a:lnTo>
                  <a:lnTo>
                    <a:pt x="100" y="421"/>
                  </a:lnTo>
                  <a:lnTo>
                    <a:pt x="107" y="418"/>
                  </a:lnTo>
                  <a:lnTo>
                    <a:pt x="109" y="411"/>
                  </a:lnTo>
                  <a:lnTo>
                    <a:pt x="112" y="411"/>
                  </a:lnTo>
                  <a:lnTo>
                    <a:pt x="115" y="413"/>
                  </a:lnTo>
                  <a:lnTo>
                    <a:pt x="117" y="413"/>
                  </a:lnTo>
                  <a:lnTo>
                    <a:pt x="119" y="416"/>
                  </a:lnTo>
                  <a:lnTo>
                    <a:pt x="119" y="418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32" y="414"/>
                  </a:lnTo>
                  <a:lnTo>
                    <a:pt x="142" y="411"/>
                  </a:lnTo>
                  <a:lnTo>
                    <a:pt x="154" y="409"/>
                  </a:lnTo>
                  <a:lnTo>
                    <a:pt x="165" y="406"/>
                  </a:lnTo>
                  <a:lnTo>
                    <a:pt x="175" y="401"/>
                  </a:lnTo>
                  <a:lnTo>
                    <a:pt x="180" y="392"/>
                  </a:lnTo>
                  <a:lnTo>
                    <a:pt x="188" y="390"/>
                  </a:lnTo>
                  <a:lnTo>
                    <a:pt x="198" y="392"/>
                  </a:lnTo>
                  <a:lnTo>
                    <a:pt x="219" y="392"/>
                  </a:lnTo>
                  <a:lnTo>
                    <a:pt x="226" y="389"/>
                  </a:lnTo>
                  <a:lnTo>
                    <a:pt x="229" y="382"/>
                  </a:lnTo>
                  <a:lnTo>
                    <a:pt x="236" y="382"/>
                  </a:lnTo>
                  <a:lnTo>
                    <a:pt x="237" y="384"/>
                  </a:lnTo>
                  <a:lnTo>
                    <a:pt x="237" y="385"/>
                  </a:lnTo>
                  <a:lnTo>
                    <a:pt x="241" y="389"/>
                  </a:lnTo>
                  <a:lnTo>
                    <a:pt x="241" y="390"/>
                  </a:lnTo>
                  <a:lnTo>
                    <a:pt x="244" y="392"/>
                  </a:lnTo>
                  <a:lnTo>
                    <a:pt x="246" y="394"/>
                  </a:lnTo>
                  <a:lnTo>
                    <a:pt x="249" y="394"/>
                  </a:lnTo>
                  <a:lnTo>
                    <a:pt x="254" y="392"/>
                  </a:lnTo>
                  <a:lnTo>
                    <a:pt x="256" y="390"/>
                  </a:lnTo>
                  <a:lnTo>
                    <a:pt x="258" y="387"/>
                  </a:lnTo>
                  <a:lnTo>
                    <a:pt x="258" y="372"/>
                  </a:lnTo>
                  <a:lnTo>
                    <a:pt x="271" y="379"/>
                  </a:lnTo>
                  <a:lnTo>
                    <a:pt x="280" y="380"/>
                  </a:lnTo>
                  <a:lnTo>
                    <a:pt x="285" y="385"/>
                  </a:lnTo>
                  <a:lnTo>
                    <a:pt x="288" y="392"/>
                  </a:lnTo>
                  <a:lnTo>
                    <a:pt x="299" y="389"/>
                  </a:lnTo>
                  <a:lnTo>
                    <a:pt x="309" y="384"/>
                  </a:lnTo>
                  <a:lnTo>
                    <a:pt x="319" y="375"/>
                  </a:lnTo>
                  <a:lnTo>
                    <a:pt x="327" y="365"/>
                  </a:lnTo>
                  <a:lnTo>
                    <a:pt x="331" y="353"/>
                  </a:lnTo>
                  <a:lnTo>
                    <a:pt x="327" y="341"/>
                  </a:lnTo>
                  <a:lnTo>
                    <a:pt x="319" y="331"/>
                  </a:lnTo>
                  <a:lnTo>
                    <a:pt x="326" y="321"/>
                  </a:lnTo>
                  <a:lnTo>
                    <a:pt x="329" y="306"/>
                  </a:lnTo>
                  <a:lnTo>
                    <a:pt x="329" y="251"/>
                  </a:lnTo>
                  <a:lnTo>
                    <a:pt x="333" y="253"/>
                  </a:lnTo>
                  <a:lnTo>
                    <a:pt x="336" y="253"/>
                  </a:lnTo>
                  <a:lnTo>
                    <a:pt x="338" y="251"/>
                  </a:lnTo>
                  <a:lnTo>
                    <a:pt x="338" y="250"/>
                  </a:lnTo>
                  <a:lnTo>
                    <a:pt x="339" y="246"/>
                  </a:lnTo>
                  <a:lnTo>
                    <a:pt x="339" y="243"/>
                  </a:lnTo>
                  <a:lnTo>
                    <a:pt x="341" y="241"/>
                  </a:lnTo>
                  <a:lnTo>
                    <a:pt x="348" y="241"/>
                  </a:lnTo>
                  <a:lnTo>
                    <a:pt x="341" y="229"/>
                  </a:lnTo>
                  <a:lnTo>
                    <a:pt x="339" y="216"/>
                  </a:lnTo>
                  <a:lnTo>
                    <a:pt x="341" y="202"/>
                  </a:lnTo>
                  <a:lnTo>
                    <a:pt x="348" y="188"/>
                  </a:lnTo>
                  <a:lnTo>
                    <a:pt x="356" y="178"/>
                  </a:lnTo>
                  <a:lnTo>
                    <a:pt x="368" y="171"/>
                  </a:lnTo>
                  <a:lnTo>
                    <a:pt x="361" y="156"/>
                  </a:lnTo>
                  <a:lnTo>
                    <a:pt x="361" y="139"/>
                  </a:lnTo>
                  <a:lnTo>
                    <a:pt x="366" y="122"/>
                  </a:lnTo>
                  <a:lnTo>
                    <a:pt x="372" y="102"/>
                  </a:lnTo>
                  <a:lnTo>
                    <a:pt x="377" y="83"/>
                  </a:lnTo>
                  <a:lnTo>
                    <a:pt x="378" y="63"/>
                  </a:lnTo>
                  <a:lnTo>
                    <a:pt x="387" y="56"/>
                  </a:lnTo>
                  <a:lnTo>
                    <a:pt x="394" y="48"/>
                  </a:lnTo>
                  <a:lnTo>
                    <a:pt x="399" y="37"/>
                  </a:lnTo>
                  <a:lnTo>
                    <a:pt x="404" y="25"/>
                  </a:lnTo>
                  <a:lnTo>
                    <a:pt x="409" y="15"/>
                  </a:lnTo>
                  <a:lnTo>
                    <a:pt x="417" y="7"/>
                  </a:lnTo>
                  <a:lnTo>
                    <a:pt x="426" y="2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0" name="Freeform 54"/>
            <p:cNvSpPr>
              <a:spLocks noEditPoints="1"/>
            </p:cNvSpPr>
            <p:nvPr/>
          </p:nvSpPr>
          <p:spPr bwMode="auto">
            <a:xfrm>
              <a:off x="1644" y="1598"/>
              <a:ext cx="385" cy="535"/>
            </a:xfrm>
            <a:custGeom>
              <a:avLst/>
              <a:gdLst>
                <a:gd name="T0" fmla="*/ 21 w 770"/>
                <a:gd name="T1" fmla="*/ 30 h 1070"/>
                <a:gd name="T2" fmla="*/ 20 w 770"/>
                <a:gd name="T3" fmla="*/ 29 h 1070"/>
                <a:gd name="T4" fmla="*/ 12 w 770"/>
                <a:gd name="T5" fmla="*/ 2 h 1070"/>
                <a:gd name="T6" fmla="*/ 9 w 770"/>
                <a:gd name="T7" fmla="*/ 4 h 1070"/>
                <a:gd name="T8" fmla="*/ 7 w 770"/>
                <a:gd name="T9" fmla="*/ 8 h 1070"/>
                <a:gd name="T10" fmla="*/ 7 w 770"/>
                <a:gd name="T11" fmla="*/ 9 h 1070"/>
                <a:gd name="T12" fmla="*/ 6 w 770"/>
                <a:gd name="T13" fmla="*/ 14 h 1070"/>
                <a:gd name="T14" fmla="*/ 10 w 770"/>
                <a:gd name="T15" fmla="*/ 13 h 1070"/>
                <a:gd name="T16" fmla="*/ 11 w 770"/>
                <a:gd name="T17" fmla="*/ 13 h 1070"/>
                <a:gd name="T18" fmla="*/ 11 w 770"/>
                <a:gd name="T19" fmla="*/ 12 h 1070"/>
                <a:gd name="T20" fmla="*/ 13 w 770"/>
                <a:gd name="T21" fmla="*/ 11 h 1070"/>
                <a:gd name="T22" fmla="*/ 17 w 770"/>
                <a:gd name="T23" fmla="*/ 9 h 1070"/>
                <a:gd name="T24" fmla="*/ 19 w 770"/>
                <a:gd name="T25" fmla="*/ 7 h 1070"/>
                <a:gd name="T26" fmla="*/ 22 w 770"/>
                <a:gd name="T27" fmla="*/ 5 h 1070"/>
                <a:gd name="T28" fmla="*/ 18 w 770"/>
                <a:gd name="T29" fmla="*/ 3 h 1070"/>
                <a:gd name="T30" fmla="*/ 13 w 770"/>
                <a:gd name="T31" fmla="*/ 1 h 1070"/>
                <a:gd name="T32" fmla="*/ 17 w 770"/>
                <a:gd name="T33" fmla="*/ 1 h 1070"/>
                <a:gd name="T34" fmla="*/ 22 w 770"/>
                <a:gd name="T35" fmla="*/ 1 h 1070"/>
                <a:gd name="T36" fmla="*/ 24 w 770"/>
                <a:gd name="T37" fmla="*/ 6 h 1070"/>
                <a:gd name="T38" fmla="*/ 23 w 770"/>
                <a:gd name="T39" fmla="*/ 9 h 1070"/>
                <a:gd name="T40" fmla="*/ 20 w 770"/>
                <a:gd name="T41" fmla="*/ 11 h 1070"/>
                <a:gd name="T42" fmla="*/ 17 w 770"/>
                <a:gd name="T43" fmla="*/ 13 h 1070"/>
                <a:gd name="T44" fmla="*/ 12 w 770"/>
                <a:gd name="T45" fmla="*/ 15 h 1070"/>
                <a:gd name="T46" fmla="*/ 12 w 770"/>
                <a:gd name="T47" fmla="*/ 17 h 1070"/>
                <a:gd name="T48" fmla="*/ 11 w 770"/>
                <a:gd name="T49" fmla="*/ 17 h 1070"/>
                <a:gd name="T50" fmla="*/ 12 w 770"/>
                <a:gd name="T51" fmla="*/ 20 h 1070"/>
                <a:gd name="T52" fmla="*/ 12 w 770"/>
                <a:gd name="T53" fmla="*/ 21 h 1070"/>
                <a:gd name="T54" fmla="*/ 14 w 770"/>
                <a:gd name="T55" fmla="*/ 23 h 1070"/>
                <a:gd name="T56" fmla="*/ 17 w 770"/>
                <a:gd name="T57" fmla="*/ 25 h 1070"/>
                <a:gd name="T58" fmla="*/ 19 w 770"/>
                <a:gd name="T59" fmla="*/ 25 h 1070"/>
                <a:gd name="T60" fmla="*/ 19 w 770"/>
                <a:gd name="T61" fmla="*/ 27 h 1070"/>
                <a:gd name="T62" fmla="*/ 20 w 770"/>
                <a:gd name="T63" fmla="*/ 27 h 1070"/>
                <a:gd name="T64" fmla="*/ 21 w 770"/>
                <a:gd name="T65" fmla="*/ 27 h 1070"/>
                <a:gd name="T66" fmla="*/ 20 w 770"/>
                <a:gd name="T67" fmla="*/ 28 h 1070"/>
                <a:gd name="T68" fmla="*/ 22 w 770"/>
                <a:gd name="T69" fmla="*/ 29 h 1070"/>
                <a:gd name="T70" fmla="*/ 23 w 770"/>
                <a:gd name="T71" fmla="*/ 30 h 1070"/>
                <a:gd name="T72" fmla="*/ 23 w 770"/>
                <a:gd name="T73" fmla="*/ 31 h 1070"/>
                <a:gd name="T74" fmla="*/ 23 w 770"/>
                <a:gd name="T75" fmla="*/ 33 h 1070"/>
                <a:gd name="T76" fmla="*/ 21 w 770"/>
                <a:gd name="T77" fmla="*/ 33 h 1070"/>
                <a:gd name="T78" fmla="*/ 14 w 770"/>
                <a:gd name="T79" fmla="*/ 28 h 1070"/>
                <a:gd name="T80" fmla="*/ 12 w 770"/>
                <a:gd name="T81" fmla="*/ 25 h 1070"/>
                <a:gd name="T82" fmla="*/ 6 w 770"/>
                <a:gd name="T83" fmla="*/ 20 h 1070"/>
                <a:gd name="T84" fmla="*/ 3 w 770"/>
                <a:gd name="T85" fmla="*/ 30 h 1070"/>
                <a:gd name="T86" fmla="*/ 1 w 770"/>
                <a:gd name="T87" fmla="*/ 26 h 1070"/>
                <a:gd name="T88" fmla="*/ 1 w 770"/>
                <a:gd name="T89" fmla="*/ 22 h 1070"/>
                <a:gd name="T90" fmla="*/ 2 w 770"/>
                <a:gd name="T91" fmla="*/ 21 h 1070"/>
                <a:gd name="T92" fmla="*/ 3 w 770"/>
                <a:gd name="T93" fmla="*/ 20 h 1070"/>
                <a:gd name="T94" fmla="*/ 3 w 770"/>
                <a:gd name="T95" fmla="*/ 19 h 1070"/>
                <a:gd name="T96" fmla="*/ 3 w 770"/>
                <a:gd name="T97" fmla="*/ 18 h 1070"/>
                <a:gd name="T98" fmla="*/ 3 w 770"/>
                <a:gd name="T99" fmla="*/ 15 h 1070"/>
                <a:gd name="T100" fmla="*/ 5 w 770"/>
                <a:gd name="T101" fmla="*/ 10 h 1070"/>
                <a:gd name="T102" fmla="*/ 6 w 770"/>
                <a:gd name="T103" fmla="*/ 4 h 1070"/>
                <a:gd name="T104" fmla="*/ 5 w 770"/>
                <a:gd name="T105" fmla="*/ 4 h 1070"/>
                <a:gd name="T106" fmla="*/ 5 w 770"/>
                <a:gd name="T107" fmla="*/ 2 h 1070"/>
                <a:gd name="T108" fmla="*/ 6 w 770"/>
                <a:gd name="T109" fmla="*/ 1 h 1070"/>
                <a:gd name="T110" fmla="*/ 11 w 770"/>
                <a:gd name="T111" fmla="*/ 1 h 10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70"/>
                <a:gd name="T169" fmla="*/ 0 h 1070"/>
                <a:gd name="T170" fmla="*/ 770 w 770"/>
                <a:gd name="T171" fmla="*/ 1070 h 10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70" h="1070">
                  <a:moveTo>
                    <a:pt x="649" y="1020"/>
                  </a:moveTo>
                  <a:lnTo>
                    <a:pt x="651" y="1026"/>
                  </a:lnTo>
                  <a:lnTo>
                    <a:pt x="655" y="1031"/>
                  </a:lnTo>
                  <a:lnTo>
                    <a:pt x="658" y="1034"/>
                  </a:lnTo>
                  <a:lnTo>
                    <a:pt x="663" y="1037"/>
                  </a:lnTo>
                  <a:lnTo>
                    <a:pt x="670" y="1039"/>
                  </a:lnTo>
                  <a:lnTo>
                    <a:pt x="670" y="1020"/>
                  </a:lnTo>
                  <a:lnTo>
                    <a:pt x="649" y="1020"/>
                  </a:lnTo>
                  <a:close/>
                  <a:moveTo>
                    <a:pt x="660" y="990"/>
                  </a:moveTo>
                  <a:lnTo>
                    <a:pt x="660" y="1000"/>
                  </a:lnTo>
                  <a:lnTo>
                    <a:pt x="670" y="1000"/>
                  </a:lnTo>
                  <a:lnTo>
                    <a:pt x="670" y="990"/>
                  </a:lnTo>
                  <a:lnTo>
                    <a:pt x="660" y="990"/>
                  </a:lnTo>
                  <a:close/>
                  <a:moveTo>
                    <a:pt x="619" y="951"/>
                  </a:moveTo>
                  <a:lnTo>
                    <a:pt x="619" y="959"/>
                  </a:lnTo>
                  <a:lnTo>
                    <a:pt x="629" y="959"/>
                  </a:lnTo>
                  <a:lnTo>
                    <a:pt x="629" y="951"/>
                  </a:lnTo>
                  <a:lnTo>
                    <a:pt x="619" y="951"/>
                  </a:lnTo>
                  <a:close/>
                  <a:moveTo>
                    <a:pt x="40" y="730"/>
                  </a:moveTo>
                  <a:lnTo>
                    <a:pt x="40" y="751"/>
                  </a:lnTo>
                  <a:lnTo>
                    <a:pt x="50" y="751"/>
                  </a:lnTo>
                  <a:lnTo>
                    <a:pt x="50" y="730"/>
                  </a:lnTo>
                  <a:lnTo>
                    <a:pt x="40" y="730"/>
                  </a:lnTo>
                  <a:close/>
                  <a:moveTo>
                    <a:pt x="431" y="82"/>
                  </a:moveTo>
                  <a:lnTo>
                    <a:pt x="420" y="90"/>
                  </a:lnTo>
                  <a:lnTo>
                    <a:pt x="405" y="94"/>
                  </a:lnTo>
                  <a:lnTo>
                    <a:pt x="385" y="94"/>
                  </a:lnTo>
                  <a:lnTo>
                    <a:pt x="364" y="92"/>
                  </a:lnTo>
                  <a:lnTo>
                    <a:pt x="344" y="92"/>
                  </a:lnTo>
                  <a:lnTo>
                    <a:pt x="324" y="90"/>
                  </a:lnTo>
                  <a:lnTo>
                    <a:pt x="305" y="92"/>
                  </a:lnTo>
                  <a:lnTo>
                    <a:pt x="296" y="95"/>
                  </a:lnTo>
                  <a:lnTo>
                    <a:pt x="288" y="100"/>
                  </a:lnTo>
                  <a:lnTo>
                    <a:pt x="280" y="104"/>
                  </a:lnTo>
                  <a:lnTo>
                    <a:pt x="271" y="102"/>
                  </a:lnTo>
                  <a:lnTo>
                    <a:pt x="266" y="133"/>
                  </a:lnTo>
                  <a:lnTo>
                    <a:pt x="266" y="167"/>
                  </a:lnTo>
                  <a:lnTo>
                    <a:pt x="264" y="199"/>
                  </a:lnTo>
                  <a:lnTo>
                    <a:pt x="261" y="231"/>
                  </a:lnTo>
                  <a:lnTo>
                    <a:pt x="251" y="231"/>
                  </a:lnTo>
                  <a:lnTo>
                    <a:pt x="251" y="240"/>
                  </a:lnTo>
                  <a:lnTo>
                    <a:pt x="252" y="251"/>
                  </a:lnTo>
                  <a:lnTo>
                    <a:pt x="251" y="262"/>
                  </a:lnTo>
                  <a:lnTo>
                    <a:pt x="249" y="263"/>
                  </a:lnTo>
                  <a:lnTo>
                    <a:pt x="246" y="263"/>
                  </a:lnTo>
                  <a:lnTo>
                    <a:pt x="244" y="265"/>
                  </a:lnTo>
                  <a:lnTo>
                    <a:pt x="242" y="265"/>
                  </a:lnTo>
                  <a:lnTo>
                    <a:pt x="242" y="268"/>
                  </a:lnTo>
                  <a:lnTo>
                    <a:pt x="240" y="272"/>
                  </a:lnTo>
                  <a:lnTo>
                    <a:pt x="240" y="311"/>
                  </a:lnTo>
                  <a:lnTo>
                    <a:pt x="232" y="311"/>
                  </a:lnTo>
                  <a:lnTo>
                    <a:pt x="232" y="313"/>
                  </a:lnTo>
                  <a:lnTo>
                    <a:pt x="230" y="316"/>
                  </a:lnTo>
                  <a:lnTo>
                    <a:pt x="230" y="318"/>
                  </a:lnTo>
                  <a:lnTo>
                    <a:pt x="229" y="319"/>
                  </a:lnTo>
                  <a:lnTo>
                    <a:pt x="229" y="321"/>
                  </a:lnTo>
                  <a:lnTo>
                    <a:pt x="227" y="323"/>
                  </a:lnTo>
                  <a:lnTo>
                    <a:pt x="224" y="323"/>
                  </a:lnTo>
                  <a:lnTo>
                    <a:pt x="220" y="321"/>
                  </a:lnTo>
                  <a:lnTo>
                    <a:pt x="220" y="355"/>
                  </a:lnTo>
                  <a:lnTo>
                    <a:pt x="217" y="386"/>
                  </a:lnTo>
                  <a:lnTo>
                    <a:pt x="207" y="440"/>
                  </a:lnTo>
                  <a:lnTo>
                    <a:pt x="201" y="469"/>
                  </a:lnTo>
                  <a:lnTo>
                    <a:pt x="200" y="501"/>
                  </a:lnTo>
                  <a:lnTo>
                    <a:pt x="215" y="494"/>
                  </a:lnTo>
                  <a:lnTo>
                    <a:pt x="229" y="486"/>
                  </a:lnTo>
                  <a:lnTo>
                    <a:pt x="239" y="476"/>
                  </a:lnTo>
                  <a:lnTo>
                    <a:pt x="246" y="462"/>
                  </a:lnTo>
                  <a:lnTo>
                    <a:pt x="259" y="459"/>
                  </a:lnTo>
                  <a:lnTo>
                    <a:pt x="280" y="445"/>
                  </a:lnTo>
                  <a:lnTo>
                    <a:pt x="293" y="442"/>
                  </a:lnTo>
                  <a:lnTo>
                    <a:pt x="310" y="442"/>
                  </a:lnTo>
                  <a:lnTo>
                    <a:pt x="312" y="435"/>
                  </a:lnTo>
                  <a:lnTo>
                    <a:pt x="310" y="428"/>
                  </a:lnTo>
                  <a:lnTo>
                    <a:pt x="310" y="420"/>
                  </a:lnTo>
                  <a:lnTo>
                    <a:pt x="312" y="414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20" y="413"/>
                  </a:lnTo>
                  <a:lnTo>
                    <a:pt x="320" y="414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4" y="421"/>
                  </a:lnTo>
                  <a:lnTo>
                    <a:pt x="330" y="421"/>
                  </a:lnTo>
                  <a:lnTo>
                    <a:pt x="329" y="416"/>
                  </a:lnTo>
                  <a:lnTo>
                    <a:pt x="330" y="414"/>
                  </a:lnTo>
                  <a:lnTo>
                    <a:pt x="330" y="413"/>
                  </a:lnTo>
                  <a:lnTo>
                    <a:pt x="334" y="411"/>
                  </a:lnTo>
                  <a:lnTo>
                    <a:pt x="351" y="411"/>
                  </a:lnTo>
                  <a:lnTo>
                    <a:pt x="351" y="396"/>
                  </a:lnTo>
                  <a:lnTo>
                    <a:pt x="352" y="392"/>
                  </a:lnTo>
                  <a:lnTo>
                    <a:pt x="356" y="391"/>
                  </a:lnTo>
                  <a:lnTo>
                    <a:pt x="368" y="389"/>
                  </a:lnTo>
                  <a:lnTo>
                    <a:pt x="385" y="379"/>
                  </a:lnTo>
                  <a:lnTo>
                    <a:pt x="395" y="374"/>
                  </a:lnTo>
                  <a:lnTo>
                    <a:pt x="405" y="370"/>
                  </a:lnTo>
                  <a:lnTo>
                    <a:pt x="420" y="372"/>
                  </a:lnTo>
                  <a:lnTo>
                    <a:pt x="424" y="362"/>
                  </a:lnTo>
                  <a:lnTo>
                    <a:pt x="432" y="353"/>
                  </a:lnTo>
                  <a:lnTo>
                    <a:pt x="444" y="352"/>
                  </a:lnTo>
                  <a:lnTo>
                    <a:pt x="459" y="352"/>
                  </a:lnTo>
                  <a:lnTo>
                    <a:pt x="463" y="340"/>
                  </a:lnTo>
                  <a:lnTo>
                    <a:pt x="470" y="331"/>
                  </a:lnTo>
                  <a:lnTo>
                    <a:pt x="478" y="324"/>
                  </a:lnTo>
                  <a:lnTo>
                    <a:pt x="490" y="321"/>
                  </a:lnTo>
                  <a:lnTo>
                    <a:pt x="500" y="318"/>
                  </a:lnTo>
                  <a:lnTo>
                    <a:pt x="510" y="311"/>
                  </a:lnTo>
                  <a:lnTo>
                    <a:pt x="515" y="302"/>
                  </a:lnTo>
                  <a:lnTo>
                    <a:pt x="549" y="302"/>
                  </a:lnTo>
                  <a:lnTo>
                    <a:pt x="551" y="287"/>
                  </a:lnTo>
                  <a:lnTo>
                    <a:pt x="554" y="279"/>
                  </a:lnTo>
                  <a:lnTo>
                    <a:pt x="561" y="274"/>
                  </a:lnTo>
                  <a:lnTo>
                    <a:pt x="571" y="275"/>
                  </a:lnTo>
                  <a:lnTo>
                    <a:pt x="580" y="282"/>
                  </a:lnTo>
                  <a:lnTo>
                    <a:pt x="582" y="268"/>
                  </a:lnTo>
                  <a:lnTo>
                    <a:pt x="587" y="258"/>
                  </a:lnTo>
                  <a:lnTo>
                    <a:pt x="595" y="251"/>
                  </a:lnTo>
                  <a:lnTo>
                    <a:pt x="605" y="248"/>
                  </a:lnTo>
                  <a:lnTo>
                    <a:pt x="629" y="241"/>
                  </a:lnTo>
                  <a:lnTo>
                    <a:pt x="634" y="224"/>
                  </a:lnTo>
                  <a:lnTo>
                    <a:pt x="643" y="212"/>
                  </a:lnTo>
                  <a:lnTo>
                    <a:pt x="655" y="202"/>
                  </a:lnTo>
                  <a:lnTo>
                    <a:pt x="668" y="195"/>
                  </a:lnTo>
                  <a:lnTo>
                    <a:pt x="682" y="187"/>
                  </a:lnTo>
                  <a:lnTo>
                    <a:pt x="692" y="175"/>
                  </a:lnTo>
                  <a:lnTo>
                    <a:pt x="699" y="161"/>
                  </a:lnTo>
                  <a:lnTo>
                    <a:pt x="683" y="160"/>
                  </a:lnTo>
                  <a:lnTo>
                    <a:pt x="673" y="153"/>
                  </a:lnTo>
                  <a:lnTo>
                    <a:pt x="660" y="133"/>
                  </a:lnTo>
                  <a:lnTo>
                    <a:pt x="641" y="133"/>
                  </a:lnTo>
                  <a:lnTo>
                    <a:pt x="590" y="112"/>
                  </a:lnTo>
                  <a:lnTo>
                    <a:pt x="576" y="111"/>
                  </a:lnTo>
                  <a:lnTo>
                    <a:pt x="563" y="112"/>
                  </a:lnTo>
                  <a:lnTo>
                    <a:pt x="549" y="112"/>
                  </a:lnTo>
                  <a:lnTo>
                    <a:pt x="548" y="111"/>
                  </a:lnTo>
                  <a:lnTo>
                    <a:pt x="546" y="107"/>
                  </a:lnTo>
                  <a:lnTo>
                    <a:pt x="546" y="105"/>
                  </a:lnTo>
                  <a:lnTo>
                    <a:pt x="539" y="102"/>
                  </a:lnTo>
                  <a:lnTo>
                    <a:pt x="512" y="97"/>
                  </a:lnTo>
                  <a:lnTo>
                    <a:pt x="458" y="90"/>
                  </a:lnTo>
                  <a:lnTo>
                    <a:pt x="431" y="82"/>
                  </a:lnTo>
                  <a:close/>
                  <a:moveTo>
                    <a:pt x="420" y="0"/>
                  </a:moveTo>
                  <a:lnTo>
                    <a:pt x="427" y="4"/>
                  </a:lnTo>
                  <a:lnTo>
                    <a:pt x="431" y="12"/>
                  </a:lnTo>
                  <a:lnTo>
                    <a:pt x="437" y="7"/>
                  </a:lnTo>
                  <a:lnTo>
                    <a:pt x="448" y="4"/>
                  </a:lnTo>
                  <a:lnTo>
                    <a:pt x="459" y="2"/>
                  </a:lnTo>
                  <a:lnTo>
                    <a:pt x="468" y="4"/>
                  </a:lnTo>
                  <a:lnTo>
                    <a:pt x="475" y="12"/>
                  </a:lnTo>
                  <a:lnTo>
                    <a:pt x="485" y="4"/>
                  </a:lnTo>
                  <a:lnTo>
                    <a:pt x="495" y="0"/>
                  </a:lnTo>
                  <a:lnTo>
                    <a:pt x="509" y="2"/>
                  </a:lnTo>
                  <a:lnTo>
                    <a:pt x="520" y="5"/>
                  </a:lnTo>
                  <a:lnTo>
                    <a:pt x="532" y="7"/>
                  </a:lnTo>
                  <a:lnTo>
                    <a:pt x="543" y="7"/>
                  </a:lnTo>
                  <a:lnTo>
                    <a:pt x="549" y="2"/>
                  </a:lnTo>
                  <a:lnTo>
                    <a:pt x="561" y="9"/>
                  </a:lnTo>
                  <a:lnTo>
                    <a:pt x="576" y="12"/>
                  </a:lnTo>
                  <a:lnTo>
                    <a:pt x="629" y="12"/>
                  </a:lnTo>
                  <a:lnTo>
                    <a:pt x="641" y="24"/>
                  </a:lnTo>
                  <a:lnTo>
                    <a:pt x="658" y="31"/>
                  </a:lnTo>
                  <a:lnTo>
                    <a:pt x="680" y="32"/>
                  </a:lnTo>
                  <a:lnTo>
                    <a:pt x="700" y="55"/>
                  </a:lnTo>
                  <a:lnTo>
                    <a:pt x="726" y="73"/>
                  </a:lnTo>
                  <a:lnTo>
                    <a:pt x="750" y="92"/>
                  </a:lnTo>
                  <a:lnTo>
                    <a:pt x="751" y="114"/>
                  </a:lnTo>
                  <a:lnTo>
                    <a:pt x="756" y="134"/>
                  </a:lnTo>
                  <a:lnTo>
                    <a:pt x="761" y="153"/>
                  </a:lnTo>
                  <a:lnTo>
                    <a:pt x="767" y="173"/>
                  </a:lnTo>
                  <a:lnTo>
                    <a:pt x="770" y="195"/>
                  </a:lnTo>
                  <a:lnTo>
                    <a:pt x="770" y="223"/>
                  </a:lnTo>
                  <a:lnTo>
                    <a:pt x="756" y="231"/>
                  </a:lnTo>
                  <a:lnTo>
                    <a:pt x="746" y="245"/>
                  </a:lnTo>
                  <a:lnTo>
                    <a:pt x="741" y="262"/>
                  </a:lnTo>
                  <a:lnTo>
                    <a:pt x="739" y="282"/>
                  </a:lnTo>
                  <a:lnTo>
                    <a:pt x="726" y="289"/>
                  </a:lnTo>
                  <a:lnTo>
                    <a:pt x="719" y="290"/>
                  </a:lnTo>
                  <a:lnTo>
                    <a:pt x="712" y="294"/>
                  </a:lnTo>
                  <a:lnTo>
                    <a:pt x="709" y="301"/>
                  </a:lnTo>
                  <a:lnTo>
                    <a:pt x="709" y="311"/>
                  </a:lnTo>
                  <a:lnTo>
                    <a:pt x="697" y="311"/>
                  </a:lnTo>
                  <a:lnTo>
                    <a:pt x="688" y="316"/>
                  </a:lnTo>
                  <a:lnTo>
                    <a:pt x="682" y="324"/>
                  </a:lnTo>
                  <a:lnTo>
                    <a:pt x="678" y="333"/>
                  </a:lnTo>
                  <a:lnTo>
                    <a:pt x="675" y="343"/>
                  </a:lnTo>
                  <a:lnTo>
                    <a:pt x="670" y="352"/>
                  </a:lnTo>
                  <a:lnTo>
                    <a:pt x="644" y="352"/>
                  </a:lnTo>
                  <a:lnTo>
                    <a:pt x="641" y="353"/>
                  </a:lnTo>
                  <a:lnTo>
                    <a:pt x="639" y="360"/>
                  </a:lnTo>
                  <a:lnTo>
                    <a:pt x="639" y="367"/>
                  </a:lnTo>
                  <a:lnTo>
                    <a:pt x="641" y="375"/>
                  </a:lnTo>
                  <a:lnTo>
                    <a:pt x="639" y="382"/>
                  </a:lnTo>
                  <a:lnTo>
                    <a:pt x="616" y="394"/>
                  </a:lnTo>
                  <a:lnTo>
                    <a:pt x="571" y="421"/>
                  </a:lnTo>
                  <a:lnTo>
                    <a:pt x="544" y="431"/>
                  </a:lnTo>
                  <a:lnTo>
                    <a:pt x="541" y="433"/>
                  </a:lnTo>
                  <a:lnTo>
                    <a:pt x="541" y="435"/>
                  </a:lnTo>
                  <a:lnTo>
                    <a:pt x="539" y="438"/>
                  </a:lnTo>
                  <a:lnTo>
                    <a:pt x="539" y="452"/>
                  </a:lnTo>
                  <a:lnTo>
                    <a:pt x="519" y="453"/>
                  </a:lnTo>
                  <a:lnTo>
                    <a:pt x="502" y="460"/>
                  </a:lnTo>
                  <a:lnTo>
                    <a:pt x="487" y="469"/>
                  </a:lnTo>
                  <a:lnTo>
                    <a:pt x="475" y="479"/>
                  </a:lnTo>
                  <a:lnTo>
                    <a:pt x="461" y="487"/>
                  </a:lnTo>
                  <a:lnTo>
                    <a:pt x="446" y="496"/>
                  </a:lnTo>
                  <a:lnTo>
                    <a:pt x="427" y="501"/>
                  </a:lnTo>
                  <a:lnTo>
                    <a:pt x="405" y="501"/>
                  </a:lnTo>
                  <a:lnTo>
                    <a:pt x="400" y="508"/>
                  </a:lnTo>
                  <a:lnTo>
                    <a:pt x="393" y="515"/>
                  </a:lnTo>
                  <a:lnTo>
                    <a:pt x="385" y="520"/>
                  </a:lnTo>
                  <a:lnTo>
                    <a:pt x="375" y="521"/>
                  </a:lnTo>
                  <a:lnTo>
                    <a:pt x="361" y="521"/>
                  </a:lnTo>
                  <a:lnTo>
                    <a:pt x="359" y="525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3" y="530"/>
                  </a:lnTo>
                  <a:lnTo>
                    <a:pt x="364" y="530"/>
                  </a:lnTo>
                  <a:lnTo>
                    <a:pt x="366" y="532"/>
                  </a:lnTo>
                  <a:lnTo>
                    <a:pt x="368" y="532"/>
                  </a:lnTo>
                  <a:lnTo>
                    <a:pt x="371" y="535"/>
                  </a:lnTo>
                  <a:lnTo>
                    <a:pt x="371" y="538"/>
                  </a:lnTo>
                  <a:lnTo>
                    <a:pt x="369" y="542"/>
                  </a:lnTo>
                  <a:lnTo>
                    <a:pt x="356" y="537"/>
                  </a:lnTo>
                  <a:lnTo>
                    <a:pt x="344" y="538"/>
                  </a:lnTo>
                  <a:lnTo>
                    <a:pt x="332" y="545"/>
                  </a:lnTo>
                  <a:lnTo>
                    <a:pt x="320" y="555"/>
                  </a:lnTo>
                  <a:lnTo>
                    <a:pt x="308" y="567"/>
                  </a:lnTo>
                  <a:lnTo>
                    <a:pt x="295" y="576"/>
                  </a:lnTo>
                  <a:lnTo>
                    <a:pt x="281" y="581"/>
                  </a:lnTo>
                  <a:lnTo>
                    <a:pt x="293" y="599"/>
                  </a:lnTo>
                  <a:lnTo>
                    <a:pt x="308" y="613"/>
                  </a:lnTo>
                  <a:lnTo>
                    <a:pt x="327" y="625"/>
                  </a:lnTo>
                  <a:lnTo>
                    <a:pt x="351" y="630"/>
                  </a:lnTo>
                  <a:lnTo>
                    <a:pt x="354" y="640"/>
                  </a:lnTo>
                  <a:lnTo>
                    <a:pt x="359" y="647"/>
                  </a:lnTo>
                  <a:lnTo>
                    <a:pt x="368" y="650"/>
                  </a:lnTo>
                  <a:lnTo>
                    <a:pt x="380" y="650"/>
                  </a:lnTo>
                  <a:lnTo>
                    <a:pt x="378" y="661"/>
                  </a:lnTo>
                  <a:lnTo>
                    <a:pt x="381" y="667"/>
                  </a:lnTo>
                  <a:lnTo>
                    <a:pt x="386" y="671"/>
                  </a:lnTo>
                  <a:lnTo>
                    <a:pt x="393" y="672"/>
                  </a:lnTo>
                  <a:lnTo>
                    <a:pt x="400" y="676"/>
                  </a:lnTo>
                  <a:lnTo>
                    <a:pt x="402" y="681"/>
                  </a:lnTo>
                  <a:lnTo>
                    <a:pt x="400" y="691"/>
                  </a:lnTo>
                  <a:lnTo>
                    <a:pt x="431" y="691"/>
                  </a:lnTo>
                  <a:lnTo>
                    <a:pt x="431" y="701"/>
                  </a:lnTo>
                  <a:lnTo>
                    <a:pt x="436" y="708"/>
                  </a:lnTo>
                  <a:lnTo>
                    <a:pt x="442" y="713"/>
                  </a:lnTo>
                  <a:lnTo>
                    <a:pt x="451" y="717"/>
                  </a:lnTo>
                  <a:lnTo>
                    <a:pt x="458" y="720"/>
                  </a:lnTo>
                  <a:lnTo>
                    <a:pt x="461" y="728"/>
                  </a:lnTo>
                  <a:lnTo>
                    <a:pt x="459" y="740"/>
                  </a:lnTo>
                  <a:lnTo>
                    <a:pt x="480" y="747"/>
                  </a:lnTo>
                  <a:lnTo>
                    <a:pt x="495" y="757"/>
                  </a:lnTo>
                  <a:lnTo>
                    <a:pt x="510" y="769"/>
                  </a:lnTo>
                  <a:lnTo>
                    <a:pt x="524" y="781"/>
                  </a:lnTo>
                  <a:lnTo>
                    <a:pt x="539" y="791"/>
                  </a:lnTo>
                  <a:lnTo>
                    <a:pt x="541" y="795"/>
                  </a:lnTo>
                  <a:lnTo>
                    <a:pt x="541" y="798"/>
                  </a:lnTo>
                  <a:lnTo>
                    <a:pt x="539" y="800"/>
                  </a:lnTo>
                  <a:lnTo>
                    <a:pt x="534" y="800"/>
                  </a:lnTo>
                  <a:lnTo>
                    <a:pt x="532" y="801"/>
                  </a:lnTo>
                  <a:lnTo>
                    <a:pt x="531" y="801"/>
                  </a:lnTo>
                  <a:lnTo>
                    <a:pt x="529" y="803"/>
                  </a:lnTo>
                  <a:lnTo>
                    <a:pt x="529" y="810"/>
                  </a:lnTo>
                  <a:lnTo>
                    <a:pt x="539" y="803"/>
                  </a:lnTo>
                  <a:lnTo>
                    <a:pt x="548" y="801"/>
                  </a:lnTo>
                  <a:lnTo>
                    <a:pt x="556" y="805"/>
                  </a:lnTo>
                  <a:lnTo>
                    <a:pt x="566" y="808"/>
                  </a:lnTo>
                  <a:lnTo>
                    <a:pt x="580" y="810"/>
                  </a:lnTo>
                  <a:lnTo>
                    <a:pt x="578" y="827"/>
                  </a:lnTo>
                  <a:lnTo>
                    <a:pt x="583" y="837"/>
                  </a:lnTo>
                  <a:lnTo>
                    <a:pt x="593" y="842"/>
                  </a:lnTo>
                  <a:lnTo>
                    <a:pt x="609" y="841"/>
                  </a:lnTo>
                  <a:lnTo>
                    <a:pt x="607" y="847"/>
                  </a:lnTo>
                  <a:lnTo>
                    <a:pt x="605" y="851"/>
                  </a:lnTo>
                  <a:lnTo>
                    <a:pt x="600" y="856"/>
                  </a:lnTo>
                  <a:lnTo>
                    <a:pt x="599" y="861"/>
                  </a:lnTo>
                  <a:lnTo>
                    <a:pt x="600" y="871"/>
                  </a:lnTo>
                  <a:lnTo>
                    <a:pt x="607" y="871"/>
                  </a:lnTo>
                  <a:lnTo>
                    <a:pt x="609" y="869"/>
                  </a:lnTo>
                  <a:lnTo>
                    <a:pt x="609" y="866"/>
                  </a:lnTo>
                  <a:lnTo>
                    <a:pt x="610" y="863"/>
                  </a:lnTo>
                  <a:lnTo>
                    <a:pt x="610" y="861"/>
                  </a:lnTo>
                  <a:lnTo>
                    <a:pt x="612" y="859"/>
                  </a:lnTo>
                  <a:lnTo>
                    <a:pt x="616" y="859"/>
                  </a:lnTo>
                  <a:lnTo>
                    <a:pt x="619" y="861"/>
                  </a:lnTo>
                  <a:lnTo>
                    <a:pt x="614" y="869"/>
                  </a:lnTo>
                  <a:lnTo>
                    <a:pt x="612" y="874"/>
                  </a:lnTo>
                  <a:lnTo>
                    <a:pt x="616" y="885"/>
                  </a:lnTo>
                  <a:lnTo>
                    <a:pt x="614" y="891"/>
                  </a:lnTo>
                  <a:lnTo>
                    <a:pt x="609" y="900"/>
                  </a:lnTo>
                  <a:lnTo>
                    <a:pt x="617" y="898"/>
                  </a:lnTo>
                  <a:lnTo>
                    <a:pt x="627" y="888"/>
                  </a:lnTo>
                  <a:lnTo>
                    <a:pt x="631" y="881"/>
                  </a:lnTo>
                  <a:lnTo>
                    <a:pt x="639" y="880"/>
                  </a:lnTo>
                  <a:lnTo>
                    <a:pt x="641" y="886"/>
                  </a:lnTo>
                  <a:lnTo>
                    <a:pt x="641" y="893"/>
                  </a:lnTo>
                  <a:lnTo>
                    <a:pt x="639" y="897"/>
                  </a:lnTo>
                  <a:lnTo>
                    <a:pt x="632" y="900"/>
                  </a:lnTo>
                  <a:lnTo>
                    <a:pt x="631" y="900"/>
                  </a:lnTo>
                  <a:lnTo>
                    <a:pt x="627" y="902"/>
                  </a:lnTo>
                  <a:lnTo>
                    <a:pt x="624" y="902"/>
                  </a:lnTo>
                  <a:lnTo>
                    <a:pt x="621" y="903"/>
                  </a:lnTo>
                  <a:lnTo>
                    <a:pt x="619" y="905"/>
                  </a:lnTo>
                  <a:lnTo>
                    <a:pt x="631" y="907"/>
                  </a:lnTo>
                  <a:lnTo>
                    <a:pt x="643" y="905"/>
                  </a:lnTo>
                  <a:lnTo>
                    <a:pt x="653" y="903"/>
                  </a:lnTo>
                  <a:lnTo>
                    <a:pt x="665" y="905"/>
                  </a:lnTo>
                  <a:lnTo>
                    <a:pt x="680" y="910"/>
                  </a:lnTo>
                  <a:lnTo>
                    <a:pt x="680" y="941"/>
                  </a:lnTo>
                  <a:lnTo>
                    <a:pt x="687" y="941"/>
                  </a:lnTo>
                  <a:lnTo>
                    <a:pt x="688" y="939"/>
                  </a:lnTo>
                  <a:lnTo>
                    <a:pt x="688" y="936"/>
                  </a:lnTo>
                  <a:lnTo>
                    <a:pt x="690" y="932"/>
                  </a:lnTo>
                  <a:lnTo>
                    <a:pt x="690" y="930"/>
                  </a:lnTo>
                  <a:lnTo>
                    <a:pt x="692" y="929"/>
                  </a:lnTo>
                  <a:lnTo>
                    <a:pt x="695" y="929"/>
                  </a:lnTo>
                  <a:lnTo>
                    <a:pt x="699" y="930"/>
                  </a:lnTo>
                  <a:lnTo>
                    <a:pt x="709" y="949"/>
                  </a:lnTo>
                  <a:lnTo>
                    <a:pt x="719" y="970"/>
                  </a:lnTo>
                  <a:lnTo>
                    <a:pt x="722" y="971"/>
                  </a:lnTo>
                  <a:lnTo>
                    <a:pt x="726" y="971"/>
                  </a:lnTo>
                  <a:lnTo>
                    <a:pt x="728" y="970"/>
                  </a:lnTo>
                  <a:lnTo>
                    <a:pt x="728" y="968"/>
                  </a:lnTo>
                  <a:lnTo>
                    <a:pt x="729" y="966"/>
                  </a:lnTo>
                  <a:lnTo>
                    <a:pt x="729" y="964"/>
                  </a:lnTo>
                  <a:lnTo>
                    <a:pt x="731" y="961"/>
                  </a:lnTo>
                  <a:lnTo>
                    <a:pt x="731" y="959"/>
                  </a:lnTo>
                  <a:lnTo>
                    <a:pt x="739" y="959"/>
                  </a:lnTo>
                  <a:lnTo>
                    <a:pt x="739" y="1000"/>
                  </a:lnTo>
                  <a:lnTo>
                    <a:pt x="733" y="1002"/>
                  </a:lnTo>
                  <a:lnTo>
                    <a:pt x="729" y="1005"/>
                  </a:lnTo>
                  <a:lnTo>
                    <a:pt x="719" y="1012"/>
                  </a:lnTo>
                  <a:lnTo>
                    <a:pt x="709" y="1010"/>
                  </a:lnTo>
                  <a:lnTo>
                    <a:pt x="709" y="1017"/>
                  </a:lnTo>
                  <a:lnTo>
                    <a:pt x="711" y="1019"/>
                  </a:lnTo>
                  <a:lnTo>
                    <a:pt x="714" y="1019"/>
                  </a:lnTo>
                  <a:lnTo>
                    <a:pt x="716" y="1020"/>
                  </a:lnTo>
                  <a:lnTo>
                    <a:pt x="717" y="1020"/>
                  </a:lnTo>
                  <a:lnTo>
                    <a:pt x="721" y="1024"/>
                  </a:lnTo>
                  <a:lnTo>
                    <a:pt x="721" y="1027"/>
                  </a:lnTo>
                  <a:lnTo>
                    <a:pt x="719" y="1031"/>
                  </a:lnTo>
                  <a:lnTo>
                    <a:pt x="711" y="1034"/>
                  </a:lnTo>
                  <a:lnTo>
                    <a:pt x="704" y="1039"/>
                  </a:lnTo>
                  <a:lnTo>
                    <a:pt x="699" y="1048"/>
                  </a:lnTo>
                  <a:lnTo>
                    <a:pt x="699" y="1059"/>
                  </a:lnTo>
                  <a:lnTo>
                    <a:pt x="678" y="1059"/>
                  </a:lnTo>
                  <a:lnTo>
                    <a:pt x="663" y="1063"/>
                  </a:lnTo>
                  <a:lnTo>
                    <a:pt x="649" y="1070"/>
                  </a:lnTo>
                  <a:lnTo>
                    <a:pt x="643" y="1058"/>
                  </a:lnTo>
                  <a:lnTo>
                    <a:pt x="631" y="1049"/>
                  </a:lnTo>
                  <a:lnTo>
                    <a:pt x="616" y="1043"/>
                  </a:lnTo>
                  <a:lnTo>
                    <a:pt x="600" y="1039"/>
                  </a:lnTo>
                  <a:lnTo>
                    <a:pt x="602" y="1034"/>
                  </a:lnTo>
                  <a:lnTo>
                    <a:pt x="600" y="1029"/>
                  </a:lnTo>
                  <a:lnTo>
                    <a:pt x="597" y="1022"/>
                  </a:lnTo>
                  <a:lnTo>
                    <a:pt x="514" y="939"/>
                  </a:lnTo>
                  <a:lnTo>
                    <a:pt x="480" y="900"/>
                  </a:lnTo>
                  <a:lnTo>
                    <a:pt x="470" y="902"/>
                  </a:lnTo>
                  <a:lnTo>
                    <a:pt x="464" y="900"/>
                  </a:lnTo>
                  <a:lnTo>
                    <a:pt x="461" y="895"/>
                  </a:lnTo>
                  <a:lnTo>
                    <a:pt x="456" y="891"/>
                  </a:lnTo>
                  <a:lnTo>
                    <a:pt x="449" y="890"/>
                  </a:lnTo>
                  <a:lnTo>
                    <a:pt x="444" y="876"/>
                  </a:lnTo>
                  <a:lnTo>
                    <a:pt x="434" y="859"/>
                  </a:lnTo>
                  <a:lnTo>
                    <a:pt x="420" y="842"/>
                  </a:lnTo>
                  <a:lnTo>
                    <a:pt x="405" y="825"/>
                  </a:lnTo>
                  <a:lnTo>
                    <a:pt x="381" y="801"/>
                  </a:lnTo>
                  <a:lnTo>
                    <a:pt x="373" y="795"/>
                  </a:lnTo>
                  <a:lnTo>
                    <a:pt x="364" y="793"/>
                  </a:lnTo>
                  <a:lnTo>
                    <a:pt x="351" y="791"/>
                  </a:lnTo>
                  <a:lnTo>
                    <a:pt x="327" y="762"/>
                  </a:lnTo>
                  <a:lnTo>
                    <a:pt x="276" y="711"/>
                  </a:lnTo>
                  <a:lnTo>
                    <a:pt x="257" y="691"/>
                  </a:lnTo>
                  <a:lnTo>
                    <a:pt x="239" y="672"/>
                  </a:lnTo>
                  <a:lnTo>
                    <a:pt x="218" y="654"/>
                  </a:lnTo>
                  <a:lnTo>
                    <a:pt x="196" y="640"/>
                  </a:lnTo>
                  <a:lnTo>
                    <a:pt x="196" y="684"/>
                  </a:lnTo>
                  <a:lnTo>
                    <a:pt x="193" y="732"/>
                  </a:lnTo>
                  <a:lnTo>
                    <a:pt x="188" y="784"/>
                  </a:lnTo>
                  <a:lnTo>
                    <a:pt x="183" y="839"/>
                  </a:lnTo>
                  <a:lnTo>
                    <a:pt x="181" y="895"/>
                  </a:lnTo>
                  <a:lnTo>
                    <a:pt x="181" y="951"/>
                  </a:lnTo>
                  <a:lnTo>
                    <a:pt x="156" y="970"/>
                  </a:lnTo>
                  <a:lnTo>
                    <a:pt x="123" y="981"/>
                  </a:lnTo>
                  <a:lnTo>
                    <a:pt x="88" y="988"/>
                  </a:lnTo>
                  <a:lnTo>
                    <a:pt x="47" y="992"/>
                  </a:lnTo>
                  <a:lnTo>
                    <a:pt x="1" y="990"/>
                  </a:lnTo>
                  <a:lnTo>
                    <a:pt x="0" y="963"/>
                  </a:lnTo>
                  <a:lnTo>
                    <a:pt x="1" y="941"/>
                  </a:lnTo>
                  <a:lnTo>
                    <a:pt x="5" y="919"/>
                  </a:lnTo>
                  <a:lnTo>
                    <a:pt x="8" y="898"/>
                  </a:lnTo>
                  <a:lnTo>
                    <a:pt x="11" y="876"/>
                  </a:lnTo>
                  <a:lnTo>
                    <a:pt x="11" y="851"/>
                  </a:lnTo>
                  <a:lnTo>
                    <a:pt x="18" y="851"/>
                  </a:lnTo>
                  <a:lnTo>
                    <a:pt x="22" y="847"/>
                  </a:lnTo>
                  <a:lnTo>
                    <a:pt x="22" y="820"/>
                  </a:lnTo>
                  <a:lnTo>
                    <a:pt x="33" y="810"/>
                  </a:lnTo>
                  <a:lnTo>
                    <a:pt x="39" y="795"/>
                  </a:lnTo>
                  <a:lnTo>
                    <a:pt x="40" y="776"/>
                  </a:lnTo>
                  <a:lnTo>
                    <a:pt x="40" y="774"/>
                  </a:lnTo>
                  <a:lnTo>
                    <a:pt x="37" y="771"/>
                  </a:lnTo>
                  <a:lnTo>
                    <a:pt x="32" y="771"/>
                  </a:lnTo>
                  <a:lnTo>
                    <a:pt x="32" y="725"/>
                  </a:lnTo>
                  <a:lnTo>
                    <a:pt x="33" y="711"/>
                  </a:lnTo>
                  <a:lnTo>
                    <a:pt x="39" y="701"/>
                  </a:lnTo>
                  <a:lnTo>
                    <a:pt x="47" y="695"/>
                  </a:lnTo>
                  <a:lnTo>
                    <a:pt x="61" y="691"/>
                  </a:lnTo>
                  <a:lnTo>
                    <a:pt x="62" y="695"/>
                  </a:lnTo>
                  <a:lnTo>
                    <a:pt x="62" y="698"/>
                  </a:lnTo>
                  <a:lnTo>
                    <a:pt x="61" y="700"/>
                  </a:lnTo>
                  <a:lnTo>
                    <a:pt x="59" y="700"/>
                  </a:lnTo>
                  <a:lnTo>
                    <a:pt x="56" y="701"/>
                  </a:lnTo>
                  <a:lnTo>
                    <a:pt x="54" y="701"/>
                  </a:lnTo>
                  <a:lnTo>
                    <a:pt x="50" y="705"/>
                  </a:lnTo>
                  <a:lnTo>
                    <a:pt x="50" y="711"/>
                  </a:lnTo>
                  <a:lnTo>
                    <a:pt x="62" y="706"/>
                  </a:lnTo>
                  <a:lnTo>
                    <a:pt x="69" y="698"/>
                  </a:lnTo>
                  <a:lnTo>
                    <a:pt x="76" y="688"/>
                  </a:lnTo>
                  <a:lnTo>
                    <a:pt x="79" y="676"/>
                  </a:lnTo>
                  <a:lnTo>
                    <a:pt x="84" y="666"/>
                  </a:lnTo>
                  <a:lnTo>
                    <a:pt x="91" y="655"/>
                  </a:lnTo>
                  <a:lnTo>
                    <a:pt x="88" y="654"/>
                  </a:lnTo>
                  <a:lnTo>
                    <a:pt x="86" y="650"/>
                  </a:lnTo>
                  <a:lnTo>
                    <a:pt x="84" y="649"/>
                  </a:lnTo>
                  <a:lnTo>
                    <a:pt x="83" y="645"/>
                  </a:lnTo>
                  <a:lnTo>
                    <a:pt x="79" y="642"/>
                  </a:lnTo>
                  <a:lnTo>
                    <a:pt x="76" y="640"/>
                  </a:lnTo>
                  <a:lnTo>
                    <a:pt x="71" y="640"/>
                  </a:lnTo>
                  <a:lnTo>
                    <a:pt x="71" y="635"/>
                  </a:lnTo>
                  <a:lnTo>
                    <a:pt x="72" y="632"/>
                  </a:lnTo>
                  <a:lnTo>
                    <a:pt x="76" y="630"/>
                  </a:lnTo>
                  <a:lnTo>
                    <a:pt x="79" y="627"/>
                  </a:lnTo>
                  <a:lnTo>
                    <a:pt x="86" y="623"/>
                  </a:lnTo>
                  <a:lnTo>
                    <a:pt x="89" y="620"/>
                  </a:lnTo>
                  <a:lnTo>
                    <a:pt x="91" y="616"/>
                  </a:lnTo>
                  <a:lnTo>
                    <a:pt x="89" y="613"/>
                  </a:lnTo>
                  <a:lnTo>
                    <a:pt x="86" y="611"/>
                  </a:lnTo>
                  <a:lnTo>
                    <a:pt x="71" y="611"/>
                  </a:lnTo>
                  <a:lnTo>
                    <a:pt x="76" y="599"/>
                  </a:lnTo>
                  <a:lnTo>
                    <a:pt x="79" y="588"/>
                  </a:lnTo>
                  <a:lnTo>
                    <a:pt x="83" y="572"/>
                  </a:lnTo>
                  <a:lnTo>
                    <a:pt x="86" y="559"/>
                  </a:lnTo>
                  <a:lnTo>
                    <a:pt x="91" y="549"/>
                  </a:lnTo>
                  <a:lnTo>
                    <a:pt x="101" y="542"/>
                  </a:lnTo>
                  <a:lnTo>
                    <a:pt x="96" y="533"/>
                  </a:lnTo>
                  <a:lnTo>
                    <a:pt x="91" y="521"/>
                  </a:lnTo>
                  <a:lnTo>
                    <a:pt x="89" y="508"/>
                  </a:lnTo>
                  <a:lnTo>
                    <a:pt x="91" y="491"/>
                  </a:lnTo>
                  <a:lnTo>
                    <a:pt x="101" y="491"/>
                  </a:lnTo>
                  <a:lnTo>
                    <a:pt x="101" y="462"/>
                  </a:lnTo>
                  <a:lnTo>
                    <a:pt x="112" y="462"/>
                  </a:lnTo>
                  <a:lnTo>
                    <a:pt x="112" y="448"/>
                  </a:lnTo>
                  <a:lnTo>
                    <a:pt x="110" y="435"/>
                  </a:lnTo>
                  <a:lnTo>
                    <a:pt x="112" y="421"/>
                  </a:lnTo>
                  <a:lnTo>
                    <a:pt x="120" y="391"/>
                  </a:lnTo>
                  <a:lnTo>
                    <a:pt x="130" y="358"/>
                  </a:lnTo>
                  <a:lnTo>
                    <a:pt x="139" y="326"/>
                  </a:lnTo>
                  <a:lnTo>
                    <a:pt x="140" y="292"/>
                  </a:lnTo>
                  <a:lnTo>
                    <a:pt x="152" y="280"/>
                  </a:lnTo>
                  <a:lnTo>
                    <a:pt x="166" y="246"/>
                  </a:lnTo>
                  <a:lnTo>
                    <a:pt x="171" y="229"/>
                  </a:lnTo>
                  <a:lnTo>
                    <a:pt x="179" y="214"/>
                  </a:lnTo>
                  <a:lnTo>
                    <a:pt x="191" y="202"/>
                  </a:lnTo>
                  <a:lnTo>
                    <a:pt x="191" y="145"/>
                  </a:lnTo>
                  <a:lnTo>
                    <a:pt x="188" y="141"/>
                  </a:lnTo>
                  <a:lnTo>
                    <a:pt x="178" y="141"/>
                  </a:lnTo>
                  <a:lnTo>
                    <a:pt x="176" y="143"/>
                  </a:lnTo>
                  <a:lnTo>
                    <a:pt x="173" y="141"/>
                  </a:lnTo>
                  <a:lnTo>
                    <a:pt x="171" y="141"/>
                  </a:lnTo>
                  <a:lnTo>
                    <a:pt x="169" y="139"/>
                  </a:lnTo>
                  <a:lnTo>
                    <a:pt x="169" y="136"/>
                  </a:lnTo>
                  <a:lnTo>
                    <a:pt x="171" y="133"/>
                  </a:lnTo>
                  <a:lnTo>
                    <a:pt x="154" y="139"/>
                  </a:lnTo>
                  <a:lnTo>
                    <a:pt x="144" y="143"/>
                  </a:lnTo>
                  <a:lnTo>
                    <a:pt x="130" y="143"/>
                  </a:lnTo>
                  <a:lnTo>
                    <a:pt x="128" y="136"/>
                  </a:lnTo>
                  <a:lnTo>
                    <a:pt x="125" y="131"/>
                  </a:lnTo>
                  <a:lnTo>
                    <a:pt x="122" y="128"/>
                  </a:lnTo>
                  <a:lnTo>
                    <a:pt x="117" y="124"/>
                  </a:lnTo>
                  <a:lnTo>
                    <a:pt x="112" y="122"/>
                  </a:lnTo>
                  <a:lnTo>
                    <a:pt x="110" y="105"/>
                  </a:lnTo>
                  <a:lnTo>
                    <a:pt x="113" y="94"/>
                  </a:lnTo>
                  <a:lnTo>
                    <a:pt x="122" y="85"/>
                  </a:lnTo>
                  <a:lnTo>
                    <a:pt x="132" y="80"/>
                  </a:lnTo>
                  <a:lnTo>
                    <a:pt x="156" y="73"/>
                  </a:lnTo>
                  <a:lnTo>
                    <a:pt x="166" y="70"/>
                  </a:lnTo>
                  <a:lnTo>
                    <a:pt x="176" y="63"/>
                  </a:lnTo>
                  <a:lnTo>
                    <a:pt x="181" y="53"/>
                  </a:lnTo>
                  <a:lnTo>
                    <a:pt x="207" y="53"/>
                  </a:lnTo>
                  <a:lnTo>
                    <a:pt x="208" y="51"/>
                  </a:lnTo>
                  <a:lnTo>
                    <a:pt x="210" y="48"/>
                  </a:lnTo>
                  <a:lnTo>
                    <a:pt x="210" y="32"/>
                  </a:lnTo>
                  <a:lnTo>
                    <a:pt x="222" y="31"/>
                  </a:lnTo>
                  <a:lnTo>
                    <a:pt x="234" y="26"/>
                  </a:lnTo>
                  <a:lnTo>
                    <a:pt x="246" y="22"/>
                  </a:lnTo>
                  <a:lnTo>
                    <a:pt x="257" y="24"/>
                  </a:lnTo>
                  <a:lnTo>
                    <a:pt x="266" y="32"/>
                  </a:lnTo>
                  <a:lnTo>
                    <a:pt x="278" y="24"/>
                  </a:lnTo>
                  <a:lnTo>
                    <a:pt x="308" y="17"/>
                  </a:lnTo>
                  <a:lnTo>
                    <a:pt x="325" y="15"/>
                  </a:lnTo>
                  <a:lnTo>
                    <a:pt x="341" y="10"/>
                  </a:lnTo>
                  <a:lnTo>
                    <a:pt x="351" y="2"/>
                  </a:lnTo>
                  <a:lnTo>
                    <a:pt x="358" y="4"/>
                  </a:lnTo>
                  <a:lnTo>
                    <a:pt x="368" y="2"/>
                  </a:lnTo>
                  <a:lnTo>
                    <a:pt x="383" y="2"/>
                  </a:lnTo>
                  <a:lnTo>
                    <a:pt x="388" y="5"/>
                  </a:lnTo>
                  <a:lnTo>
                    <a:pt x="390" y="12"/>
                  </a:lnTo>
                  <a:lnTo>
                    <a:pt x="395" y="9"/>
                  </a:lnTo>
                  <a:lnTo>
                    <a:pt x="412" y="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1" name="Freeform 55"/>
            <p:cNvSpPr>
              <a:spLocks noEditPoints="1"/>
            </p:cNvSpPr>
            <p:nvPr/>
          </p:nvSpPr>
          <p:spPr bwMode="auto">
            <a:xfrm>
              <a:off x="2028" y="1618"/>
              <a:ext cx="329" cy="241"/>
            </a:xfrm>
            <a:custGeom>
              <a:avLst/>
              <a:gdLst>
                <a:gd name="T0" fmla="*/ 18 w 659"/>
                <a:gd name="T1" fmla="*/ 12 h 480"/>
                <a:gd name="T2" fmla="*/ 12 w 659"/>
                <a:gd name="T3" fmla="*/ 11 h 480"/>
                <a:gd name="T4" fmla="*/ 16 w 659"/>
                <a:gd name="T5" fmla="*/ 12 h 480"/>
                <a:gd name="T6" fmla="*/ 12 w 659"/>
                <a:gd name="T7" fmla="*/ 11 h 480"/>
                <a:gd name="T8" fmla="*/ 9 w 659"/>
                <a:gd name="T9" fmla="*/ 11 h 480"/>
                <a:gd name="T10" fmla="*/ 15 w 659"/>
                <a:gd name="T11" fmla="*/ 10 h 480"/>
                <a:gd name="T12" fmla="*/ 15 w 659"/>
                <a:gd name="T13" fmla="*/ 10 h 480"/>
                <a:gd name="T14" fmla="*/ 7 w 659"/>
                <a:gd name="T15" fmla="*/ 1 h 480"/>
                <a:gd name="T16" fmla="*/ 10 w 659"/>
                <a:gd name="T17" fmla="*/ 4 h 480"/>
                <a:gd name="T18" fmla="*/ 8 w 659"/>
                <a:gd name="T19" fmla="*/ 7 h 480"/>
                <a:gd name="T20" fmla="*/ 7 w 659"/>
                <a:gd name="T21" fmla="*/ 8 h 480"/>
                <a:gd name="T22" fmla="*/ 7 w 659"/>
                <a:gd name="T23" fmla="*/ 8 h 480"/>
                <a:gd name="T24" fmla="*/ 7 w 659"/>
                <a:gd name="T25" fmla="*/ 8 h 480"/>
                <a:gd name="T26" fmla="*/ 6 w 659"/>
                <a:gd name="T27" fmla="*/ 9 h 480"/>
                <a:gd name="T28" fmla="*/ 6 w 659"/>
                <a:gd name="T29" fmla="*/ 9 h 480"/>
                <a:gd name="T30" fmla="*/ 5 w 659"/>
                <a:gd name="T31" fmla="*/ 11 h 480"/>
                <a:gd name="T32" fmla="*/ 7 w 659"/>
                <a:gd name="T33" fmla="*/ 11 h 480"/>
                <a:gd name="T34" fmla="*/ 7 w 659"/>
                <a:gd name="T35" fmla="*/ 10 h 480"/>
                <a:gd name="T36" fmla="*/ 7 w 659"/>
                <a:gd name="T37" fmla="*/ 11 h 480"/>
                <a:gd name="T38" fmla="*/ 8 w 659"/>
                <a:gd name="T39" fmla="*/ 10 h 480"/>
                <a:gd name="T40" fmla="*/ 9 w 659"/>
                <a:gd name="T41" fmla="*/ 10 h 480"/>
                <a:gd name="T42" fmla="*/ 10 w 659"/>
                <a:gd name="T43" fmla="*/ 11 h 480"/>
                <a:gd name="T44" fmla="*/ 11 w 659"/>
                <a:gd name="T45" fmla="*/ 10 h 480"/>
                <a:gd name="T46" fmla="*/ 12 w 659"/>
                <a:gd name="T47" fmla="*/ 10 h 480"/>
                <a:gd name="T48" fmla="*/ 13 w 659"/>
                <a:gd name="T49" fmla="*/ 10 h 480"/>
                <a:gd name="T50" fmla="*/ 16 w 659"/>
                <a:gd name="T51" fmla="*/ 9 h 480"/>
                <a:gd name="T52" fmla="*/ 16 w 659"/>
                <a:gd name="T53" fmla="*/ 10 h 480"/>
                <a:gd name="T54" fmla="*/ 18 w 659"/>
                <a:gd name="T55" fmla="*/ 9 h 480"/>
                <a:gd name="T56" fmla="*/ 19 w 659"/>
                <a:gd name="T57" fmla="*/ 11 h 480"/>
                <a:gd name="T58" fmla="*/ 18 w 659"/>
                <a:gd name="T59" fmla="*/ 10 h 480"/>
                <a:gd name="T60" fmla="*/ 19 w 659"/>
                <a:gd name="T61" fmla="*/ 9 h 480"/>
                <a:gd name="T62" fmla="*/ 19 w 659"/>
                <a:gd name="T63" fmla="*/ 9 h 480"/>
                <a:gd name="T64" fmla="*/ 19 w 659"/>
                <a:gd name="T65" fmla="*/ 9 h 480"/>
                <a:gd name="T66" fmla="*/ 19 w 659"/>
                <a:gd name="T67" fmla="*/ 11 h 480"/>
                <a:gd name="T68" fmla="*/ 19 w 659"/>
                <a:gd name="T69" fmla="*/ 12 h 480"/>
                <a:gd name="T70" fmla="*/ 20 w 659"/>
                <a:gd name="T71" fmla="*/ 13 h 480"/>
                <a:gd name="T72" fmla="*/ 17 w 659"/>
                <a:gd name="T73" fmla="*/ 13 h 480"/>
                <a:gd name="T74" fmla="*/ 18 w 659"/>
                <a:gd name="T75" fmla="*/ 13 h 480"/>
                <a:gd name="T76" fmla="*/ 16 w 659"/>
                <a:gd name="T77" fmla="*/ 13 h 480"/>
                <a:gd name="T78" fmla="*/ 14 w 659"/>
                <a:gd name="T79" fmla="*/ 14 h 480"/>
                <a:gd name="T80" fmla="*/ 13 w 659"/>
                <a:gd name="T81" fmla="*/ 14 h 480"/>
                <a:gd name="T82" fmla="*/ 13 w 659"/>
                <a:gd name="T83" fmla="*/ 14 h 480"/>
                <a:gd name="T84" fmla="*/ 10 w 659"/>
                <a:gd name="T85" fmla="*/ 14 h 480"/>
                <a:gd name="T86" fmla="*/ 2 w 659"/>
                <a:gd name="T87" fmla="*/ 15 h 480"/>
                <a:gd name="T88" fmla="*/ 1 w 659"/>
                <a:gd name="T89" fmla="*/ 15 h 480"/>
                <a:gd name="T90" fmla="*/ 0 w 659"/>
                <a:gd name="T91" fmla="*/ 15 h 480"/>
                <a:gd name="T92" fmla="*/ 0 w 659"/>
                <a:gd name="T93" fmla="*/ 14 h 480"/>
                <a:gd name="T94" fmla="*/ 0 w 659"/>
                <a:gd name="T95" fmla="*/ 14 h 480"/>
                <a:gd name="T96" fmla="*/ 0 w 659"/>
                <a:gd name="T97" fmla="*/ 12 h 480"/>
                <a:gd name="T98" fmla="*/ 0 w 659"/>
                <a:gd name="T99" fmla="*/ 12 h 480"/>
                <a:gd name="T100" fmla="*/ 2 w 659"/>
                <a:gd name="T101" fmla="*/ 10 h 480"/>
                <a:gd name="T102" fmla="*/ 6 w 659"/>
                <a:gd name="T103" fmla="*/ 5 h 480"/>
                <a:gd name="T104" fmla="*/ 5 w 659"/>
                <a:gd name="T105" fmla="*/ 4 h 480"/>
                <a:gd name="T106" fmla="*/ 3 w 659"/>
                <a:gd name="T107" fmla="*/ 4 h 4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9"/>
                <a:gd name="T163" fmla="*/ 0 h 480"/>
                <a:gd name="T164" fmla="*/ 659 w 659"/>
                <a:gd name="T165" fmla="*/ 480 h 48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9" h="480">
                  <a:moveTo>
                    <a:pt x="620" y="350"/>
                  </a:moveTo>
                  <a:lnTo>
                    <a:pt x="620" y="360"/>
                  </a:lnTo>
                  <a:lnTo>
                    <a:pt x="630" y="360"/>
                  </a:lnTo>
                  <a:lnTo>
                    <a:pt x="630" y="350"/>
                  </a:lnTo>
                  <a:lnTo>
                    <a:pt x="620" y="350"/>
                  </a:lnTo>
                  <a:close/>
                  <a:moveTo>
                    <a:pt x="589" y="350"/>
                  </a:moveTo>
                  <a:lnTo>
                    <a:pt x="591" y="356"/>
                  </a:lnTo>
                  <a:lnTo>
                    <a:pt x="594" y="362"/>
                  </a:lnTo>
                  <a:lnTo>
                    <a:pt x="598" y="365"/>
                  </a:lnTo>
                  <a:lnTo>
                    <a:pt x="603" y="368"/>
                  </a:lnTo>
                  <a:lnTo>
                    <a:pt x="609" y="370"/>
                  </a:lnTo>
                  <a:lnTo>
                    <a:pt x="609" y="350"/>
                  </a:lnTo>
                  <a:lnTo>
                    <a:pt x="589" y="350"/>
                  </a:lnTo>
                  <a:close/>
                  <a:moveTo>
                    <a:pt x="409" y="350"/>
                  </a:moveTo>
                  <a:lnTo>
                    <a:pt x="409" y="360"/>
                  </a:lnTo>
                  <a:lnTo>
                    <a:pt x="419" y="360"/>
                  </a:lnTo>
                  <a:lnTo>
                    <a:pt x="419" y="350"/>
                  </a:lnTo>
                  <a:lnTo>
                    <a:pt x="409" y="350"/>
                  </a:lnTo>
                  <a:close/>
                  <a:moveTo>
                    <a:pt x="520" y="331"/>
                  </a:moveTo>
                  <a:lnTo>
                    <a:pt x="520" y="356"/>
                  </a:lnTo>
                  <a:lnTo>
                    <a:pt x="523" y="360"/>
                  </a:lnTo>
                  <a:lnTo>
                    <a:pt x="530" y="360"/>
                  </a:lnTo>
                  <a:lnTo>
                    <a:pt x="530" y="334"/>
                  </a:lnTo>
                  <a:lnTo>
                    <a:pt x="526" y="331"/>
                  </a:lnTo>
                  <a:lnTo>
                    <a:pt x="520" y="331"/>
                  </a:lnTo>
                  <a:close/>
                  <a:moveTo>
                    <a:pt x="380" y="321"/>
                  </a:moveTo>
                  <a:lnTo>
                    <a:pt x="380" y="331"/>
                  </a:lnTo>
                  <a:lnTo>
                    <a:pt x="397" y="331"/>
                  </a:lnTo>
                  <a:lnTo>
                    <a:pt x="402" y="326"/>
                  </a:lnTo>
                  <a:lnTo>
                    <a:pt x="401" y="321"/>
                  </a:lnTo>
                  <a:lnTo>
                    <a:pt x="380" y="321"/>
                  </a:lnTo>
                  <a:close/>
                  <a:moveTo>
                    <a:pt x="290" y="321"/>
                  </a:moveTo>
                  <a:lnTo>
                    <a:pt x="290" y="331"/>
                  </a:lnTo>
                  <a:lnTo>
                    <a:pt x="301" y="331"/>
                  </a:lnTo>
                  <a:lnTo>
                    <a:pt x="301" y="321"/>
                  </a:lnTo>
                  <a:lnTo>
                    <a:pt x="290" y="321"/>
                  </a:lnTo>
                  <a:close/>
                  <a:moveTo>
                    <a:pt x="450" y="300"/>
                  </a:moveTo>
                  <a:lnTo>
                    <a:pt x="450" y="311"/>
                  </a:lnTo>
                  <a:lnTo>
                    <a:pt x="460" y="311"/>
                  </a:lnTo>
                  <a:lnTo>
                    <a:pt x="460" y="300"/>
                  </a:lnTo>
                  <a:lnTo>
                    <a:pt x="450" y="300"/>
                  </a:lnTo>
                  <a:close/>
                  <a:moveTo>
                    <a:pt x="491" y="290"/>
                  </a:moveTo>
                  <a:lnTo>
                    <a:pt x="492" y="297"/>
                  </a:lnTo>
                  <a:lnTo>
                    <a:pt x="496" y="302"/>
                  </a:lnTo>
                  <a:lnTo>
                    <a:pt x="499" y="306"/>
                  </a:lnTo>
                  <a:lnTo>
                    <a:pt x="504" y="309"/>
                  </a:lnTo>
                  <a:lnTo>
                    <a:pt x="509" y="311"/>
                  </a:lnTo>
                  <a:lnTo>
                    <a:pt x="509" y="290"/>
                  </a:lnTo>
                  <a:lnTo>
                    <a:pt x="491" y="290"/>
                  </a:lnTo>
                  <a:close/>
                  <a:moveTo>
                    <a:pt x="190" y="0"/>
                  </a:moveTo>
                  <a:lnTo>
                    <a:pt x="195" y="0"/>
                  </a:lnTo>
                  <a:lnTo>
                    <a:pt x="199" y="3"/>
                  </a:lnTo>
                  <a:lnTo>
                    <a:pt x="200" y="7"/>
                  </a:lnTo>
                  <a:lnTo>
                    <a:pt x="206" y="12"/>
                  </a:lnTo>
                  <a:lnTo>
                    <a:pt x="217" y="2"/>
                  </a:lnTo>
                  <a:lnTo>
                    <a:pt x="229" y="2"/>
                  </a:lnTo>
                  <a:lnTo>
                    <a:pt x="243" y="3"/>
                  </a:lnTo>
                  <a:lnTo>
                    <a:pt x="273" y="14"/>
                  </a:lnTo>
                  <a:lnTo>
                    <a:pt x="290" y="12"/>
                  </a:lnTo>
                  <a:lnTo>
                    <a:pt x="299" y="34"/>
                  </a:lnTo>
                  <a:lnTo>
                    <a:pt x="311" y="56"/>
                  </a:lnTo>
                  <a:lnTo>
                    <a:pt x="321" y="78"/>
                  </a:lnTo>
                  <a:lnTo>
                    <a:pt x="329" y="102"/>
                  </a:lnTo>
                  <a:lnTo>
                    <a:pt x="316" y="120"/>
                  </a:lnTo>
                  <a:lnTo>
                    <a:pt x="307" y="143"/>
                  </a:lnTo>
                  <a:lnTo>
                    <a:pt x="290" y="190"/>
                  </a:lnTo>
                  <a:lnTo>
                    <a:pt x="270" y="190"/>
                  </a:lnTo>
                  <a:lnTo>
                    <a:pt x="268" y="202"/>
                  </a:lnTo>
                  <a:lnTo>
                    <a:pt x="265" y="214"/>
                  </a:lnTo>
                  <a:lnTo>
                    <a:pt x="262" y="222"/>
                  </a:lnTo>
                  <a:lnTo>
                    <a:pt x="253" y="229"/>
                  </a:lnTo>
                  <a:lnTo>
                    <a:pt x="241" y="231"/>
                  </a:lnTo>
                  <a:lnTo>
                    <a:pt x="240" y="234"/>
                  </a:lnTo>
                  <a:lnTo>
                    <a:pt x="240" y="238"/>
                  </a:lnTo>
                  <a:lnTo>
                    <a:pt x="241" y="238"/>
                  </a:lnTo>
                  <a:lnTo>
                    <a:pt x="243" y="239"/>
                  </a:lnTo>
                  <a:lnTo>
                    <a:pt x="245" y="239"/>
                  </a:lnTo>
                  <a:lnTo>
                    <a:pt x="246" y="241"/>
                  </a:lnTo>
                  <a:lnTo>
                    <a:pt x="248" y="241"/>
                  </a:lnTo>
                  <a:lnTo>
                    <a:pt x="251" y="244"/>
                  </a:lnTo>
                  <a:lnTo>
                    <a:pt x="251" y="248"/>
                  </a:lnTo>
                  <a:lnTo>
                    <a:pt x="250" y="251"/>
                  </a:lnTo>
                  <a:lnTo>
                    <a:pt x="243" y="251"/>
                  </a:lnTo>
                  <a:lnTo>
                    <a:pt x="243" y="253"/>
                  </a:lnTo>
                  <a:lnTo>
                    <a:pt x="241" y="255"/>
                  </a:lnTo>
                  <a:lnTo>
                    <a:pt x="241" y="261"/>
                  </a:lnTo>
                  <a:lnTo>
                    <a:pt x="238" y="261"/>
                  </a:lnTo>
                  <a:lnTo>
                    <a:pt x="234" y="260"/>
                  </a:lnTo>
                  <a:lnTo>
                    <a:pt x="233" y="260"/>
                  </a:lnTo>
                  <a:lnTo>
                    <a:pt x="231" y="256"/>
                  </a:lnTo>
                  <a:lnTo>
                    <a:pt x="231" y="255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3" y="255"/>
                  </a:lnTo>
                  <a:lnTo>
                    <a:pt x="221" y="258"/>
                  </a:lnTo>
                  <a:lnTo>
                    <a:pt x="217" y="260"/>
                  </a:lnTo>
                  <a:lnTo>
                    <a:pt x="216" y="261"/>
                  </a:lnTo>
                  <a:lnTo>
                    <a:pt x="211" y="261"/>
                  </a:lnTo>
                  <a:lnTo>
                    <a:pt x="212" y="268"/>
                  </a:lnTo>
                  <a:lnTo>
                    <a:pt x="219" y="275"/>
                  </a:lnTo>
                  <a:lnTo>
                    <a:pt x="223" y="280"/>
                  </a:lnTo>
                  <a:lnTo>
                    <a:pt x="221" y="290"/>
                  </a:lnTo>
                  <a:lnTo>
                    <a:pt x="214" y="290"/>
                  </a:lnTo>
                  <a:lnTo>
                    <a:pt x="212" y="289"/>
                  </a:lnTo>
                  <a:lnTo>
                    <a:pt x="212" y="287"/>
                  </a:lnTo>
                  <a:lnTo>
                    <a:pt x="211" y="285"/>
                  </a:lnTo>
                  <a:lnTo>
                    <a:pt x="211" y="283"/>
                  </a:lnTo>
                  <a:lnTo>
                    <a:pt x="209" y="282"/>
                  </a:lnTo>
                  <a:lnTo>
                    <a:pt x="206" y="280"/>
                  </a:lnTo>
                  <a:lnTo>
                    <a:pt x="200" y="297"/>
                  </a:lnTo>
                  <a:lnTo>
                    <a:pt x="194" y="312"/>
                  </a:lnTo>
                  <a:lnTo>
                    <a:pt x="190" y="331"/>
                  </a:lnTo>
                  <a:lnTo>
                    <a:pt x="199" y="329"/>
                  </a:lnTo>
                  <a:lnTo>
                    <a:pt x="204" y="324"/>
                  </a:lnTo>
                  <a:lnTo>
                    <a:pt x="207" y="317"/>
                  </a:lnTo>
                  <a:lnTo>
                    <a:pt x="212" y="312"/>
                  </a:lnTo>
                  <a:lnTo>
                    <a:pt x="221" y="311"/>
                  </a:lnTo>
                  <a:lnTo>
                    <a:pt x="221" y="321"/>
                  </a:lnTo>
                  <a:lnTo>
                    <a:pt x="224" y="328"/>
                  </a:lnTo>
                  <a:lnTo>
                    <a:pt x="229" y="331"/>
                  </a:lnTo>
                  <a:lnTo>
                    <a:pt x="236" y="334"/>
                  </a:lnTo>
                  <a:lnTo>
                    <a:pt x="245" y="338"/>
                  </a:lnTo>
                  <a:lnTo>
                    <a:pt x="250" y="341"/>
                  </a:lnTo>
                  <a:lnTo>
                    <a:pt x="248" y="333"/>
                  </a:lnTo>
                  <a:lnTo>
                    <a:pt x="238" y="322"/>
                  </a:lnTo>
                  <a:lnTo>
                    <a:pt x="233" y="319"/>
                  </a:lnTo>
                  <a:lnTo>
                    <a:pt x="231" y="311"/>
                  </a:lnTo>
                  <a:lnTo>
                    <a:pt x="238" y="311"/>
                  </a:lnTo>
                  <a:lnTo>
                    <a:pt x="238" y="312"/>
                  </a:lnTo>
                  <a:lnTo>
                    <a:pt x="240" y="314"/>
                  </a:lnTo>
                  <a:lnTo>
                    <a:pt x="241" y="317"/>
                  </a:lnTo>
                  <a:lnTo>
                    <a:pt x="241" y="321"/>
                  </a:lnTo>
                  <a:lnTo>
                    <a:pt x="248" y="321"/>
                  </a:lnTo>
                  <a:lnTo>
                    <a:pt x="250" y="319"/>
                  </a:lnTo>
                  <a:lnTo>
                    <a:pt x="250" y="316"/>
                  </a:lnTo>
                  <a:lnTo>
                    <a:pt x="251" y="312"/>
                  </a:lnTo>
                  <a:lnTo>
                    <a:pt x="251" y="311"/>
                  </a:lnTo>
                  <a:lnTo>
                    <a:pt x="253" y="309"/>
                  </a:lnTo>
                  <a:lnTo>
                    <a:pt x="256" y="309"/>
                  </a:lnTo>
                  <a:lnTo>
                    <a:pt x="260" y="311"/>
                  </a:lnTo>
                  <a:lnTo>
                    <a:pt x="260" y="317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7" y="321"/>
                  </a:lnTo>
                  <a:lnTo>
                    <a:pt x="270" y="321"/>
                  </a:lnTo>
                  <a:lnTo>
                    <a:pt x="290" y="312"/>
                  </a:lnTo>
                  <a:lnTo>
                    <a:pt x="312" y="307"/>
                  </a:lnTo>
                  <a:lnTo>
                    <a:pt x="333" y="300"/>
                  </a:lnTo>
                  <a:lnTo>
                    <a:pt x="350" y="290"/>
                  </a:lnTo>
                  <a:lnTo>
                    <a:pt x="346" y="304"/>
                  </a:lnTo>
                  <a:lnTo>
                    <a:pt x="345" y="312"/>
                  </a:lnTo>
                  <a:lnTo>
                    <a:pt x="346" y="321"/>
                  </a:lnTo>
                  <a:lnTo>
                    <a:pt x="348" y="331"/>
                  </a:lnTo>
                  <a:lnTo>
                    <a:pt x="350" y="343"/>
                  </a:lnTo>
                  <a:lnTo>
                    <a:pt x="350" y="360"/>
                  </a:lnTo>
                  <a:lnTo>
                    <a:pt x="358" y="356"/>
                  </a:lnTo>
                  <a:lnTo>
                    <a:pt x="362" y="348"/>
                  </a:lnTo>
                  <a:lnTo>
                    <a:pt x="362" y="336"/>
                  </a:lnTo>
                  <a:lnTo>
                    <a:pt x="360" y="324"/>
                  </a:lnTo>
                  <a:lnTo>
                    <a:pt x="358" y="311"/>
                  </a:lnTo>
                  <a:lnTo>
                    <a:pt x="360" y="300"/>
                  </a:lnTo>
                  <a:lnTo>
                    <a:pt x="372" y="300"/>
                  </a:lnTo>
                  <a:lnTo>
                    <a:pt x="379" y="304"/>
                  </a:lnTo>
                  <a:lnTo>
                    <a:pt x="380" y="306"/>
                  </a:lnTo>
                  <a:lnTo>
                    <a:pt x="382" y="309"/>
                  </a:lnTo>
                  <a:lnTo>
                    <a:pt x="385" y="311"/>
                  </a:lnTo>
                  <a:lnTo>
                    <a:pt x="391" y="306"/>
                  </a:lnTo>
                  <a:lnTo>
                    <a:pt x="397" y="300"/>
                  </a:lnTo>
                  <a:lnTo>
                    <a:pt x="401" y="292"/>
                  </a:lnTo>
                  <a:lnTo>
                    <a:pt x="401" y="280"/>
                  </a:lnTo>
                  <a:lnTo>
                    <a:pt x="430" y="280"/>
                  </a:lnTo>
                  <a:lnTo>
                    <a:pt x="431" y="290"/>
                  </a:lnTo>
                  <a:lnTo>
                    <a:pt x="430" y="295"/>
                  </a:lnTo>
                  <a:lnTo>
                    <a:pt x="421" y="304"/>
                  </a:lnTo>
                  <a:lnTo>
                    <a:pt x="419" y="311"/>
                  </a:lnTo>
                  <a:lnTo>
                    <a:pt x="435" y="299"/>
                  </a:lnTo>
                  <a:lnTo>
                    <a:pt x="453" y="292"/>
                  </a:lnTo>
                  <a:lnTo>
                    <a:pt x="475" y="287"/>
                  </a:lnTo>
                  <a:lnTo>
                    <a:pt x="499" y="282"/>
                  </a:lnTo>
                  <a:lnTo>
                    <a:pt x="520" y="277"/>
                  </a:lnTo>
                  <a:lnTo>
                    <a:pt x="540" y="270"/>
                  </a:lnTo>
                  <a:lnTo>
                    <a:pt x="540" y="280"/>
                  </a:lnTo>
                  <a:lnTo>
                    <a:pt x="538" y="289"/>
                  </a:lnTo>
                  <a:lnTo>
                    <a:pt x="533" y="294"/>
                  </a:lnTo>
                  <a:lnTo>
                    <a:pt x="526" y="297"/>
                  </a:lnTo>
                  <a:lnTo>
                    <a:pt x="521" y="302"/>
                  </a:lnTo>
                  <a:lnTo>
                    <a:pt x="520" y="311"/>
                  </a:lnTo>
                  <a:lnTo>
                    <a:pt x="520" y="321"/>
                  </a:lnTo>
                  <a:lnTo>
                    <a:pt x="528" y="317"/>
                  </a:lnTo>
                  <a:lnTo>
                    <a:pt x="535" y="311"/>
                  </a:lnTo>
                  <a:lnTo>
                    <a:pt x="540" y="302"/>
                  </a:lnTo>
                  <a:lnTo>
                    <a:pt x="540" y="290"/>
                  </a:lnTo>
                  <a:lnTo>
                    <a:pt x="555" y="289"/>
                  </a:lnTo>
                  <a:lnTo>
                    <a:pt x="567" y="282"/>
                  </a:lnTo>
                  <a:lnTo>
                    <a:pt x="577" y="275"/>
                  </a:lnTo>
                  <a:lnTo>
                    <a:pt x="589" y="270"/>
                  </a:lnTo>
                  <a:lnTo>
                    <a:pt x="589" y="302"/>
                  </a:lnTo>
                  <a:lnTo>
                    <a:pt x="586" y="311"/>
                  </a:lnTo>
                  <a:lnTo>
                    <a:pt x="579" y="316"/>
                  </a:lnTo>
                  <a:lnTo>
                    <a:pt x="587" y="321"/>
                  </a:lnTo>
                  <a:lnTo>
                    <a:pt x="592" y="329"/>
                  </a:lnTo>
                  <a:lnTo>
                    <a:pt x="599" y="336"/>
                  </a:lnTo>
                  <a:lnTo>
                    <a:pt x="608" y="341"/>
                  </a:lnTo>
                  <a:lnTo>
                    <a:pt x="620" y="341"/>
                  </a:lnTo>
                  <a:lnTo>
                    <a:pt x="620" y="326"/>
                  </a:lnTo>
                  <a:lnTo>
                    <a:pt x="618" y="322"/>
                  </a:lnTo>
                  <a:lnTo>
                    <a:pt x="616" y="321"/>
                  </a:lnTo>
                  <a:lnTo>
                    <a:pt x="599" y="321"/>
                  </a:lnTo>
                  <a:lnTo>
                    <a:pt x="606" y="312"/>
                  </a:lnTo>
                  <a:lnTo>
                    <a:pt x="606" y="307"/>
                  </a:lnTo>
                  <a:lnTo>
                    <a:pt x="604" y="300"/>
                  </a:lnTo>
                  <a:lnTo>
                    <a:pt x="601" y="294"/>
                  </a:lnTo>
                  <a:lnTo>
                    <a:pt x="599" y="283"/>
                  </a:lnTo>
                  <a:lnTo>
                    <a:pt x="599" y="270"/>
                  </a:lnTo>
                  <a:lnTo>
                    <a:pt x="603" y="272"/>
                  </a:lnTo>
                  <a:lnTo>
                    <a:pt x="606" y="272"/>
                  </a:lnTo>
                  <a:lnTo>
                    <a:pt x="608" y="270"/>
                  </a:lnTo>
                  <a:lnTo>
                    <a:pt x="608" y="268"/>
                  </a:lnTo>
                  <a:lnTo>
                    <a:pt x="609" y="266"/>
                  </a:lnTo>
                  <a:lnTo>
                    <a:pt x="609" y="265"/>
                  </a:lnTo>
                  <a:lnTo>
                    <a:pt x="611" y="263"/>
                  </a:lnTo>
                  <a:lnTo>
                    <a:pt x="611" y="261"/>
                  </a:lnTo>
                  <a:lnTo>
                    <a:pt x="613" y="260"/>
                  </a:lnTo>
                  <a:lnTo>
                    <a:pt x="616" y="260"/>
                  </a:lnTo>
                  <a:lnTo>
                    <a:pt x="620" y="261"/>
                  </a:lnTo>
                  <a:lnTo>
                    <a:pt x="620" y="265"/>
                  </a:lnTo>
                  <a:lnTo>
                    <a:pt x="618" y="268"/>
                  </a:lnTo>
                  <a:lnTo>
                    <a:pt x="616" y="268"/>
                  </a:lnTo>
                  <a:lnTo>
                    <a:pt x="615" y="270"/>
                  </a:lnTo>
                  <a:lnTo>
                    <a:pt x="611" y="272"/>
                  </a:lnTo>
                  <a:lnTo>
                    <a:pt x="609" y="273"/>
                  </a:lnTo>
                  <a:lnTo>
                    <a:pt x="609" y="275"/>
                  </a:lnTo>
                  <a:lnTo>
                    <a:pt x="616" y="283"/>
                  </a:lnTo>
                  <a:lnTo>
                    <a:pt x="621" y="295"/>
                  </a:lnTo>
                  <a:lnTo>
                    <a:pt x="623" y="307"/>
                  </a:lnTo>
                  <a:lnTo>
                    <a:pt x="626" y="321"/>
                  </a:lnTo>
                  <a:lnTo>
                    <a:pt x="630" y="333"/>
                  </a:lnTo>
                  <a:lnTo>
                    <a:pt x="635" y="343"/>
                  </a:lnTo>
                  <a:lnTo>
                    <a:pt x="645" y="348"/>
                  </a:lnTo>
                  <a:lnTo>
                    <a:pt x="659" y="350"/>
                  </a:lnTo>
                  <a:lnTo>
                    <a:pt x="655" y="358"/>
                  </a:lnTo>
                  <a:lnTo>
                    <a:pt x="638" y="365"/>
                  </a:lnTo>
                  <a:lnTo>
                    <a:pt x="630" y="370"/>
                  </a:lnTo>
                  <a:lnTo>
                    <a:pt x="628" y="373"/>
                  </a:lnTo>
                  <a:lnTo>
                    <a:pt x="628" y="377"/>
                  </a:lnTo>
                  <a:lnTo>
                    <a:pt x="630" y="379"/>
                  </a:lnTo>
                  <a:lnTo>
                    <a:pt x="632" y="379"/>
                  </a:lnTo>
                  <a:lnTo>
                    <a:pt x="633" y="380"/>
                  </a:lnTo>
                  <a:lnTo>
                    <a:pt x="635" y="380"/>
                  </a:lnTo>
                  <a:lnTo>
                    <a:pt x="638" y="382"/>
                  </a:lnTo>
                  <a:lnTo>
                    <a:pt x="640" y="382"/>
                  </a:lnTo>
                  <a:lnTo>
                    <a:pt x="640" y="390"/>
                  </a:lnTo>
                  <a:lnTo>
                    <a:pt x="628" y="395"/>
                  </a:lnTo>
                  <a:lnTo>
                    <a:pt x="616" y="402"/>
                  </a:lnTo>
                  <a:lnTo>
                    <a:pt x="603" y="409"/>
                  </a:lnTo>
                  <a:lnTo>
                    <a:pt x="587" y="411"/>
                  </a:lnTo>
                  <a:lnTo>
                    <a:pt x="569" y="411"/>
                  </a:lnTo>
                  <a:lnTo>
                    <a:pt x="567" y="406"/>
                  </a:lnTo>
                  <a:lnTo>
                    <a:pt x="569" y="404"/>
                  </a:lnTo>
                  <a:lnTo>
                    <a:pt x="569" y="402"/>
                  </a:lnTo>
                  <a:lnTo>
                    <a:pt x="572" y="401"/>
                  </a:lnTo>
                  <a:lnTo>
                    <a:pt x="587" y="401"/>
                  </a:lnTo>
                  <a:lnTo>
                    <a:pt x="589" y="399"/>
                  </a:lnTo>
                  <a:lnTo>
                    <a:pt x="589" y="395"/>
                  </a:lnTo>
                  <a:lnTo>
                    <a:pt x="581" y="390"/>
                  </a:lnTo>
                  <a:lnTo>
                    <a:pt x="576" y="390"/>
                  </a:lnTo>
                  <a:lnTo>
                    <a:pt x="569" y="395"/>
                  </a:lnTo>
                  <a:lnTo>
                    <a:pt x="564" y="402"/>
                  </a:lnTo>
                  <a:lnTo>
                    <a:pt x="557" y="409"/>
                  </a:lnTo>
                  <a:lnTo>
                    <a:pt x="550" y="411"/>
                  </a:lnTo>
                  <a:lnTo>
                    <a:pt x="535" y="380"/>
                  </a:lnTo>
                  <a:lnTo>
                    <a:pt x="530" y="385"/>
                  </a:lnTo>
                  <a:lnTo>
                    <a:pt x="528" y="392"/>
                  </a:lnTo>
                  <a:lnTo>
                    <a:pt x="530" y="402"/>
                  </a:lnTo>
                  <a:lnTo>
                    <a:pt x="530" y="421"/>
                  </a:lnTo>
                  <a:lnTo>
                    <a:pt x="521" y="414"/>
                  </a:lnTo>
                  <a:lnTo>
                    <a:pt x="511" y="412"/>
                  </a:lnTo>
                  <a:lnTo>
                    <a:pt x="499" y="414"/>
                  </a:lnTo>
                  <a:lnTo>
                    <a:pt x="475" y="421"/>
                  </a:lnTo>
                  <a:lnTo>
                    <a:pt x="465" y="419"/>
                  </a:lnTo>
                  <a:lnTo>
                    <a:pt x="455" y="411"/>
                  </a:lnTo>
                  <a:lnTo>
                    <a:pt x="453" y="414"/>
                  </a:lnTo>
                  <a:lnTo>
                    <a:pt x="450" y="416"/>
                  </a:lnTo>
                  <a:lnTo>
                    <a:pt x="448" y="418"/>
                  </a:lnTo>
                  <a:lnTo>
                    <a:pt x="441" y="421"/>
                  </a:lnTo>
                  <a:lnTo>
                    <a:pt x="440" y="424"/>
                  </a:lnTo>
                  <a:lnTo>
                    <a:pt x="440" y="429"/>
                  </a:lnTo>
                  <a:lnTo>
                    <a:pt x="436" y="431"/>
                  </a:lnTo>
                  <a:lnTo>
                    <a:pt x="433" y="431"/>
                  </a:lnTo>
                  <a:lnTo>
                    <a:pt x="433" y="429"/>
                  </a:lnTo>
                  <a:lnTo>
                    <a:pt x="431" y="428"/>
                  </a:lnTo>
                  <a:lnTo>
                    <a:pt x="431" y="426"/>
                  </a:lnTo>
                  <a:lnTo>
                    <a:pt x="430" y="424"/>
                  </a:lnTo>
                  <a:lnTo>
                    <a:pt x="430" y="423"/>
                  </a:lnTo>
                  <a:lnTo>
                    <a:pt x="426" y="419"/>
                  </a:lnTo>
                  <a:lnTo>
                    <a:pt x="423" y="419"/>
                  </a:lnTo>
                  <a:lnTo>
                    <a:pt x="419" y="421"/>
                  </a:lnTo>
                  <a:lnTo>
                    <a:pt x="402" y="428"/>
                  </a:lnTo>
                  <a:lnTo>
                    <a:pt x="382" y="431"/>
                  </a:lnTo>
                  <a:lnTo>
                    <a:pt x="358" y="431"/>
                  </a:lnTo>
                  <a:lnTo>
                    <a:pt x="333" y="429"/>
                  </a:lnTo>
                  <a:lnTo>
                    <a:pt x="284" y="429"/>
                  </a:lnTo>
                  <a:lnTo>
                    <a:pt x="282" y="433"/>
                  </a:lnTo>
                  <a:lnTo>
                    <a:pt x="282" y="435"/>
                  </a:lnTo>
                  <a:lnTo>
                    <a:pt x="280" y="438"/>
                  </a:lnTo>
                  <a:lnTo>
                    <a:pt x="280" y="440"/>
                  </a:lnTo>
                  <a:lnTo>
                    <a:pt x="95" y="440"/>
                  </a:lnTo>
                  <a:lnTo>
                    <a:pt x="92" y="450"/>
                  </a:lnTo>
                  <a:lnTo>
                    <a:pt x="85" y="458"/>
                  </a:lnTo>
                  <a:lnTo>
                    <a:pt x="82" y="467"/>
                  </a:lnTo>
                  <a:lnTo>
                    <a:pt x="80" y="480"/>
                  </a:lnTo>
                  <a:lnTo>
                    <a:pt x="51" y="480"/>
                  </a:lnTo>
                  <a:lnTo>
                    <a:pt x="56" y="470"/>
                  </a:lnTo>
                  <a:lnTo>
                    <a:pt x="58" y="465"/>
                  </a:lnTo>
                  <a:lnTo>
                    <a:pt x="56" y="460"/>
                  </a:lnTo>
                  <a:lnTo>
                    <a:pt x="51" y="450"/>
                  </a:lnTo>
                  <a:lnTo>
                    <a:pt x="41" y="448"/>
                  </a:lnTo>
                  <a:lnTo>
                    <a:pt x="36" y="452"/>
                  </a:lnTo>
                  <a:lnTo>
                    <a:pt x="32" y="455"/>
                  </a:lnTo>
                  <a:lnTo>
                    <a:pt x="27" y="458"/>
                  </a:lnTo>
                  <a:lnTo>
                    <a:pt x="21" y="460"/>
                  </a:lnTo>
                  <a:lnTo>
                    <a:pt x="21" y="457"/>
                  </a:lnTo>
                  <a:lnTo>
                    <a:pt x="22" y="453"/>
                  </a:lnTo>
                  <a:lnTo>
                    <a:pt x="24" y="453"/>
                  </a:lnTo>
                  <a:lnTo>
                    <a:pt x="26" y="452"/>
                  </a:lnTo>
                  <a:lnTo>
                    <a:pt x="29" y="450"/>
                  </a:lnTo>
                  <a:lnTo>
                    <a:pt x="31" y="448"/>
                  </a:lnTo>
                  <a:lnTo>
                    <a:pt x="31" y="445"/>
                  </a:lnTo>
                  <a:lnTo>
                    <a:pt x="24" y="440"/>
                  </a:lnTo>
                  <a:lnTo>
                    <a:pt x="19" y="440"/>
                  </a:lnTo>
                  <a:lnTo>
                    <a:pt x="12" y="443"/>
                  </a:lnTo>
                  <a:lnTo>
                    <a:pt x="7" y="448"/>
                  </a:lnTo>
                  <a:lnTo>
                    <a:pt x="2" y="450"/>
                  </a:lnTo>
                  <a:lnTo>
                    <a:pt x="0" y="446"/>
                  </a:lnTo>
                  <a:lnTo>
                    <a:pt x="2" y="443"/>
                  </a:lnTo>
                  <a:lnTo>
                    <a:pt x="4" y="441"/>
                  </a:lnTo>
                  <a:lnTo>
                    <a:pt x="5" y="441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5" y="429"/>
                  </a:lnTo>
                  <a:lnTo>
                    <a:pt x="2" y="414"/>
                  </a:lnTo>
                  <a:lnTo>
                    <a:pt x="2" y="380"/>
                  </a:lnTo>
                  <a:lnTo>
                    <a:pt x="5" y="382"/>
                  </a:lnTo>
                  <a:lnTo>
                    <a:pt x="9" y="382"/>
                  </a:lnTo>
                  <a:lnTo>
                    <a:pt x="10" y="380"/>
                  </a:lnTo>
                  <a:lnTo>
                    <a:pt x="10" y="360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1" y="356"/>
                  </a:lnTo>
                  <a:lnTo>
                    <a:pt x="27" y="353"/>
                  </a:lnTo>
                  <a:lnTo>
                    <a:pt x="31" y="350"/>
                  </a:lnTo>
                  <a:lnTo>
                    <a:pt x="38" y="333"/>
                  </a:lnTo>
                  <a:lnTo>
                    <a:pt x="39" y="322"/>
                  </a:lnTo>
                  <a:lnTo>
                    <a:pt x="44" y="312"/>
                  </a:lnTo>
                  <a:lnTo>
                    <a:pt x="49" y="304"/>
                  </a:lnTo>
                  <a:lnTo>
                    <a:pt x="58" y="300"/>
                  </a:lnTo>
                  <a:lnTo>
                    <a:pt x="72" y="300"/>
                  </a:lnTo>
                  <a:lnTo>
                    <a:pt x="75" y="283"/>
                  </a:lnTo>
                  <a:lnTo>
                    <a:pt x="83" y="272"/>
                  </a:lnTo>
                  <a:lnTo>
                    <a:pt x="119" y="241"/>
                  </a:lnTo>
                  <a:lnTo>
                    <a:pt x="128" y="227"/>
                  </a:lnTo>
                  <a:lnTo>
                    <a:pt x="131" y="210"/>
                  </a:lnTo>
                  <a:lnTo>
                    <a:pt x="163" y="185"/>
                  </a:lnTo>
                  <a:lnTo>
                    <a:pt x="192" y="156"/>
                  </a:lnTo>
                  <a:lnTo>
                    <a:pt x="221" y="126"/>
                  </a:lnTo>
                  <a:lnTo>
                    <a:pt x="250" y="97"/>
                  </a:lnTo>
                  <a:lnTo>
                    <a:pt x="238" y="92"/>
                  </a:lnTo>
                  <a:lnTo>
                    <a:pt x="224" y="90"/>
                  </a:lnTo>
                  <a:lnTo>
                    <a:pt x="207" y="92"/>
                  </a:lnTo>
                  <a:lnTo>
                    <a:pt x="175" y="92"/>
                  </a:lnTo>
                  <a:lnTo>
                    <a:pt x="173" y="102"/>
                  </a:lnTo>
                  <a:lnTo>
                    <a:pt x="167" y="107"/>
                  </a:lnTo>
                  <a:lnTo>
                    <a:pt x="158" y="112"/>
                  </a:lnTo>
                  <a:lnTo>
                    <a:pt x="151" y="115"/>
                  </a:lnTo>
                  <a:lnTo>
                    <a:pt x="144" y="122"/>
                  </a:lnTo>
                  <a:lnTo>
                    <a:pt x="141" y="131"/>
                  </a:lnTo>
                  <a:lnTo>
                    <a:pt x="121" y="129"/>
                  </a:lnTo>
                  <a:lnTo>
                    <a:pt x="105" y="122"/>
                  </a:lnTo>
                  <a:lnTo>
                    <a:pt x="95" y="110"/>
                  </a:lnTo>
                  <a:lnTo>
                    <a:pt x="90" y="93"/>
                  </a:lnTo>
                  <a:lnTo>
                    <a:pt x="90" y="71"/>
                  </a:lnTo>
                  <a:lnTo>
                    <a:pt x="136" y="34"/>
                  </a:lnTo>
                  <a:lnTo>
                    <a:pt x="185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Freeform 56"/>
            <p:cNvSpPr>
              <a:spLocks noEditPoints="1"/>
            </p:cNvSpPr>
            <p:nvPr/>
          </p:nvSpPr>
          <p:spPr bwMode="auto">
            <a:xfrm>
              <a:off x="3001" y="1664"/>
              <a:ext cx="668" cy="1048"/>
            </a:xfrm>
            <a:custGeom>
              <a:avLst/>
              <a:gdLst>
                <a:gd name="T0" fmla="*/ 11 w 1335"/>
                <a:gd name="T1" fmla="*/ 62 h 2094"/>
                <a:gd name="T2" fmla="*/ 20 w 1335"/>
                <a:gd name="T3" fmla="*/ 57 h 2094"/>
                <a:gd name="T4" fmla="*/ 12 w 1335"/>
                <a:gd name="T5" fmla="*/ 56 h 2094"/>
                <a:gd name="T6" fmla="*/ 23 w 1335"/>
                <a:gd name="T7" fmla="*/ 52 h 2094"/>
                <a:gd name="T8" fmla="*/ 11 w 1335"/>
                <a:gd name="T9" fmla="*/ 50 h 2094"/>
                <a:gd name="T10" fmla="*/ 18 w 1335"/>
                <a:gd name="T11" fmla="*/ 48 h 2094"/>
                <a:gd name="T12" fmla="*/ 13 w 1335"/>
                <a:gd name="T13" fmla="*/ 46 h 2094"/>
                <a:gd name="T14" fmla="*/ 25 w 1335"/>
                <a:gd name="T15" fmla="*/ 44 h 2094"/>
                <a:gd name="T16" fmla="*/ 27 w 1335"/>
                <a:gd name="T17" fmla="*/ 42 h 2094"/>
                <a:gd name="T18" fmla="*/ 10 w 1335"/>
                <a:gd name="T19" fmla="*/ 39 h 2094"/>
                <a:gd name="T20" fmla="*/ 12 w 1335"/>
                <a:gd name="T21" fmla="*/ 36 h 2094"/>
                <a:gd name="T22" fmla="*/ 29 w 1335"/>
                <a:gd name="T23" fmla="*/ 34 h 2094"/>
                <a:gd name="T24" fmla="*/ 26 w 1335"/>
                <a:gd name="T25" fmla="*/ 30 h 2094"/>
                <a:gd name="T26" fmla="*/ 9 w 1335"/>
                <a:gd name="T27" fmla="*/ 25 h 2094"/>
                <a:gd name="T28" fmla="*/ 32 w 1335"/>
                <a:gd name="T29" fmla="*/ 22 h 2094"/>
                <a:gd name="T30" fmla="*/ 6 w 1335"/>
                <a:gd name="T31" fmla="*/ 20 h 2094"/>
                <a:gd name="T32" fmla="*/ 6 w 1335"/>
                <a:gd name="T33" fmla="*/ 18 h 2094"/>
                <a:gd name="T34" fmla="*/ 5 w 1335"/>
                <a:gd name="T35" fmla="*/ 14 h 2094"/>
                <a:gd name="T36" fmla="*/ 36 w 1335"/>
                <a:gd name="T37" fmla="*/ 9 h 2094"/>
                <a:gd name="T38" fmla="*/ 35 w 1335"/>
                <a:gd name="T39" fmla="*/ 7 h 2094"/>
                <a:gd name="T40" fmla="*/ 35 w 1335"/>
                <a:gd name="T41" fmla="*/ 6 h 2094"/>
                <a:gd name="T42" fmla="*/ 38 w 1335"/>
                <a:gd name="T43" fmla="*/ 3 h 2094"/>
                <a:gd name="T44" fmla="*/ 7 w 1335"/>
                <a:gd name="T45" fmla="*/ 1 h 2094"/>
                <a:gd name="T46" fmla="*/ 10 w 1335"/>
                <a:gd name="T47" fmla="*/ 12 h 2094"/>
                <a:gd name="T48" fmla="*/ 11 w 1335"/>
                <a:gd name="T49" fmla="*/ 19 h 2094"/>
                <a:gd name="T50" fmla="*/ 13 w 1335"/>
                <a:gd name="T51" fmla="*/ 28 h 2094"/>
                <a:gd name="T52" fmla="*/ 16 w 1335"/>
                <a:gd name="T53" fmla="*/ 37 h 2094"/>
                <a:gd name="T54" fmla="*/ 19 w 1335"/>
                <a:gd name="T55" fmla="*/ 44 h 2094"/>
                <a:gd name="T56" fmla="*/ 20 w 1335"/>
                <a:gd name="T57" fmla="*/ 42 h 2094"/>
                <a:gd name="T58" fmla="*/ 22 w 1335"/>
                <a:gd name="T59" fmla="*/ 41 h 2094"/>
                <a:gd name="T60" fmla="*/ 22 w 1335"/>
                <a:gd name="T61" fmla="*/ 37 h 2094"/>
                <a:gd name="T62" fmla="*/ 25 w 1335"/>
                <a:gd name="T63" fmla="*/ 32 h 2094"/>
                <a:gd name="T64" fmla="*/ 27 w 1335"/>
                <a:gd name="T65" fmla="*/ 26 h 2094"/>
                <a:gd name="T66" fmla="*/ 28 w 1335"/>
                <a:gd name="T67" fmla="*/ 21 h 2094"/>
                <a:gd name="T68" fmla="*/ 29 w 1335"/>
                <a:gd name="T69" fmla="*/ 15 h 2094"/>
                <a:gd name="T70" fmla="*/ 33 w 1335"/>
                <a:gd name="T71" fmla="*/ 7 h 2094"/>
                <a:gd name="T72" fmla="*/ 36 w 1335"/>
                <a:gd name="T73" fmla="*/ 2 h 2094"/>
                <a:gd name="T74" fmla="*/ 40 w 1335"/>
                <a:gd name="T75" fmla="*/ 1 h 2094"/>
                <a:gd name="T76" fmla="*/ 40 w 1335"/>
                <a:gd name="T77" fmla="*/ 5 h 2094"/>
                <a:gd name="T78" fmla="*/ 38 w 1335"/>
                <a:gd name="T79" fmla="*/ 10 h 2094"/>
                <a:gd name="T80" fmla="*/ 36 w 1335"/>
                <a:gd name="T81" fmla="*/ 16 h 2094"/>
                <a:gd name="T82" fmla="*/ 34 w 1335"/>
                <a:gd name="T83" fmla="*/ 21 h 2094"/>
                <a:gd name="T84" fmla="*/ 33 w 1335"/>
                <a:gd name="T85" fmla="*/ 26 h 2094"/>
                <a:gd name="T86" fmla="*/ 31 w 1335"/>
                <a:gd name="T87" fmla="*/ 29 h 2094"/>
                <a:gd name="T88" fmla="*/ 28 w 1335"/>
                <a:gd name="T89" fmla="*/ 37 h 2094"/>
                <a:gd name="T90" fmla="*/ 22 w 1335"/>
                <a:gd name="T91" fmla="*/ 56 h 2094"/>
                <a:gd name="T92" fmla="*/ 23 w 1335"/>
                <a:gd name="T93" fmla="*/ 58 h 2094"/>
                <a:gd name="T94" fmla="*/ 13 w 1335"/>
                <a:gd name="T95" fmla="*/ 66 h 2094"/>
                <a:gd name="T96" fmla="*/ 12 w 1335"/>
                <a:gd name="T97" fmla="*/ 60 h 2094"/>
                <a:gd name="T98" fmla="*/ 11 w 1335"/>
                <a:gd name="T99" fmla="*/ 58 h 2094"/>
                <a:gd name="T100" fmla="*/ 10 w 1335"/>
                <a:gd name="T101" fmla="*/ 55 h 2094"/>
                <a:gd name="T102" fmla="*/ 10 w 1335"/>
                <a:gd name="T103" fmla="*/ 50 h 2094"/>
                <a:gd name="T104" fmla="*/ 11 w 1335"/>
                <a:gd name="T105" fmla="*/ 48 h 2094"/>
                <a:gd name="T106" fmla="*/ 10 w 1335"/>
                <a:gd name="T107" fmla="*/ 44 h 2094"/>
                <a:gd name="T108" fmla="*/ 11 w 1335"/>
                <a:gd name="T109" fmla="*/ 42 h 2094"/>
                <a:gd name="T110" fmla="*/ 8 w 1335"/>
                <a:gd name="T111" fmla="*/ 38 h 2094"/>
                <a:gd name="T112" fmla="*/ 7 w 1335"/>
                <a:gd name="T113" fmla="*/ 33 h 2094"/>
                <a:gd name="T114" fmla="*/ 9 w 1335"/>
                <a:gd name="T115" fmla="*/ 30 h 2094"/>
                <a:gd name="T116" fmla="*/ 7 w 1335"/>
                <a:gd name="T117" fmla="*/ 26 h 2094"/>
                <a:gd name="T118" fmla="*/ 5 w 1335"/>
                <a:gd name="T119" fmla="*/ 21 h 2094"/>
                <a:gd name="T120" fmla="*/ 5 w 1335"/>
                <a:gd name="T121" fmla="*/ 16 h 2094"/>
                <a:gd name="T122" fmla="*/ 2 w 1335"/>
                <a:gd name="T123" fmla="*/ 10 h 2094"/>
                <a:gd name="T124" fmla="*/ 2 w 1335"/>
                <a:gd name="T125" fmla="*/ 4 h 209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35"/>
                <a:gd name="T190" fmla="*/ 0 h 2094"/>
                <a:gd name="T191" fmla="*/ 1335 w 1335"/>
                <a:gd name="T192" fmla="*/ 2094 h 209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35" h="2094">
                  <a:moveTo>
                    <a:pt x="568" y="2035"/>
                  </a:moveTo>
                  <a:lnTo>
                    <a:pt x="568" y="2043"/>
                  </a:lnTo>
                  <a:lnTo>
                    <a:pt x="578" y="2043"/>
                  </a:lnTo>
                  <a:lnTo>
                    <a:pt x="578" y="2035"/>
                  </a:lnTo>
                  <a:lnTo>
                    <a:pt x="568" y="2035"/>
                  </a:lnTo>
                  <a:close/>
                  <a:moveTo>
                    <a:pt x="538" y="2025"/>
                  </a:moveTo>
                  <a:lnTo>
                    <a:pt x="538" y="2035"/>
                  </a:lnTo>
                  <a:lnTo>
                    <a:pt x="548" y="2035"/>
                  </a:lnTo>
                  <a:lnTo>
                    <a:pt x="548" y="2025"/>
                  </a:lnTo>
                  <a:lnTo>
                    <a:pt x="538" y="2025"/>
                  </a:lnTo>
                  <a:close/>
                  <a:moveTo>
                    <a:pt x="563" y="1993"/>
                  </a:moveTo>
                  <a:lnTo>
                    <a:pt x="561" y="1994"/>
                  </a:lnTo>
                  <a:lnTo>
                    <a:pt x="558" y="1996"/>
                  </a:lnTo>
                  <a:lnTo>
                    <a:pt x="558" y="2015"/>
                  </a:lnTo>
                  <a:lnTo>
                    <a:pt x="561" y="2013"/>
                  </a:lnTo>
                  <a:lnTo>
                    <a:pt x="565" y="2013"/>
                  </a:lnTo>
                  <a:lnTo>
                    <a:pt x="566" y="2015"/>
                  </a:lnTo>
                  <a:lnTo>
                    <a:pt x="566" y="2016"/>
                  </a:lnTo>
                  <a:lnTo>
                    <a:pt x="568" y="2020"/>
                  </a:lnTo>
                  <a:lnTo>
                    <a:pt x="568" y="2023"/>
                  </a:lnTo>
                  <a:lnTo>
                    <a:pt x="570" y="2025"/>
                  </a:lnTo>
                  <a:lnTo>
                    <a:pt x="577" y="2025"/>
                  </a:lnTo>
                  <a:lnTo>
                    <a:pt x="575" y="2018"/>
                  </a:lnTo>
                  <a:lnTo>
                    <a:pt x="573" y="2013"/>
                  </a:lnTo>
                  <a:lnTo>
                    <a:pt x="568" y="2010"/>
                  </a:lnTo>
                  <a:lnTo>
                    <a:pt x="566" y="2004"/>
                  </a:lnTo>
                  <a:lnTo>
                    <a:pt x="568" y="1994"/>
                  </a:lnTo>
                  <a:lnTo>
                    <a:pt x="563" y="1993"/>
                  </a:lnTo>
                  <a:close/>
                  <a:moveTo>
                    <a:pt x="388" y="1964"/>
                  </a:moveTo>
                  <a:lnTo>
                    <a:pt x="388" y="1974"/>
                  </a:lnTo>
                  <a:lnTo>
                    <a:pt x="398" y="1974"/>
                  </a:lnTo>
                  <a:lnTo>
                    <a:pt x="398" y="1964"/>
                  </a:lnTo>
                  <a:lnTo>
                    <a:pt x="388" y="1964"/>
                  </a:lnTo>
                  <a:close/>
                  <a:moveTo>
                    <a:pt x="348" y="1964"/>
                  </a:moveTo>
                  <a:lnTo>
                    <a:pt x="348" y="1994"/>
                  </a:lnTo>
                  <a:lnTo>
                    <a:pt x="361" y="1994"/>
                  </a:lnTo>
                  <a:lnTo>
                    <a:pt x="370" y="1991"/>
                  </a:lnTo>
                  <a:lnTo>
                    <a:pt x="375" y="1984"/>
                  </a:lnTo>
                  <a:lnTo>
                    <a:pt x="378" y="1974"/>
                  </a:lnTo>
                  <a:lnTo>
                    <a:pt x="368" y="1976"/>
                  </a:lnTo>
                  <a:lnTo>
                    <a:pt x="363" y="1974"/>
                  </a:lnTo>
                  <a:lnTo>
                    <a:pt x="359" y="1969"/>
                  </a:lnTo>
                  <a:lnTo>
                    <a:pt x="354" y="1965"/>
                  </a:lnTo>
                  <a:lnTo>
                    <a:pt x="348" y="1964"/>
                  </a:lnTo>
                  <a:close/>
                  <a:moveTo>
                    <a:pt x="568" y="1935"/>
                  </a:moveTo>
                  <a:lnTo>
                    <a:pt x="561" y="1938"/>
                  </a:lnTo>
                  <a:lnTo>
                    <a:pt x="556" y="1943"/>
                  </a:lnTo>
                  <a:lnTo>
                    <a:pt x="555" y="1952"/>
                  </a:lnTo>
                  <a:lnTo>
                    <a:pt x="551" y="1959"/>
                  </a:lnTo>
                  <a:lnTo>
                    <a:pt x="548" y="1964"/>
                  </a:lnTo>
                  <a:lnTo>
                    <a:pt x="556" y="1960"/>
                  </a:lnTo>
                  <a:lnTo>
                    <a:pt x="563" y="1955"/>
                  </a:lnTo>
                  <a:lnTo>
                    <a:pt x="568" y="1947"/>
                  </a:lnTo>
                  <a:lnTo>
                    <a:pt x="568" y="1935"/>
                  </a:lnTo>
                  <a:close/>
                  <a:moveTo>
                    <a:pt x="368" y="1884"/>
                  </a:moveTo>
                  <a:lnTo>
                    <a:pt x="368" y="1896"/>
                  </a:lnTo>
                  <a:lnTo>
                    <a:pt x="371" y="1903"/>
                  </a:lnTo>
                  <a:lnTo>
                    <a:pt x="378" y="1909"/>
                  </a:lnTo>
                  <a:lnTo>
                    <a:pt x="373" y="1914"/>
                  </a:lnTo>
                  <a:lnTo>
                    <a:pt x="368" y="1921"/>
                  </a:lnTo>
                  <a:lnTo>
                    <a:pt x="359" y="1925"/>
                  </a:lnTo>
                  <a:lnTo>
                    <a:pt x="348" y="1925"/>
                  </a:lnTo>
                  <a:lnTo>
                    <a:pt x="348" y="1955"/>
                  </a:lnTo>
                  <a:lnTo>
                    <a:pt x="378" y="1955"/>
                  </a:lnTo>
                  <a:lnTo>
                    <a:pt x="381" y="1937"/>
                  </a:lnTo>
                  <a:lnTo>
                    <a:pt x="383" y="1921"/>
                  </a:lnTo>
                  <a:lnTo>
                    <a:pt x="383" y="1908"/>
                  </a:lnTo>
                  <a:lnTo>
                    <a:pt x="385" y="1897"/>
                  </a:lnTo>
                  <a:lnTo>
                    <a:pt x="388" y="1884"/>
                  </a:lnTo>
                  <a:lnTo>
                    <a:pt x="368" y="1884"/>
                  </a:lnTo>
                  <a:close/>
                  <a:moveTo>
                    <a:pt x="587" y="1875"/>
                  </a:moveTo>
                  <a:lnTo>
                    <a:pt x="570" y="1886"/>
                  </a:lnTo>
                  <a:lnTo>
                    <a:pt x="563" y="1892"/>
                  </a:lnTo>
                  <a:lnTo>
                    <a:pt x="560" y="1901"/>
                  </a:lnTo>
                  <a:lnTo>
                    <a:pt x="558" y="1914"/>
                  </a:lnTo>
                  <a:lnTo>
                    <a:pt x="570" y="1903"/>
                  </a:lnTo>
                  <a:lnTo>
                    <a:pt x="587" y="1875"/>
                  </a:lnTo>
                  <a:close/>
                  <a:moveTo>
                    <a:pt x="329" y="1845"/>
                  </a:moveTo>
                  <a:lnTo>
                    <a:pt x="329" y="1855"/>
                  </a:lnTo>
                  <a:lnTo>
                    <a:pt x="337" y="1855"/>
                  </a:lnTo>
                  <a:lnTo>
                    <a:pt x="337" y="1845"/>
                  </a:lnTo>
                  <a:lnTo>
                    <a:pt x="329" y="1845"/>
                  </a:lnTo>
                  <a:close/>
                  <a:moveTo>
                    <a:pt x="597" y="1825"/>
                  </a:moveTo>
                  <a:lnTo>
                    <a:pt x="597" y="1845"/>
                  </a:lnTo>
                  <a:lnTo>
                    <a:pt x="607" y="1845"/>
                  </a:lnTo>
                  <a:lnTo>
                    <a:pt x="607" y="1825"/>
                  </a:lnTo>
                  <a:lnTo>
                    <a:pt x="597" y="1825"/>
                  </a:lnTo>
                  <a:close/>
                  <a:moveTo>
                    <a:pt x="633" y="1813"/>
                  </a:moveTo>
                  <a:lnTo>
                    <a:pt x="628" y="1814"/>
                  </a:lnTo>
                  <a:lnTo>
                    <a:pt x="628" y="1821"/>
                  </a:lnTo>
                  <a:lnTo>
                    <a:pt x="624" y="1825"/>
                  </a:lnTo>
                  <a:lnTo>
                    <a:pt x="622" y="1825"/>
                  </a:lnTo>
                  <a:lnTo>
                    <a:pt x="619" y="1826"/>
                  </a:lnTo>
                  <a:lnTo>
                    <a:pt x="617" y="1826"/>
                  </a:lnTo>
                  <a:lnTo>
                    <a:pt x="616" y="1828"/>
                  </a:lnTo>
                  <a:lnTo>
                    <a:pt x="616" y="1831"/>
                  </a:lnTo>
                  <a:lnTo>
                    <a:pt x="617" y="1835"/>
                  </a:lnTo>
                  <a:lnTo>
                    <a:pt x="638" y="1835"/>
                  </a:lnTo>
                  <a:lnTo>
                    <a:pt x="638" y="1818"/>
                  </a:lnTo>
                  <a:lnTo>
                    <a:pt x="633" y="1813"/>
                  </a:lnTo>
                  <a:close/>
                  <a:moveTo>
                    <a:pt x="368" y="1794"/>
                  </a:moveTo>
                  <a:lnTo>
                    <a:pt x="368" y="1814"/>
                  </a:lnTo>
                  <a:lnTo>
                    <a:pt x="378" y="1814"/>
                  </a:lnTo>
                  <a:lnTo>
                    <a:pt x="378" y="1794"/>
                  </a:lnTo>
                  <a:lnTo>
                    <a:pt x="368" y="1794"/>
                  </a:lnTo>
                  <a:close/>
                  <a:moveTo>
                    <a:pt x="398" y="1785"/>
                  </a:moveTo>
                  <a:lnTo>
                    <a:pt x="398" y="1796"/>
                  </a:lnTo>
                  <a:lnTo>
                    <a:pt x="409" y="1796"/>
                  </a:lnTo>
                  <a:lnTo>
                    <a:pt x="409" y="1785"/>
                  </a:lnTo>
                  <a:lnTo>
                    <a:pt x="398" y="1785"/>
                  </a:lnTo>
                  <a:close/>
                  <a:moveTo>
                    <a:pt x="667" y="1745"/>
                  </a:moveTo>
                  <a:lnTo>
                    <a:pt x="667" y="1755"/>
                  </a:lnTo>
                  <a:lnTo>
                    <a:pt x="677" y="1755"/>
                  </a:lnTo>
                  <a:lnTo>
                    <a:pt x="677" y="1745"/>
                  </a:lnTo>
                  <a:lnTo>
                    <a:pt x="667" y="1745"/>
                  </a:lnTo>
                  <a:close/>
                  <a:moveTo>
                    <a:pt x="607" y="1745"/>
                  </a:moveTo>
                  <a:lnTo>
                    <a:pt x="607" y="1765"/>
                  </a:lnTo>
                  <a:lnTo>
                    <a:pt x="617" y="1765"/>
                  </a:lnTo>
                  <a:lnTo>
                    <a:pt x="617" y="1745"/>
                  </a:lnTo>
                  <a:lnTo>
                    <a:pt x="607" y="1745"/>
                  </a:lnTo>
                  <a:close/>
                  <a:moveTo>
                    <a:pt x="348" y="1745"/>
                  </a:moveTo>
                  <a:lnTo>
                    <a:pt x="348" y="1753"/>
                  </a:lnTo>
                  <a:lnTo>
                    <a:pt x="349" y="1753"/>
                  </a:lnTo>
                  <a:lnTo>
                    <a:pt x="353" y="1755"/>
                  </a:lnTo>
                  <a:lnTo>
                    <a:pt x="354" y="1755"/>
                  </a:lnTo>
                  <a:lnTo>
                    <a:pt x="356" y="1757"/>
                  </a:lnTo>
                  <a:lnTo>
                    <a:pt x="358" y="1757"/>
                  </a:lnTo>
                  <a:lnTo>
                    <a:pt x="359" y="1758"/>
                  </a:lnTo>
                  <a:lnTo>
                    <a:pt x="359" y="1762"/>
                  </a:lnTo>
                  <a:lnTo>
                    <a:pt x="358" y="1765"/>
                  </a:lnTo>
                  <a:lnTo>
                    <a:pt x="365" y="1763"/>
                  </a:lnTo>
                  <a:lnTo>
                    <a:pt x="370" y="1760"/>
                  </a:lnTo>
                  <a:lnTo>
                    <a:pt x="373" y="1757"/>
                  </a:lnTo>
                  <a:lnTo>
                    <a:pt x="376" y="1752"/>
                  </a:lnTo>
                  <a:lnTo>
                    <a:pt x="378" y="1745"/>
                  </a:lnTo>
                  <a:lnTo>
                    <a:pt x="348" y="1745"/>
                  </a:lnTo>
                  <a:close/>
                  <a:moveTo>
                    <a:pt x="648" y="1724"/>
                  </a:moveTo>
                  <a:lnTo>
                    <a:pt x="648" y="1745"/>
                  </a:lnTo>
                  <a:lnTo>
                    <a:pt x="658" y="1745"/>
                  </a:lnTo>
                  <a:lnTo>
                    <a:pt x="658" y="1724"/>
                  </a:lnTo>
                  <a:lnTo>
                    <a:pt x="648" y="1724"/>
                  </a:lnTo>
                  <a:close/>
                  <a:moveTo>
                    <a:pt x="617" y="1714"/>
                  </a:moveTo>
                  <a:lnTo>
                    <a:pt x="617" y="1724"/>
                  </a:lnTo>
                  <a:lnTo>
                    <a:pt x="636" y="1724"/>
                  </a:lnTo>
                  <a:lnTo>
                    <a:pt x="638" y="1721"/>
                  </a:lnTo>
                  <a:lnTo>
                    <a:pt x="639" y="1719"/>
                  </a:lnTo>
                  <a:lnTo>
                    <a:pt x="638" y="1714"/>
                  </a:lnTo>
                  <a:lnTo>
                    <a:pt x="617" y="1714"/>
                  </a:lnTo>
                  <a:close/>
                  <a:moveTo>
                    <a:pt x="577" y="1706"/>
                  </a:moveTo>
                  <a:lnTo>
                    <a:pt x="577" y="1724"/>
                  </a:lnTo>
                  <a:lnTo>
                    <a:pt x="587" y="1724"/>
                  </a:lnTo>
                  <a:lnTo>
                    <a:pt x="587" y="1706"/>
                  </a:lnTo>
                  <a:lnTo>
                    <a:pt x="577" y="1706"/>
                  </a:lnTo>
                  <a:close/>
                  <a:moveTo>
                    <a:pt x="677" y="1695"/>
                  </a:moveTo>
                  <a:lnTo>
                    <a:pt x="685" y="1709"/>
                  </a:lnTo>
                  <a:lnTo>
                    <a:pt x="685" y="1721"/>
                  </a:lnTo>
                  <a:lnTo>
                    <a:pt x="677" y="1735"/>
                  </a:lnTo>
                  <a:lnTo>
                    <a:pt x="685" y="1733"/>
                  </a:lnTo>
                  <a:lnTo>
                    <a:pt x="690" y="1728"/>
                  </a:lnTo>
                  <a:lnTo>
                    <a:pt x="694" y="1723"/>
                  </a:lnTo>
                  <a:lnTo>
                    <a:pt x="699" y="1716"/>
                  </a:lnTo>
                  <a:lnTo>
                    <a:pt x="707" y="1714"/>
                  </a:lnTo>
                  <a:lnTo>
                    <a:pt x="707" y="1695"/>
                  </a:lnTo>
                  <a:lnTo>
                    <a:pt x="677" y="1695"/>
                  </a:lnTo>
                  <a:close/>
                  <a:moveTo>
                    <a:pt x="348" y="1665"/>
                  </a:moveTo>
                  <a:lnTo>
                    <a:pt x="348" y="1685"/>
                  </a:lnTo>
                  <a:lnTo>
                    <a:pt x="358" y="1685"/>
                  </a:lnTo>
                  <a:lnTo>
                    <a:pt x="358" y="1665"/>
                  </a:lnTo>
                  <a:lnTo>
                    <a:pt x="348" y="1665"/>
                  </a:lnTo>
                  <a:close/>
                  <a:moveTo>
                    <a:pt x="728" y="1634"/>
                  </a:moveTo>
                  <a:lnTo>
                    <a:pt x="728" y="1665"/>
                  </a:lnTo>
                  <a:lnTo>
                    <a:pt x="734" y="1660"/>
                  </a:lnTo>
                  <a:lnTo>
                    <a:pt x="740" y="1653"/>
                  </a:lnTo>
                  <a:lnTo>
                    <a:pt x="741" y="1643"/>
                  </a:lnTo>
                  <a:lnTo>
                    <a:pt x="746" y="1634"/>
                  </a:lnTo>
                  <a:lnTo>
                    <a:pt x="728" y="1634"/>
                  </a:lnTo>
                  <a:close/>
                  <a:moveTo>
                    <a:pt x="388" y="1634"/>
                  </a:moveTo>
                  <a:lnTo>
                    <a:pt x="388" y="1645"/>
                  </a:lnTo>
                  <a:lnTo>
                    <a:pt x="398" y="1645"/>
                  </a:lnTo>
                  <a:lnTo>
                    <a:pt x="398" y="1634"/>
                  </a:lnTo>
                  <a:lnTo>
                    <a:pt x="388" y="1634"/>
                  </a:lnTo>
                  <a:close/>
                  <a:moveTo>
                    <a:pt x="358" y="1634"/>
                  </a:moveTo>
                  <a:lnTo>
                    <a:pt x="358" y="1655"/>
                  </a:lnTo>
                  <a:lnTo>
                    <a:pt x="368" y="1655"/>
                  </a:lnTo>
                  <a:lnTo>
                    <a:pt x="368" y="1634"/>
                  </a:lnTo>
                  <a:lnTo>
                    <a:pt x="358" y="1634"/>
                  </a:lnTo>
                  <a:close/>
                  <a:moveTo>
                    <a:pt x="409" y="1616"/>
                  </a:moveTo>
                  <a:lnTo>
                    <a:pt x="409" y="1626"/>
                  </a:lnTo>
                  <a:lnTo>
                    <a:pt x="417" y="1626"/>
                  </a:lnTo>
                  <a:lnTo>
                    <a:pt x="417" y="1616"/>
                  </a:lnTo>
                  <a:lnTo>
                    <a:pt x="409" y="1616"/>
                  </a:lnTo>
                  <a:close/>
                  <a:moveTo>
                    <a:pt x="697" y="1595"/>
                  </a:moveTo>
                  <a:lnTo>
                    <a:pt x="699" y="1609"/>
                  </a:lnTo>
                  <a:lnTo>
                    <a:pt x="704" y="1619"/>
                  </a:lnTo>
                  <a:lnTo>
                    <a:pt x="714" y="1624"/>
                  </a:lnTo>
                  <a:lnTo>
                    <a:pt x="728" y="1626"/>
                  </a:lnTo>
                  <a:lnTo>
                    <a:pt x="716" y="1607"/>
                  </a:lnTo>
                  <a:lnTo>
                    <a:pt x="697" y="1595"/>
                  </a:lnTo>
                  <a:close/>
                  <a:moveTo>
                    <a:pt x="767" y="1565"/>
                  </a:moveTo>
                  <a:lnTo>
                    <a:pt x="767" y="1585"/>
                  </a:lnTo>
                  <a:lnTo>
                    <a:pt x="777" y="1585"/>
                  </a:lnTo>
                  <a:lnTo>
                    <a:pt x="777" y="1565"/>
                  </a:lnTo>
                  <a:lnTo>
                    <a:pt x="767" y="1565"/>
                  </a:lnTo>
                  <a:close/>
                  <a:moveTo>
                    <a:pt x="746" y="1565"/>
                  </a:moveTo>
                  <a:lnTo>
                    <a:pt x="746" y="1585"/>
                  </a:lnTo>
                  <a:lnTo>
                    <a:pt x="757" y="1585"/>
                  </a:lnTo>
                  <a:lnTo>
                    <a:pt x="757" y="1565"/>
                  </a:lnTo>
                  <a:lnTo>
                    <a:pt x="746" y="1565"/>
                  </a:lnTo>
                  <a:close/>
                  <a:moveTo>
                    <a:pt x="548" y="1555"/>
                  </a:moveTo>
                  <a:lnTo>
                    <a:pt x="548" y="1565"/>
                  </a:lnTo>
                  <a:lnTo>
                    <a:pt x="558" y="1565"/>
                  </a:lnTo>
                  <a:lnTo>
                    <a:pt x="558" y="1555"/>
                  </a:lnTo>
                  <a:lnTo>
                    <a:pt x="548" y="1555"/>
                  </a:lnTo>
                  <a:close/>
                  <a:moveTo>
                    <a:pt x="348" y="1555"/>
                  </a:moveTo>
                  <a:lnTo>
                    <a:pt x="349" y="1560"/>
                  </a:lnTo>
                  <a:lnTo>
                    <a:pt x="348" y="1561"/>
                  </a:lnTo>
                  <a:lnTo>
                    <a:pt x="348" y="1565"/>
                  </a:lnTo>
                  <a:lnTo>
                    <a:pt x="329" y="1565"/>
                  </a:lnTo>
                  <a:lnTo>
                    <a:pt x="331" y="1572"/>
                  </a:lnTo>
                  <a:lnTo>
                    <a:pt x="334" y="1577"/>
                  </a:lnTo>
                  <a:lnTo>
                    <a:pt x="337" y="1580"/>
                  </a:lnTo>
                  <a:lnTo>
                    <a:pt x="342" y="1583"/>
                  </a:lnTo>
                  <a:lnTo>
                    <a:pt x="348" y="1585"/>
                  </a:lnTo>
                  <a:lnTo>
                    <a:pt x="349" y="1580"/>
                  </a:lnTo>
                  <a:lnTo>
                    <a:pt x="353" y="1575"/>
                  </a:lnTo>
                  <a:lnTo>
                    <a:pt x="358" y="1568"/>
                  </a:lnTo>
                  <a:lnTo>
                    <a:pt x="359" y="1561"/>
                  </a:lnTo>
                  <a:lnTo>
                    <a:pt x="356" y="1558"/>
                  </a:lnTo>
                  <a:lnTo>
                    <a:pt x="348" y="1555"/>
                  </a:lnTo>
                  <a:close/>
                  <a:moveTo>
                    <a:pt x="787" y="1516"/>
                  </a:moveTo>
                  <a:lnTo>
                    <a:pt x="787" y="1526"/>
                  </a:lnTo>
                  <a:lnTo>
                    <a:pt x="797" y="1526"/>
                  </a:lnTo>
                  <a:lnTo>
                    <a:pt x="797" y="1516"/>
                  </a:lnTo>
                  <a:lnTo>
                    <a:pt x="787" y="1516"/>
                  </a:lnTo>
                  <a:close/>
                  <a:moveTo>
                    <a:pt x="607" y="1516"/>
                  </a:moveTo>
                  <a:lnTo>
                    <a:pt x="607" y="1526"/>
                  </a:lnTo>
                  <a:lnTo>
                    <a:pt x="617" y="1526"/>
                  </a:lnTo>
                  <a:lnTo>
                    <a:pt x="617" y="1516"/>
                  </a:lnTo>
                  <a:lnTo>
                    <a:pt x="607" y="1516"/>
                  </a:lnTo>
                  <a:close/>
                  <a:moveTo>
                    <a:pt x="746" y="1505"/>
                  </a:moveTo>
                  <a:lnTo>
                    <a:pt x="746" y="1516"/>
                  </a:lnTo>
                  <a:lnTo>
                    <a:pt x="757" y="1516"/>
                  </a:lnTo>
                  <a:lnTo>
                    <a:pt x="757" y="1505"/>
                  </a:lnTo>
                  <a:lnTo>
                    <a:pt x="746" y="1505"/>
                  </a:lnTo>
                  <a:close/>
                  <a:moveTo>
                    <a:pt x="628" y="1505"/>
                  </a:moveTo>
                  <a:lnTo>
                    <a:pt x="628" y="1516"/>
                  </a:lnTo>
                  <a:lnTo>
                    <a:pt x="638" y="1516"/>
                  </a:lnTo>
                  <a:lnTo>
                    <a:pt x="638" y="1505"/>
                  </a:lnTo>
                  <a:lnTo>
                    <a:pt x="628" y="1505"/>
                  </a:lnTo>
                  <a:close/>
                  <a:moveTo>
                    <a:pt x="558" y="1505"/>
                  </a:moveTo>
                  <a:lnTo>
                    <a:pt x="560" y="1512"/>
                  </a:lnTo>
                  <a:lnTo>
                    <a:pt x="565" y="1517"/>
                  </a:lnTo>
                  <a:lnTo>
                    <a:pt x="568" y="1524"/>
                  </a:lnTo>
                  <a:lnTo>
                    <a:pt x="568" y="1529"/>
                  </a:lnTo>
                  <a:lnTo>
                    <a:pt x="563" y="1536"/>
                  </a:lnTo>
                  <a:lnTo>
                    <a:pt x="560" y="1534"/>
                  </a:lnTo>
                  <a:lnTo>
                    <a:pt x="558" y="1533"/>
                  </a:lnTo>
                  <a:lnTo>
                    <a:pt x="558" y="1531"/>
                  </a:lnTo>
                  <a:lnTo>
                    <a:pt x="553" y="1526"/>
                  </a:lnTo>
                  <a:lnTo>
                    <a:pt x="548" y="1526"/>
                  </a:lnTo>
                  <a:lnTo>
                    <a:pt x="546" y="1529"/>
                  </a:lnTo>
                  <a:lnTo>
                    <a:pt x="546" y="1533"/>
                  </a:lnTo>
                  <a:lnTo>
                    <a:pt x="548" y="1534"/>
                  </a:lnTo>
                  <a:lnTo>
                    <a:pt x="549" y="1534"/>
                  </a:lnTo>
                  <a:lnTo>
                    <a:pt x="553" y="1536"/>
                  </a:lnTo>
                  <a:lnTo>
                    <a:pt x="555" y="1536"/>
                  </a:lnTo>
                  <a:lnTo>
                    <a:pt x="558" y="1539"/>
                  </a:lnTo>
                  <a:lnTo>
                    <a:pt x="558" y="1546"/>
                  </a:lnTo>
                  <a:lnTo>
                    <a:pt x="565" y="1546"/>
                  </a:lnTo>
                  <a:lnTo>
                    <a:pt x="566" y="1544"/>
                  </a:lnTo>
                  <a:lnTo>
                    <a:pt x="566" y="1543"/>
                  </a:lnTo>
                  <a:lnTo>
                    <a:pt x="568" y="1541"/>
                  </a:lnTo>
                  <a:lnTo>
                    <a:pt x="568" y="1536"/>
                  </a:lnTo>
                  <a:lnTo>
                    <a:pt x="570" y="1534"/>
                  </a:lnTo>
                  <a:lnTo>
                    <a:pt x="573" y="1534"/>
                  </a:lnTo>
                  <a:lnTo>
                    <a:pt x="577" y="1536"/>
                  </a:lnTo>
                  <a:lnTo>
                    <a:pt x="578" y="1539"/>
                  </a:lnTo>
                  <a:lnTo>
                    <a:pt x="578" y="1543"/>
                  </a:lnTo>
                  <a:lnTo>
                    <a:pt x="577" y="1544"/>
                  </a:lnTo>
                  <a:lnTo>
                    <a:pt x="575" y="1544"/>
                  </a:lnTo>
                  <a:lnTo>
                    <a:pt x="573" y="1546"/>
                  </a:lnTo>
                  <a:lnTo>
                    <a:pt x="568" y="1546"/>
                  </a:lnTo>
                  <a:lnTo>
                    <a:pt x="566" y="1548"/>
                  </a:lnTo>
                  <a:lnTo>
                    <a:pt x="566" y="1551"/>
                  </a:lnTo>
                  <a:lnTo>
                    <a:pt x="568" y="1555"/>
                  </a:lnTo>
                  <a:lnTo>
                    <a:pt x="587" y="1555"/>
                  </a:lnTo>
                  <a:lnTo>
                    <a:pt x="587" y="1539"/>
                  </a:lnTo>
                  <a:lnTo>
                    <a:pt x="583" y="1527"/>
                  </a:lnTo>
                  <a:lnTo>
                    <a:pt x="577" y="1519"/>
                  </a:lnTo>
                  <a:lnTo>
                    <a:pt x="568" y="1512"/>
                  </a:lnTo>
                  <a:lnTo>
                    <a:pt x="558" y="1505"/>
                  </a:lnTo>
                  <a:close/>
                  <a:moveTo>
                    <a:pt x="409" y="1485"/>
                  </a:moveTo>
                  <a:lnTo>
                    <a:pt x="409" y="1495"/>
                  </a:lnTo>
                  <a:lnTo>
                    <a:pt x="417" y="1495"/>
                  </a:lnTo>
                  <a:lnTo>
                    <a:pt x="417" y="1485"/>
                  </a:lnTo>
                  <a:lnTo>
                    <a:pt x="409" y="1485"/>
                  </a:lnTo>
                  <a:close/>
                  <a:moveTo>
                    <a:pt x="628" y="1477"/>
                  </a:moveTo>
                  <a:lnTo>
                    <a:pt x="628" y="1485"/>
                  </a:lnTo>
                  <a:lnTo>
                    <a:pt x="638" y="1485"/>
                  </a:lnTo>
                  <a:lnTo>
                    <a:pt x="638" y="1477"/>
                  </a:lnTo>
                  <a:lnTo>
                    <a:pt x="628" y="1477"/>
                  </a:lnTo>
                  <a:close/>
                  <a:moveTo>
                    <a:pt x="388" y="1477"/>
                  </a:moveTo>
                  <a:lnTo>
                    <a:pt x="388" y="1485"/>
                  </a:lnTo>
                  <a:lnTo>
                    <a:pt x="398" y="1485"/>
                  </a:lnTo>
                  <a:lnTo>
                    <a:pt x="398" y="1477"/>
                  </a:lnTo>
                  <a:lnTo>
                    <a:pt x="388" y="1477"/>
                  </a:lnTo>
                  <a:close/>
                  <a:moveTo>
                    <a:pt x="398" y="1456"/>
                  </a:moveTo>
                  <a:lnTo>
                    <a:pt x="398" y="1466"/>
                  </a:lnTo>
                  <a:lnTo>
                    <a:pt x="409" y="1466"/>
                  </a:lnTo>
                  <a:lnTo>
                    <a:pt x="409" y="1456"/>
                  </a:lnTo>
                  <a:lnTo>
                    <a:pt x="398" y="1456"/>
                  </a:lnTo>
                  <a:close/>
                  <a:moveTo>
                    <a:pt x="587" y="1446"/>
                  </a:moveTo>
                  <a:lnTo>
                    <a:pt x="587" y="1495"/>
                  </a:lnTo>
                  <a:lnTo>
                    <a:pt x="597" y="1493"/>
                  </a:lnTo>
                  <a:lnTo>
                    <a:pt x="607" y="1500"/>
                  </a:lnTo>
                  <a:lnTo>
                    <a:pt x="611" y="1504"/>
                  </a:lnTo>
                  <a:lnTo>
                    <a:pt x="617" y="1505"/>
                  </a:lnTo>
                  <a:lnTo>
                    <a:pt x="616" y="1493"/>
                  </a:lnTo>
                  <a:lnTo>
                    <a:pt x="611" y="1485"/>
                  </a:lnTo>
                  <a:lnTo>
                    <a:pt x="607" y="1478"/>
                  </a:lnTo>
                  <a:lnTo>
                    <a:pt x="604" y="1473"/>
                  </a:lnTo>
                  <a:lnTo>
                    <a:pt x="600" y="1466"/>
                  </a:lnTo>
                  <a:lnTo>
                    <a:pt x="602" y="1458"/>
                  </a:lnTo>
                  <a:lnTo>
                    <a:pt x="607" y="1446"/>
                  </a:lnTo>
                  <a:lnTo>
                    <a:pt x="587" y="1446"/>
                  </a:lnTo>
                  <a:close/>
                  <a:moveTo>
                    <a:pt x="388" y="1426"/>
                  </a:moveTo>
                  <a:lnTo>
                    <a:pt x="388" y="1436"/>
                  </a:lnTo>
                  <a:lnTo>
                    <a:pt x="398" y="1436"/>
                  </a:lnTo>
                  <a:lnTo>
                    <a:pt x="398" y="1426"/>
                  </a:lnTo>
                  <a:lnTo>
                    <a:pt x="388" y="1426"/>
                  </a:lnTo>
                  <a:close/>
                  <a:moveTo>
                    <a:pt x="826" y="1415"/>
                  </a:moveTo>
                  <a:lnTo>
                    <a:pt x="826" y="1436"/>
                  </a:lnTo>
                  <a:lnTo>
                    <a:pt x="836" y="1436"/>
                  </a:lnTo>
                  <a:lnTo>
                    <a:pt x="836" y="1415"/>
                  </a:lnTo>
                  <a:lnTo>
                    <a:pt x="826" y="1415"/>
                  </a:lnTo>
                  <a:close/>
                  <a:moveTo>
                    <a:pt x="358" y="1415"/>
                  </a:moveTo>
                  <a:lnTo>
                    <a:pt x="358" y="1426"/>
                  </a:lnTo>
                  <a:lnTo>
                    <a:pt x="368" y="1426"/>
                  </a:lnTo>
                  <a:lnTo>
                    <a:pt x="368" y="1415"/>
                  </a:lnTo>
                  <a:lnTo>
                    <a:pt x="358" y="1415"/>
                  </a:lnTo>
                  <a:close/>
                  <a:moveTo>
                    <a:pt x="638" y="1405"/>
                  </a:moveTo>
                  <a:lnTo>
                    <a:pt x="624" y="1407"/>
                  </a:lnTo>
                  <a:lnTo>
                    <a:pt x="614" y="1412"/>
                  </a:lnTo>
                  <a:lnTo>
                    <a:pt x="609" y="1422"/>
                  </a:lnTo>
                  <a:lnTo>
                    <a:pt x="607" y="1436"/>
                  </a:lnTo>
                  <a:lnTo>
                    <a:pt x="638" y="1405"/>
                  </a:lnTo>
                  <a:close/>
                  <a:moveTo>
                    <a:pt x="826" y="1387"/>
                  </a:moveTo>
                  <a:lnTo>
                    <a:pt x="826" y="1405"/>
                  </a:lnTo>
                  <a:lnTo>
                    <a:pt x="836" y="1405"/>
                  </a:lnTo>
                  <a:lnTo>
                    <a:pt x="836" y="1387"/>
                  </a:lnTo>
                  <a:lnTo>
                    <a:pt x="826" y="1387"/>
                  </a:lnTo>
                  <a:close/>
                  <a:moveTo>
                    <a:pt x="797" y="1387"/>
                  </a:moveTo>
                  <a:lnTo>
                    <a:pt x="797" y="1395"/>
                  </a:lnTo>
                  <a:lnTo>
                    <a:pt x="807" y="1395"/>
                  </a:lnTo>
                  <a:lnTo>
                    <a:pt x="807" y="1387"/>
                  </a:lnTo>
                  <a:lnTo>
                    <a:pt x="797" y="1387"/>
                  </a:lnTo>
                  <a:close/>
                  <a:moveTo>
                    <a:pt x="648" y="1387"/>
                  </a:moveTo>
                  <a:lnTo>
                    <a:pt x="646" y="1393"/>
                  </a:lnTo>
                  <a:lnTo>
                    <a:pt x="646" y="1398"/>
                  </a:lnTo>
                  <a:lnTo>
                    <a:pt x="648" y="1402"/>
                  </a:lnTo>
                  <a:lnTo>
                    <a:pt x="651" y="1405"/>
                  </a:lnTo>
                  <a:lnTo>
                    <a:pt x="655" y="1407"/>
                  </a:lnTo>
                  <a:lnTo>
                    <a:pt x="660" y="1407"/>
                  </a:lnTo>
                  <a:lnTo>
                    <a:pt x="667" y="1405"/>
                  </a:lnTo>
                  <a:lnTo>
                    <a:pt x="667" y="1387"/>
                  </a:lnTo>
                  <a:lnTo>
                    <a:pt x="648" y="1387"/>
                  </a:lnTo>
                  <a:close/>
                  <a:moveTo>
                    <a:pt x="507" y="1387"/>
                  </a:moveTo>
                  <a:lnTo>
                    <a:pt x="507" y="1398"/>
                  </a:lnTo>
                  <a:lnTo>
                    <a:pt x="510" y="1405"/>
                  </a:lnTo>
                  <a:lnTo>
                    <a:pt x="516" y="1407"/>
                  </a:lnTo>
                  <a:lnTo>
                    <a:pt x="521" y="1407"/>
                  </a:lnTo>
                  <a:lnTo>
                    <a:pt x="527" y="1405"/>
                  </a:lnTo>
                  <a:lnTo>
                    <a:pt x="527" y="1387"/>
                  </a:lnTo>
                  <a:lnTo>
                    <a:pt x="507" y="1387"/>
                  </a:lnTo>
                  <a:close/>
                  <a:moveTo>
                    <a:pt x="797" y="1356"/>
                  </a:moveTo>
                  <a:lnTo>
                    <a:pt x="799" y="1363"/>
                  </a:lnTo>
                  <a:lnTo>
                    <a:pt x="804" y="1370"/>
                  </a:lnTo>
                  <a:lnTo>
                    <a:pt x="809" y="1373"/>
                  </a:lnTo>
                  <a:lnTo>
                    <a:pt x="816" y="1376"/>
                  </a:lnTo>
                  <a:lnTo>
                    <a:pt x="816" y="1356"/>
                  </a:lnTo>
                  <a:lnTo>
                    <a:pt x="797" y="1356"/>
                  </a:lnTo>
                  <a:close/>
                  <a:moveTo>
                    <a:pt x="687" y="1325"/>
                  </a:moveTo>
                  <a:lnTo>
                    <a:pt x="687" y="1336"/>
                  </a:lnTo>
                  <a:lnTo>
                    <a:pt x="697" y="1336"/>
                  </a:lnTo>
                  <a:lnTo>
                    <a:pt x="697" y="1325"/>
                  </a:lnTo>
                  <a:lnTo>
                    <a:pt x="687" y="1325"/>
                  </a:lnTo>
                  <a:close/>
                  <a:moveTo>
                    <a:pt x="836" y="1315"/>
                  </a:moveTo>
                  <a:lnTo>
                    <a:pt x="836" y="1336"/>
                  </a:lnTo>
                  <a:lnTo>
                    <a:pt x="833" y="1353"/>
                  </a:lnTo>
                  <a:lnTo>
                    <a:pt x="826" y="1366"/>
                  </a:lnTo>
                  <a:lnTo>
                    <a:pt x="846" y="1366"/>
                  </a:lnTo>
                  <a:lnTo>
                    <a:pt x="845" y="1358"/>
                  </a:lnTo>
                  <a:lnTo>
                    <a:pt x="846" y="1346"/>
                  </a:lnTo>
                  <a:lnTo>
                    <a:pt x="846" y="1325"/>
                  </a:lnTo>
                  <a:lnTo>
                    <a:pt x="843" y="1319"/>
                  </a:lnTo>
                  <a:lnTo>
                    <a:pt x="836" y="1315"/>
                  </a:lnTo>
                  <a:close/>
                  <a:moveTo>
                    <a:pt x="597" y="1286"/>
                  </a:moveTo>
                  <a:lnTo>
                    <a:pt x="604" y="1290"/>
                  </a:lnTo>
                  <a:lnTo>
                    <a:pt x="609" y="1295"/>
                  </a:lnTo>
                  <a:lnTo>
                    <a:pt x="611" y="1303"/>
                  </a:lnTo>
                  <a:lnTo>
                    <a:pt x="614" y="1310"/>
                  </a:lnTo>
                  <a:lnTo>
                    <a:pt x="617" y="1315"/>
                  </a:lnTo>
                  <a:lnTo>
                    <a:pt x="614" y="1314"/>
                  </a:lnTo>
                  <a:lnTo>
                    <a:pt x="611" y="1315"/>
                  </a:lnTo>
                  <a:lnTo>
                    <a:pt x="609" y="1317"/>
                  </a:lnTo>
                  <a:lnTo>
                    <a:pt x="609" y="1319"/>
                  </a:lnTo>
                  <a:lnTo>
                    <a:pt x="607" y="1322"/>
                  </a:lnTo>
                  <a:lnTo>
                    <a:pt x="607" y="1334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597" y="1336"/>
                  </a:lnTo>
                  <a:lnTo>
                    <a:pt x="597" y="1286"/>
                  </a:lnTo>
                  <a:close/>
                  <a:moveTo>
                    <a:pt x="697" y="1276"/>
                  </a:moveTo>
                  <a:lnTo>
                    <a:pt x="697" y="1286"/>
                  </a:lnTo>
                  <a:lnTo>
                    <a:pt x="707" y="1286"/>
                  </a:lnTo>
                  <a:lnTo>
                    <a:pt x="707" y="1276"/>
                  </a:lnTo>
                  <a:lnTo>
                    <a:pt x="697" y="1276"/>
                  </a:lnTo>
                  <a:close/>
                  <a:moveTo>
                    <a:pt x="388" y="1256"/>
                  </a:moveTo>
                  <a:lnTo>
                    <a:pt x="375" y="1258"/>
                  </a:lnTo>
                  <a:lnTo>
                    <a:pt x="365" y="1263"/>
                  </a:lnTo>
                  <a:lnTo>
                    <a:pt x="359" y="1273"/>
                  </a:lnTo>
                  <a:lnTo>
                    <a:pt x="358" y="1286"/>
                  </a:lnTo>
                  <a:lnTo>
                    <a:pt x="388" y="1256"/>
                  </a:lnTo>
                  <a:close/>
                  <a:moveTo>
                    <a:pt x="329" y="1256"/>
                  </a:moveTo>
                  <a:lnTo>
                    <a:pt x="329" y="1276"/>
                  </a:lnTo>
                  <a:lnTo>
                    <a:pt x="337" y="1276"/>
                  </a:lnTo>
                  <a:lnTo>
                    <a:pt x="337" y="1256"/>
                  </a:lnTo>
                  <a:lnTo>
                    <a:pt x="329" y="1256"/>
                  </a:lnTo>
                  <a:close/>
                  <a:moveTo>
                    <a:pt x="846" y="1235"/>
                  </a:moveTo>
                  <a:lnTo>
                    <a:pt x="848" y="1249"/>
                  </a:lnTo>
                  <a:lnTo>
                    <a:pt x="853" y="1259"/>
                  </a:lnTo>
                  <a:lnTo>
                    <a:pt x="863" y="1264"/>
                  </a:lnTo>
                  <a:lnTo>
                    <a:pt x="877" y="1266"/>
                  </a:lnTo>
                  <a:lnTo>
                    <a:pt x="875" y="1252"/>
                  </a:lnTo>
                  <a:lnTo>
                    <a:pt x="870" y="1242"/>
                  </a:lnTo>
                  <a:lnTo>
                    <a:pt x="860" y="1237"/>
                  </a:lnTo>
                  <a:lnTo>
                    <a:pt x="846" y="1235"/>
                  </a:lnTo>
                  <a:close/>
                  <a:moveTo>
                    <a:pt x="309" y="1225"/>
                  </a:moveTo>
                  <a:lnTo>
                    <a:pt x="309" y="1235"/>
                  </a:lnTo>
                  <a:lnTo>
                    <a:pt x="319" y="1235"/>
                  </a:lnTo>
                  <a:lnTo>
                    <a:pt x="319" y="1225"/>
                  </a:lnTo>
                  <a:lnTo>
                    <a:pt x="309" y="1225"/>
                  </a:lnTo>
                  <a:close/>
                  <a:moveTo>
                    <a:pt x="278" y="1217"/>
                  </a:moveTo>
                  <a:lnTo>
                    <a:pt x="278" y="1235"/>
                  </a:lnTo>
                  <a:lnTo>
                    <a:pt x="285" y="1234"/>
                  </a:lnTo>
                  <a:lnTo>
                    <a:pt x="290" y="1230"/>
                  </a:lnTo>
                  <a:lnTo>
                    <a:pt x="293" y="1227"/>
                  </a:lnTo>
                  <a:lnTo>
                    <a:pt x="297" y="1222"/>
                  </a:lnTo>
                  <a:lnTo>
                    <a:pt x="298" y="1217"/>
                  </a:lnTo>
                  <a:lnTo>
                    <a:pt x="278" y="1217"/>
                  </a:lnTo>
                  <a:close/>
                  <a:moveTo>
                    <a:pt x="836" y="1207"/>
                  </a:moveTo>
                  <a:lnTo>
                    <a:pt x="836" y="1225"/>
                  </a:lnTo>
                  <a:lnTo>
                    <a:pt x="846" y="1225"/>
                  </a:lnTo>
                  <a:lnTo>
                    <a:pt x="846" y="1207"/>
                  </a:lnTo>
                  <a:lnTo>
                    <a:pt x="836" y="1207"/>
                  </a:lnTo>
                  <a:close/>
                  <a:moveTo>
                    <a:pt x="478" y="1186"/>
                  </a:moveTo>
                  <a:lnTo>
                    <a:pt x="478" y="1196"/>
                  </a:lnTo>
                  <a:lnTo>
                    <a:pt x="493" y="1196"/>
                  </a:lnTo>
                  <a:lnTo>
                    <a:pt x="497" y="1195"/>
                  </a:lnTo>
                  <a:lnTo>
                    <a:pt x="497" y="1193"/>
                  </a:lnTo>
                  <a:lnTo>
                    <a:pt x="499" y="1191"/>
                  </a:lnTo>
                  <a:lnTo>
                    <a:pt x="497" y="1186"/>
                  </a:lnTo>
                  <a:lnTo>
                    <a:pt x="478" y="1186"/>
                  </a:lnTo>
                  <a:close/>
                  <a:moveTo>
                    <a:pt x="337" y="1186"/>
                  </a:moveTo>
                  <a:lnTo>
                    <a:pt x="337" y="1217"/>
                  </a:lnTo>
                  <a:lnTo>
                    <a:pt x="368" y="1186"/>
                  </a:lnTo>
                  <a:lnTo>
                    <a:pt x="337" y="1186"/>
                  </a:lnTo>
                  <a:close/>
                  <a:moveTo>
                    <a:pt x="329" y="1166"/>
                  </a:moveTo>
                  <a:lnTo>
                    <a:pt x="315" y="1168"/>
                  </a:lnTo>
                  <a:lnTo>
                    <a:pt x="305" y="1173"/>
                  </a:lnTo>
                  <a:lnTo>
                    <a:pt x="300" y="1183"/>
                  </a:lnTo>
                  <a:lnTo>
                    <a:pt x="298" y="1196"/>
                  </a:lnTo>
                  <a:lnTo>
                    <a:pt x="329" y="1166"/>
                  </a:lnTo>
                  <a:close/>
                  <a:moveTo>
                    <a:pt x="887" y="1156"/>
                  </a:moveTo>
                  <a:lnTo>
                    <a:pt x="887" y="1166"/>
                  </a:lnTo>
                  <a:lnTo>
                    <a:pt x="897" y="1166"/>
                  </a:lnTo>
                  <a:lnTo>
                    <a:pt x="897" y="1156"/>
                  </a:lnTo>
                  <a:lnTo>
                    <a:pt x="887" y="1156"/>
                  </a:lnTo>
                  <a:close/>
                  <a:moveTo>
                    <a:pt x="736" y="1145"/>
                  </a:moveTo>
                  <a:lnTo>
                    <a:pt x="736" y="1166"/>
                  </a:lnTo>
                  <a:lnTo>
                    <a:pt x="746" y="1166"/>
                  </a:lnTo>
                  <a:lnTo>
                    <a:pt x="746" y="1145"/>
                  </a:lnTo>
                  <a:lnTo>
                    <a:pt x="736" y="1145"/>
                  </a:lnTo>
                  <a:close/>
                  <a:moveTo>
                    <a:pt x="368" y="1137"/>
                  </a:moveTo>
                  <a:lnTo>
                    <a:pt x="368" y="1156"/>
                  </a:lnTo>
                  <a:lnTo>
                    <a:pt x="378" y="1156"/>
                  </a:lnTo>
                  <a:lnTo>
                    <a:pt x="378" y="1137"/>
                  </a:lnTo>
                  <a:lnTo>
                    <a:pt x="368" y="1137"/>
                  </a:lnTo>
                  <a:close/>
                  <a:moveTo>
                    <a:pt x="736" y="1127"/>
                  </a:moveTo>
                  <a:lnTo>
                    <a:pt x="736" y="1137"/>
                  </a:lnTo>
                  <a:lnTo>
                    <a:pt x="746" y="1137"/>
                  </a:lnTo>
                  <a:lnTo>
                    <a:pt x="746" y="1127"/>
                  </a:lnTo>
                  <a:lnTo>
                    <a:pt x="736" y="1127"/>
                  </a:lnTo>
                  <a:close/>
                  <a:moveTo>
                    <a:pt x="298" y="1106"/>
                  </a:moveTo>
                  <a:lnTo>
                    <a:pt x="298" y="1117"/>
                  </a:lnTo>
                  <a:lnTo>
                    <a:pt x="309" y="1117"/>
                  </a:lnTo>
                  <a:lnTo>
                    <a:pt x="309" y="1106"/>
                  </a:lnTo>
                  <a:lnTo>
                    <a:pt x="298" y="1106"/>
                  </a:lnTo>
                  <a:close/>
                  <a:moveTo>
                    <a:pt x="897" y="1096"/>
                  </a:moveTo>
                  <a:lnTo>
                    <a:pt x="894" y="1105"/>
                  </a:lnTo>
                  <a:lnTo>
                    <a:pt x="891" y="1110"/>
                  </a:lnTo>
                  <a:lnTo>
                    <a:pt x="884" y="1115"/>
                  </a:lnTo>
                  <a:lnTo>
                    <a:pt x="877" y="1117"/>
                  </a:lnTo>
                  <a:lnTo>
                    <a:pt x="877" y="1147"/>
                  </a:lnTo>
                  <a:lnTo>
                    <a:pt x="885" y="1142"/>
                  </a:lnTo>
                  <a:lnTo>
                    <a:pt x="891" y="1132"/>
                  </a:lnTo>
                  <a:lnTo>
                    <a:pt x="892" y="1120"/>
                  </a:lnTo>
                  <a:lnTo>
                    <a:pt x="897" y="1112"/>
                  </a:lnTo>
                  <a:lnTo>
                    <a:pt x="906" y="1106"/>
                  </a:lnTo>
                  <a:lnTo>
                    <a:pt x="906" y="1147"/>
                  </a:lnTo>
                  <a:lnTo>
                    <a:pt x="926" y="1147"/>
                  </a:lnTo>
                  <a:lnTo>
                    <a:pt x="926" y="1134"/>
                  </a:lnTo>
                  <a:lnTo>
                    <a:pt x="925" y="1123"/>
                  </a:lnTo>
                  <a:lnTo>
                    <a:pt x="921" y="1117"/>
                  </a:lnTo>
                  <a:lnTo>
                    <a:pt x="919" y="1110"/>
                  </a:lnTo>
                  <a:lnTo>
                    <a:pt x="919" y="1105"/>
                  </a:lnTo>
                  <a:lnTo>
                    <a:pt x="926" y="1096"/>
                  </a:lnTo>
                  <a:lnTo>
                    <a:pt x="918" y="1101"/>
                  </a:lnTo>
                  <a:lnTo>
                    <a:pt x="913" y="1105"/>
                  </a:lnTo>
                  <a:lnTo>
                    <a:pt x="906" y="1101"/>
                  </a:lnTo>
                  <a:lnTo>
                    <a:pt x="897" y="1096"/>
                  </a:lnTo>
                  <a:close/>
                  <a:moveTo>
                    <a:pt x="906" y="1057"/>
                  </a:moveTo>
                  <a:lnTo>
                    <a:pt x="906" y="1081"/>
                  </a:lnTo>
                  <a:lnTo>
                    <a:pt x="909" y="1086"/>
                  </a:lnTo>
                  <a:lnTo>
                    <a:pt x="916" y="1086"/>
                  </a:lnTo>
                  <a:lnTo>
                    <a:pt x="916" y="1072"/>
                  </a:lnTo>
                  <a:lnTo>
                    <a:pt x="918" y="1066"/>
                  </a:lnTo>
                  <a:lnTo>
                    <a:pt x="916" y="1061"/>
                  </a:lnTo>
                  <a:lnTo>
                    <a:pt x="913" y="1057"/>
                  </a:lnTo>
                  <a:lnTo>
                    <a:pt x="906" y="1057"/>
                  </a:lnTo>
                  <a:close/>
                  <a:moveTo>
                    <a:pt x="777" y="1057"/>
                  </a:moveTo>
                  <a:lnTo>
                    <a:pt x="777" y="1076"/>
                  </a:lnTo>
                  <a:lnTo>
                    <a:pt x="787" y="1076"/>
                  </a:lnTo>
                  <a:lnTo>
                    <a:pt x="787" y="1057"/>
                  </a:lnTo>
                  <a:lnTo>
                    <a:pt x="777" y="1057"/>
                  </a:lnTo>
                  <a:close/>
                  <a:moveTo>
                    <a:pt x="319" y="1057"/>
                  </a:moveTo>
                  <a:lnTo>
                    <a:pt x="319" y="1078"/>
                  </a:lnTo>
                  <a:lnTo>
                    <a:pt x="317" y="1088"/>
                  </a:lnTo>
                  <a:lnTo>
                    <a:pt x="317" y="1096"/>
                  </a:lnTo>
                  <a:lnTo>
                    <a:pt x="320" y="1103"/>
                  </a:lnTo>
                  <a:lnTo>
                    <a:pt x="329" y="1106"/>
                  </a:lnTo>
                  <a:lnTo>
                    <a:pt x="327" y="1098"/>
                  </a:lnTo>
                  <a:lnTo>
                    <a:pt x="329" y="1086"/>
                  </a:lnTo>
                  <a:lnTo>
                    <a:pt x="329" y="1066"/>
                  </a:lnTo>
                  <a:lnTo>
                    <a:pt x="325" y="1059"/>
                  </a:lnTo>
                  <a:lnTo>
                    <a:pt x="319" y="1057"/>
                  </a:lnTo>
                  <a:close/>
                  <a:moveTo>
                    <a:pt x="288" y="1047"/>
                  </a:moveTo>
                  <a:lnTo>
                    <a:pt x="288" y="1057"/>
                  </a:lnTo>
                  <a:lnTo>
                    <a:pt x="298" y="1057"/>
                  </a:lnTo>
                  <a:lnTo>
                    <a:pt x="298" y="1047"/>
                  </a:lnTo>
                  <a:lnTo>
                    <a:pt x="288" y="1047"/>
                  </a:lnTo>
                  <a:close/>
                  <a:moveTo>
                    <a:pt x="309" y="1037"/>
                  </a:moveTo>
                  <a:lnTo>
                    <a:pt x="309" y="1047"/>
                  </a:lnTo>
                  <a:lnTo>
                    <a:pt x="319" y="1047"/>
                  </a:lnTo>
                  <a:lnTo>
                    <a:pt x="319" y="1037"/>
                  </a:lnTo>
                  <a:lnTo>
                    <a:pt x="309" y="1037"/>
                  </a:lnTo>
                  <a:close/>
                  <a:moveTo>
                    <a:pt x="258" y="1037"/>
                  </a:moveTo>
                  <a:lnTo>
                    <a:pt x="258" y="1047"/>
                  </a:lnTo>
                  <a:lnTo>
                    <a:pt x="268" y="1047"/>
                  </a:lnTo>
                  <a:lnTo>
                    <a:pt x="268" y="1037"/>
                  </a:lnTo>
                  <a:lnTo>
                    <a:pt x="258" y="1037"/>
                  </a:lnTo>
                  <a:close/>
                  <a:moveTo>
                    <a:pt x="298" y="1006"/>
                  </a:moveTo>
                  <a:lnTo>
                    <a:pt x="298" y="1016"/>
                  </a:lnTo>
                  <a:lnTo>
                    <a:pt x="309" y="1016"/>
                  </a:lnTo>
                  <a:lnTo>
                    <a:pt x="309" y="1006"/>
                  </a:lnTo>
                  <a:lnTo>
                    <a:pt x="298" y="1006"/>
                  </a:lnTo>
                  <a:close/>
                  <a:moveTo>
                    <a:pt x="268" y="996"/>
                  </a:moveTo>
                  <a:lnTo>
                    <a:pt x="268" y="1006"/>
                  </a:lnTo>
                  <a:lnTo>
                    <a:pt x="278" y="1006"/>
                  </a:lnTo>
                  <a:lnTo>
                    <a:pt x="278" y="996"/>
                  </a:lnTo>
                  <a:lnTo>
                    <a:pt x="268" y="996"/>
                  </a:lnTo>
                  <a:close/>
                  <a:moveTo>
                    <a:pt x="816" y="957"/>
                  </a:moveTo>
                  <a:lnTo>
                    <a:pt x="816" y="967"/>
                  </a:lnTo>
                  <a:lnTo>
                    <a:pt x="826" y="967"/>
                  </a:lnTo>
                  <a:lnTo>
                    <a:pt x="826" y="957"/>
                  </a:lnTo>
                  <a:lnTo>
                    <a:pt x="816" y="957"/>
                  </a:lnTo>
                  <a:close/>
                  <a:moveTo>
                    <a:pt x="239" y="837"/>
                  </a:moveTo>
                  <a:lnTo>
                    <a:pt x="239" y="847"/>
                  </a:lnTo>
                  <a:lnTo>
                    <a:pt x="247" y="847"/>
                  </a:lnTo>
                  <a:lnTo>
                    <a:pt x="247" y="837"/>
                  </a:lnTo>
                  <a:lnTo>
                    <a:pt x="239" y="837"/>
                  </a:lnTo>
                  <a:close/>
                  <a:moveTo>
                    <a:pt x="278" y="826"/>
                  </a:moveTo>
                  <a:lnTo>
                    <a:pt x="278" y="830"/>
                  </a:lnTo>
                  <a:lnTo>
                    <a:pt x="276" y="833"/>
                  </a:lnTo>
                  <a:lnTo>
                    <a:pt x="273" y="837"/>
                  </a:lnTo>
                  <a:lnTo>
                    <a:pt x="268" y="837"/>
                  </a:lnTo>
                  <a:lnTo>
                    <a:pt x="268" y="867"/>
                  </a:lnTo>
                  <a:lnTo>
                    <a:pt x="273" y="869"/>
                  </a:lnTo>
                  <a:lnTo>
                    <a:pt x="275" y="869"/>
                  </a:lnTo>
                  <a:lnTo>
                    <a:pt x="278" y="865"/>
                  </a:lnTo>
                  <a:lnTo>
                    <a:pt x="278" y="848"/>
                  </a:lnTo>
                  <a:lnTo>
                    <a:pt x="280" y="847"/>
                  </a:lnTo>
                  <a:lnTo>
                    <a:pt x="298" y="847"/>
                  </a:lnTo>
                  <a:lnTo>
                    <a:pt x="297" y="840"/>
                  </a:lnTo>
                  <a:lnTo>
                    <a:pt x="292" y="833"/>
                  </a:lnTo>
                  <a:lnTo>
                    <a:pt x="286" y="830"/>
                  </a:lnTo>
                  <a:lnTo>
                    <a:pt x="278" y="826"/>
                  </a:lnTo>
                  <a:close/>
                  <a:moveTo>
                    <a:pt x="1016" y="808"/>
                  </a:moveTo>
                  <a:lnTo>
                    <a:pt x="1016" y="818"/>
                  </a:lnTo>
                  <a:lnTo>
                    <a:pt x="1026" y="818"/>
                  </a:lnTo>
                  <a:lnTo>
                    <a:pt x="1026" y="808"/>
                  </a:lnTo>
                  <a:lnTo>
                    <a:pt x="1016" y="808"/>
                  </a:lnTo>
                  <a:close/>
                  <a:moveTo>
                    <a:pt x="857" y="808"/>
                  </a:moveTo>
                  <a:lnTo>
                    <a:pt x="857" y="826"/>
                  </a:lnTo>
                  <a:lnTo>
                    <a:pt x="867" y="826"/>
                  </a:lnTo>
                  <a:lnTo>
                    <a:pt x="867" y="808"/>
                  </a:lnTo>
                  <a:lnTo>
                    <a:pt x="857" y="808"/>
                  </a:lnTo>
                  <a:close/>
                  <a:moveTo>
                    <a:pt x="409" y="797"/>
                  </a:moveTo>
                  <a:lnTo>
                    <a:pt x="409" y="818"/>
                  </a:lnTo>
                  <a:lnTo>
                    <a:pt x="417" y="818"/>
                  </a:lnTo>
                  <a:lnTo>
                    <a:pt x="417" y="797"/>
                  </a:lnTo>
                  <a:lnTo>
                    <a:pt x="409" y="797"/>
                  </a:lnTo>
                  <a:close/>
                  <a:moveTo>
                    <a:pt x="247" y="787"/>
                  </a:moveTo>
                  <a:lnTo>
                    <a:pt x="247" y="797"/>
                  </a:lnTo>
                  <a:lnTo>
                    <a:pt x="258" y="797"/>
                  </a:lnTo>
                  <a:lnTo>
                    <a:pt x="258" y="787"/>
                  </a:lnTo>
                  <a:lnTo>
                    <a:pt x="247" y="787"/>
                  </a:lnTo>
                  <a:close/>
                  <a:moveTo>
                    <a:pt x="203" y="786"/>
                  </a:moveTo>
                  <a:lnTo>
                    <a:pt x="198" y="787"/>
                  </a:lnTo>
                  <a:lnTo>
                    <a:pt x="200" y="791"/>
                  </a:lnTo>
                  <a:lnTo>
                    <a:pt x="200" y="794"/>
                  </a:lnTo>
                  <a:lnTo>
                    <a:pt x="198" y="796"/>
                  </a:lnTo>
                  <a:lnTo>
                    <a:pt x="197" y="796"/>
                  </a:lnTo>
                  <a:lnTo>
                    <a:pt x="193" y="797"/>
                  </a:lnTo>
                  <a:lnTo>
                    <a:pt x="191" y="797"/>
                  </a:lnTo>
                  <a:lnTo>
                    <a:pt x="188" y="801"/>
                  </a:lnTo>
                  <a:lnTo>
                    <a:pt x="188" y="808"/>
                  </a:lnTo>
                  <a:lnTo>
                    <a:pt x="208" y="808"/>
                  </a:lnTo>
                  <a:lnTo>
                    <a:pt x="208" y="791"/>
                  </a:lnTo>
                  <a:lnTo>
                    <a:pt x="207" y="787"/>
                  </a:lnTo>
                  <a:lnTo>
                    <a:pt x="205" y="787"/>
                  </a:lnTo>
                  <a:lnTo>
                    <a:pt x="203" y="786"/>
                  </a:lnTo>
                  <a:close/>
                  <a:moveTo>
                    <a:pt x="247" y="767"/>
                  </a:moveTo>
                  <a:lnTo>
                    <a:pt x="247" y="777"/>
                  </a:lnTo>
                  <a:lnTo>
                    <a:pt x="264" y="777"/>
                  </a:lnTo>
                  <a:lnTo>
                    <a:pt x="268" y="775"/>
                  </a:lnTo>
                  <a:lnTo>
                    <a:pt x="268" y="774"/>
                  </a:lnTo>
                  <a:lnTo>
                    <a:pt x="269" y="772"/>
                  </a:lnTo>
                  <a:lnTo>
                    <a:pt x="268" y="767"/>
                  </a:lnTo>
                  <a:lnTo>
                    <a:pt x="247" y="767"/>
                  </a:lnTo>
                  <a:close/>
                  <a:moveTo>
                    <a:pt x="239" y="747"/>
                  </a:moveTo>
                  <a:lnTo>
                    <a:pt x="225" y="748"/>
                  </a:lnTo>
                  <a:lnTo>
                    <a:pt x="215" y="753"/>
                  </a:lnTo>
                  <a:lnTo>
                    <a:pt x="210" y="764"/>
                  </a:lnTo>
                  <a:lnTo>
                    <a:pt x="208" y="777"/>
                  </a:lnTo>
                  <a:lnTo>
                    <a:pt x="239" y="747"/>
                  </a:lnTo>
                  <a:close/>
                  <a:moveTo>
                    <a:pt x="388" y="736"/>
                  </a:moveTo>
                  <a:lnTo>
                    <a:pt x="388" y="747"/>
                  </a:lnTo>
                  <a:lnTo>
                    <a:pt x="398" y="747"/>
                  </a:lnTo>
                  <a:lnTo>
                    <a:pt x="398" y="736"/>
                  </a:lnTo>
                  <a:lnTo>
                    <a:pt x="388" y="736"/>
                  </a:lnTo>
                  <a:close/>
                  <a:moveTo>
                    <a:pt x="857" y="708"/>
                  </a:moveTo>
                  <a:lnTo>
                    <a:pt x="857" y="718"/>
                  </a:lnTo>
                  <a:lnTo>
                    <a:pt x="867" y="718"/>
                  </a:lnTo>
                  <a:lnTo>
                    <a:pt x="867" y="708"/>
                  </a:lnTo>
                  <a:lnTo>
                    <a:pt x="857" y="708"/>
                  </a:lnTo>
                  <a:close/>
                  <a:moveTo>
                    <a:pt x="996" y="687"/>
                  </a:moveTo>
                  <a:lnTo>
                    <a:pt x="996" y="697"/>
                  </a:lnTo>
                  <a:lnTo>
                    <a:pt x="1006" y="697"/>
                  </a:lnTo>
                  <a:lnTo>
                    <a:pt x="1006" y="687"/>
                  </a:lnTo>
                  <a:lnTo>
                    <a:pt x="996" y="687"/>
                  </a:lnTo>
                  <a:close/>
                  <a:moveTo>
                    <a:pt x="208" y="687"/>
                  </a:moveTo>
                  <a:lnTo>
                    <a:pt x="208" y="697"/>
                  </a:lnTo>
                  <a:lnTo>
                    <a:pt x="219" y="697"/>
                  </a:lnTo>
                  <a:lnTo>
                    <a:pt x="219" y="687"/>
                  </a:lnTo>
                  <a:lnTo>
                    <a:pt x="208" y="687"/>
                  </a:lnTo>
                  <a:close/>
                  <a:moveTo>
                    <a:pt x="1065" y="667"/>
                  </a:moveTo>
                  <a:lnTo>
                    <a:pt x="1065" y="677"/>
                  </a:lnTo>
                  <a:lnTo>
                    <a:pt x="1076" y="677"/>
                  </a:lnTo>
                  <a:lnTo>
                    <a:pt x="1076" y="667"/>
                  </a:lnTo>
                  <a:lnTo>
                    <a:pt x="1065" y="667"/>
                  </a:lnTo>
                  <a:close/>
                  <a:moveTo>
                    <a:pt x="337" y="667"/>
                  </a:moveTo>
                  <a:lnTo>
                    <a:pt x="337" y="677"/>
                  </a:lnTo>
                  <a:lnTo>
                    <a:pt x="348" y="677"/>
                  </a:lnTo>
                  <a:lnTo>
                    <a:pt x="348" y="667"/>
                  </a:lnTo>
                  <a:lnTo>
                    <a:pt x="337" y="667"/>
                  </a:lnTo>
                  <a:close/>
                  <a:moveTo>
                    <a:pt x="229" y="658"/>
                  </a:moveTo>
                  <a:lnTo>
                    <a:pt x="229" y="677"/>
                  </a:lnTo>
                  <a:lnTo>
                    <a:pt x="239" y="677"/>
                  </a:lnTo>
                  <a:lnTo>
                    <a:pt x="239" y="658"/>
                  </a:lnTo>
                  <a:lnTo>
                    <a:pt x="229" y="658"/>
                  </a:lnTo>
                  <a:close/>
                  <a:moveTo>
                    <a:pt x="178" y="658"/>
                  </a:moveTo>
                  <a:lnTo>
                    <a:pt x="178" y="667"/>
                  </a:lnTo>
                  <a:lnTo>
                    <a:pt x="188" y="667"/>
                  </a:lnTo>
                  <a:lnTo>
                    <a:pt x="188" y="658"/>
                  </a:lnTo>
                  <a:lnTo>
                    <a:pt x="178" y="658"/>
                  </a:lnTo>
                  <a:close/>
                  <a:moveTo>
                    <a:pt x="1040" y="646"/>
                  </a:moveTo>
                  <a:lnTo>
                    <a:pt x="1038" y="648"/>
                  </a:lnTo>
                  <a:lnTo>
                    <a:pt x="1038" y="650"/>
                  </a:lnTo>
                  <a:lnTo>
                    <a:pt x="1037" y="651"/>
                  </a:lnTo>
                  <a:lnTo>
                    <a:pt x="1037" y="653"/>
                  </a:lnTo>
                  <a:lnTo>
                    <a:pt x="1035" y="657"/>
                  </a:lnTo>
                  <a:lnTo>
                    <a:pt x="1035" y="658"/>
                  </a:lnTo>
                  <a:lnTo>
                    <a:pt x="1026" y="658"/>
                  </a:lnTo>
                  <a:lnTo>
                    <a:pt x="1026" y="684"/>
                  </a:lnTo>
                  <a:lnTo>
                    <a:pt x="1030" y="687"/>
                  </a:lnTo>
                  <a:lnTo>
                    <a:pt x="1037" y="687"/>
                  </a:lnTo>
                  <a:lnTo>
                    <a:pt x="1035" y="674"/>
                  </a:lnTo>
                  <a:lnTo>
                    <a:pt x="1038" y="663"/>
                  </a:lnTo>
                  <a:lnTo>
                    <a:pt x="1042" y="657"/>
                  </a:lnTo>
                  <a:lnTo>
                    <a:pt x="1047" y="648"/>
                  </a:lnTo>
                  <a:lnTo>
                    <a:pt x="1043" y="646"/>
                  </a:lnTo>
                  <a:lnTo>
                    <a:pt x="1040" y="646"/>
                  </a:lnTo>
                  <a:close/>
                  <a:moveTo>
                    <a:pt x="188" y="628"/>
                  </a:moveTo>
                  <a:lnTo>
                    <a:pt x="188" y="638"/>
                  </a:lnTo>
                  <a:lnTo>
                    <a:pt x="198" y="638"/>
                  </a:lnTo>
                  <a:lnTo>
                    <a:pt x="198" y="628"/>
                  </a:lnTo>
                  <a:lnTo>
                    <a:pt x="188" y="628"/>
                  </a:lnTo>
                  <a:close/>
                  <a:moveTo>
                    <a:pt x="168" y="618"/>
                  </a:moveTo>
                  <a:lnTo>
                    <a:pt x="168" y="628"/>
                  </a:lnTo>
                  <a:lnTo>
                    <a:pt x="178" y="628"/>
                  </a:lnTo>
                  <a:lnTo>
                    <a:pt x="178" y="618"/>
                  </a:lnTo>
                  <a:lnTo>
                    <a:pt x="168" y="618"/>
                  </a:lnTo>
                  <a:close/>
                  <a:moveTo>
                    <a:pt x="1050" y="595"/>
                  </a:moveTo>
                  <a:lnTo>
                    <a:pt x="1047" y="597"/>
                  </a:lnTo>
                  <a:lnTo>
                    <a:pt x="1047" y="604"/>
                  </a:lnTo>
                  <a:lnTo>
                    <a:pt x="1043" y="607"/>
                  </a:lnTo>
                  <a:lnTo>
                    <a:pt x="1042" y="607"/>
                  </a:lnTo>
                  <a:lnTo>
                    <a:pt x="1038" y="609"/>
                  </a:lnTo>
                  <a:lnTo>
                    <a:pt x="1037" y="609"/>
                  </a:lnTo>
                  <a:lnTo>
                    <a:pt x="1035" y="611"/>
                  </a:lnTo>
                  <a:lnTo>
                    <a:pt x="1035" y="614"/>
                  </a:lnTo>
                  <a:lnTo>
                    <a:pt x="1037" y="618"/>
                  </a:lnTo>
                  <a:lnTo>
                    <a:pt x="1057" y="618"/>
                  </a:lnTo>
                  <a:lnTo>
                    <a:pt x="1057" y="604"/>
                  </a:lnTo>
                  <a:lnTo>
                    <a:pt x="1055" y="601"/>
                  </a:lnTo>
                  <a:lnTo>
                    <a:pt x="1055" y="599"/>
                  </a:lnTo>
                  <a:lnTo>
                    <a:pt x="1053" y="597"/>
                  </a:lnTo>
                  <a:lnTo>
                    <a:pt x="1050" y="595"/>
                  </a:lnTo>
                  <a:close/>
                  <a:moveTo>
                    <a:pt x="1065" y="587"/>
                  </a:moveTo>
                  <a:lnTo>
                    <a:pt x="1065" y="618"/>
                  </a:lnTo>
                  <a:lnTo>
                    <a:pt x="1079" y="611"/>
                  </a:lnTo>
                  <a:lnTo>
                    <a:pt x="1087" y="609"/>
                  </a:lnTo>
                  <a:lnTo>
                    <a:pt x="1093" y="604"/>
                  </a:lnTo>
                  <a:lnTo>
                    <a:pt x="1096" y="597"/>
                  </a:lnTo>
                  <a:lnTo>
                    <a:pt x="1086" y="599"/>
                  </a:lnTo>
                  <a:lnTo>
                    <a:pt x="1081" y="597"/>
                  </a:lnTo>
                  <a:lnTo>
                    <a:pt x="1077" y="592"/>
                  </a:lnTo>
                  <a:lnTo>
                    <a:pt x="1072" y="589"/>
                  </a:lnTo>
                  <a:lnTo>
                    <a:pt x="1065" y="587"/>
                  </a:lnTo>
                  <a:close/>
                  <a:moveTo>
                    <a:pt x="936" y="548"/>
                  </a:moveTo>
                  <a:lnTo>
                    <a:pt x="936" y="558"/>
                  </a:lnTo>
                  <a:lnTo>
                    <a:pt x="953" y="558"/>
                  </a:lnTo>
                  <a:lnTo>
                    <a:pt x="958" y="553"/>
                  </a:lnTo>
                  <a:lnTo>
                    <a:pt x="957" y="548"/>
                  </a:lnTo>
                  <a:lnTo>
                    <a:pt x="936" y="548"/>
                  </a:lnTo>
                  <a:close/>
                  <a:moveTo>
                    <a:pt x="178" y="548"/>
                  </a:moveTo>
                  <a:lnTo>
                    <a:pt x="178" y="568"/>
                  </a:lnTo>
                  <a:lnTo>
                    <a:pt x="188" y="568"/>
                  </a:lnTo>
                  <a:lnTo>
                    <a:pt x="188" y="548"/>
                  </a:lnTo>
                  <a:lnTo>
                    <a:pt x="178" y="548"/>
                  </a:lnTo>
                  <a:close/>
                  <a:moveTo>
                    <a:pt x="1069" y="528"/>
                  </a:moveTo>
                  <a:lnTo>
                    <a:pt x="1065" y="531"/>
                  </a:lnTo>
                  <a:lnTo>
                    <a:pt x="1065" y="558"/>
                  </a:lnTo>
                  <a:lnTo>
                    <a:pt x="1070" y="556"/>
                  </a:lnTo>
                  <a:lnTo>
                    <a:pt x="1072" y="558"/>
                  </a:lnTo>
                  <a:lnTo>
                    <a:pt x="1076" y="558"/>
                  </a:lnTo>
                  <a:lnTo>
                    <a:pt x="1076" y="578"/>
                  </a:lnTo>
                  <a:lnTo>
                    <a:pt x="1096" y="578"/>
                  </a:lnTo>
                  <a:lnTo>
                    <a:pt x="1093" y="570"/>
                  </a:lnTo>
                  <a:lnTo>
                    <a:pt x="1081" y="558"/>
                  </a:lnTo>
                  <a:lnTo>
                    <a:pt x="1077" y="551"/>
                  </a:lnTo>
                  <a:lnTo>
                    <a:pt x="1074" y="541"/>
                  </a:lnTo>
                  <a:lnTo>
                    <a:pt x="1076" y="528"/>
                  </a:lnTo>
                  <a:lnTo>
                    <a:pt x="1069" y="528"/>
                  </a:lnTo>
                  <a:close/>
                  <a:moveTo>
                    <a:pt x="159" y="489"/>
                  </a:moveTo>
                  <a:lnTo>
                    <a:pt x="159" y="497"/>
                  </a:lnTo>
                  <a:lnTo>
                    <a:pt x="168" y="497"/>
                  </a:lnTo>
                  <a:lnTo>
                    <a:pt x="168" y="489"/>
                  </a:lnTo>
                  <a:lnTo>
                    <a:pt x="159" y="489"/>
                  </a:lnTo>
                  <a:close/>
                  <a:moveTo>
                    <a:pt x="1086" y="468"/>
                  </a:moveTo>
                  <a:lnTo>
                    <a:pt x="1086" y="478"/>
                  </a:lnTo>
                  <a:lnTo>
                    <a:pt x="1096" y="478"/>
                  </a:lnTo>
                  <a:lnTo>
                    <a:pt x="1096" y="468"/>
                  </a:lnTo>
                  <a:lnTo>
                    <a:pt x="1086" y="468"/>
                  </a:lnTo>
                  <a:close/>
                  <a:moveTo>
                    <a:pt x="1106" y="458"/>
                  </a:moveTo>
                  <a:lnTo>
                    <a:pt x="1106" y="478"/>
                  </a:lnTo>
                  <a:lnTo>
                    <a:pt x="1116" y="478"/>
                  </a:lnTo>
                  <a:lnTo>
                    <a:pt x="1116" y="458"/>
                  </a:lnTo>
                  <a:lnTo>
                    <a:pt x="1106" y="458"/>
                  </a:lnTo>
                  <a:close/>
                  <a:moveTo>
                    <a:pt x="278" y="448"/>
                  </a:moveTo>
                  <a:lnTo>
                    <a:pt x="278" y="458"/>
                  </a:lnTo>
                  <a:lnTo>
                    <a:pt x="288" y="458"/>
                  </a:lnTo>
                  <a:lnTo>
                    <a:pt x="288" y="448"/>
                  </a:lnTo>
                  <a:lnTo>
                    <a:pt x="278" y="448"/>
                  </a:lnTo>
                  <a:close/>
                  <a:moveTo>
                    <a:pt x="129" y="448"/>
                  </a:moveTo>
                  <a:lnTo>
                    <a:pt x="129" y="458"/>
                  </a:lnTo>
                  <a:lnTo>
                    <a:pt x="139" y="458"/>
                  </a:lnTo>
                  <a:lnTo>
                    <a:pt x="139" y="448"/>
                  </a:lnTo>
                  <a:lnTo>
                    <a:pt x="129" y="448"/>
                  </a:lnTo>
                  <a:close/>
                  <a:moveTo>
                    <a:pt x="139" y="419"/>
                  </a:moveTo>
                  <a:lnTo>
                    <a:pt x="139" y="427"/>
                  </a:lnTo>
                  <a:lnTo>
                    <a:pt x="149" y="427"/>
                  </a:lnTo>
                  <a:lnTo>
                    <a:pt x="149" y="419"/>
                  </a:lnTo>
                  <a:lnTo>
                    <a:pt x="139" y="419"/>
                  </a:lnTo>
                  <a:close/>
                  <a:moveTo>
                    <a:pt x="278" y="409"/>
                  </a:moveTo>
                  <a:lnTo>
                    <a:pt x="278" y="419"/>
                  </a:lnTo>
                  <a:lnTo>
                    <a:pt x="288" y="419"/>
                  </a:lnTo>
                  <a:lnTo>
                    <a:pt x="288" y="409"/>
                  </a:lnTo>
                  <a:lnTo>
                    <a:pt x="278" y="409"/>
                  </a:lnTo>
                  <a:close/>
                  <a:moveTo>
                    <a:pt x="1116" y="378"/>
                  </a:moveTo>
                  <a:lnTo>
                    <a:pt x="1116" y="388"/>
                  </a:lnTo>
                  <a:lnTo>
                    <a:pt x="1126" y="388"/>
                  </a:lnTo>
                  <a:lnTo>
                    <a:pt x="1126" y="378"/>
                  </a:lnTo>
                  <a:lnTo>
                    <a:pt x="1116" y="378"/>
                  </a:lnTo>
                  <a:close/>
                  <a:moveTo>
                    <a:pt x="98" y="378"/>
                  </a:moveTo>
                  <a:lnTo>
                    <a:pt x="98" y="388"/>
                  </a:lnTo>
                  <a:lnTo>
                    <a:pt x="108" y="388"/>
                  </a:lnTo>
                  <a:lnTo>
                    <a:pt x="108" y="378"/>
                  </a:lnTo>
                  <a:lnTo>
                    <a:pt x="98" y="378"/>
                  </a:lnTo>
                  <a:close/>
                  <a:moveTo>
                    <a:pt x="1057" y="337"/>
                  </a:moveTo>
                  <a:lnTo>
                    <a:pt x="1057" y="348"/>
                  </a:lnTo>
                  <a:lnTo>
                    <a:pt x="1065" y="348"/>
                  </a:lnTo>
                  <a:lnTo>
                    <a:pt x="1065" y="337"/>
                  </a:lnTo>
                  <a:lnTo>
                    <a:pt x="1057" y="337"/>
                  </a:lnTo>
                  <a:close/>
                  <a:moveTo>
                    <a:pt x="996" y="309"/>
                  </a:moveTo>
                  <a:lnTo>
                    <a:pt x="996" y="329"/>
                  </a:lnTo>
                  <a:lnTo>
                    <a:pt x="1006" y="329"/>
                  </a:lnTo>
                  <a:lnTo>
                    <a:pt x="1006" y="309"/>
                  </a:lnTo>
                  <a:lnTo>
                    <a:pt x="996" y="309"/>
                  </a:lnTo>
                  <a:close/>
                  <a:moveTo>
                    <a:pt x="1065" y="278"/>
                  </a:moveTo>
                  <a:lnTo>
                    <a:pt x="1065" y="298"/>
                  </a:lnTo>
                  <a:lnTo>
                    <a:pt x="1076" y="298"/>
                  </a:lnTo>
                  <a:lnTo>
                    <a:pt x="1076" y="278"/>
                  </a:lnTo>
                  <a:lnTo>
                    <a:pt x="1065" y="278"/>
                  </a:lnTo>
                  <a:close/>
                  <a:moveTo>
                    <a:pt x="98" y="278"/>
                  </a:moveTo>
                  <a:lnTo>
                    <a:pt x="98" y="288"/>
                  </a:lnTo>
                  <a:lnTo>
                    <a:pt x="108" y="288"/>
                  </a:lnTo>
                  <a:lnTo>
                    <a:pt x="108" y="278"/>
                  </a:lnTo>
                  <a:lnTo>
                    <a:pt x="98" y="278"/>
                  </a:lnTo>
                  <a:close/>
                  <a:moveTo>
                    <a:pt x="1145" y="258"/>
                  </a:moveTo>
                  <a:lnTo>
                    <a:pt x="1149" y="266"/>
                  </a:lnTo>
                  <a:lnTo>
                    <a:pt x="1159" y="276"/>
                  </a:lnTo>
                  <a:lnTo>
                    <a:pt x="1165" y="278"/>
                  </a:lnTo>
                  <a:lnTo>
                    <a:pt x="1165" y="258"/>
                  </a:lnTo>
                  <a:lnTo>
                    <a:pt x="1145" y="258"/>
                  </a:lnTo>
                  <a:close/>
                  <a:moveTo>
                    <a:pt x="1037" y="258"/>
                  </a:moveTo>
                  <a:lnTo>
                    <a:pt x="1037" y="309"/>
                  </a:lnTo>
                  <a:lnTo>
                    <a:pt x="1045" y="300"/>
                  </a:lnTo>
                  <a:lnTo>
                    <a:pt x="1050" y="287"/>
                  </a:lnTo>
                  <a:lnTo>
                    <a:pt x="1053" y="273"/>
                  </a:lnTo>
                  <a:lnTo>
                    <a:pt x="1057" y="258"/>
                  </a:lnTo>
                  <a:lnTo>
                    <a:pt x="1037" y="258"/>
                  </a:lnTo>
                  <a:close/>
                  <a:moveTo>
                    <a:pt x="1086" y="239"/>
                  </a:moveTo>
                  <a:lnTo>
                    <a:pt x="1086" y="264"/>
                  </a:lnTo>
                  <a:lnTo>
                    <a:pt x="1089" y="268"/>
                  </a:lnTo>
                  <a:lnTo>
                    <a:pt x="1096" y="268"/>
                  </a:lnTo>
                  <a:lnTo>
                    <a:pt x="1096" y="242"/>
                  </a:lnTo>
                  <a:lnTo>
                    <a:pt x="1093" y="239"/>
                  </a:lnTo>
                  <a:lnTo>
                    <a:pt x="1086" y="239"/>
                  </a:lnTo>
                  <a:close/>
                  <a:moveTo>
                    <a:pt x="69" y="239"/>
                  </a:moveTo>
                  <a:lnTo>
                    <a:pt x="69" y="249"/>
                  </a:lnTo>
                  <a:lnTo>
                    <a:pt x="79" y="249"/>
                  </a:lnTo>
                  <a:lnTo>
                    <a:pt x="79" y="239"/>
                  </a:lnTo>
                  <a:lnTo>
                    <a:pt x="69" y="239"/>
                  </a:lnTo>
                  <a:close/>
                  <a:moveTo>
                    <a:pt x="1096" y="219"/>
                  </a:moveTo>
                  <a:lnTo>
                    <a:pt x="1096" y="229"/>
                  </a:lnTo>
                  <a:lnTo>
                    <a:pt x="1106" y="229"/>
                  </a:lnTo>
                  <a:lnTo>
                    <a:pt x="1106" y="219"/>
                  </a:lnTo>
                  <a:lnTo>
                    <a:pt x="1096" y="219"/>
                  </a:lnTo>
                  <a:close/>
                  <a:moveTo>
                    <a:pt x="1206" y="198"/>
                  </a:moveTo>
                  <a:lnTo>
                    <a:pt x="1199" y="200"/>
                  </a:lnTo>
                  <a:lnTo>
                    <a:pt x="1194" y="203"/>
                  </a:lnTo>
                  <a:lnTo>
                    <a:pt x="1191" y="208"/>
                  </a:lnTo>
                  <a:lnTo>
                    <a:pt x="1186" y="210"/>
                  </a:lnTo>
                  <a:lnTo>
                    <a:pt x="1176" y="208"/>
                  </a:lnTo>
                  <a:lnTo>
                    <a:pt x="1176" y="229"/>
                  </a:lnTo>
                  <a:lnTo>
                    <a:pt x="1188" y="227"/>
                  </a:lnTo>
                  <a:lnTo>
                    <a:pt x="1198" y="222"/>
                  </a:lnTo>
                  <a:lnTo>
                    <a:pt x="1206" y="220"/>
                  </a:lnTo>
                  <a:lnTo>
                    <a:pt x="1215" y="222"/>
                  </a:lnTo>
                  <a:lnTo>
                    <a:pt x="1225" y="229"/>
                  </a:lnTo>
                  <a:lnTo>
                    <a:pt x="1223" y="220"/>
                  </a:lnTo>
                  <a:lnTo>
                    <a:pt x="1220" y="215"/>
                  </a:lnTo>
                  <a:lnTo>
                    <a:pt x="1213" y="212"/>
                  </a:lnTo>
                  <a:lnTo>
                    <a:pt x="1208" y="207"/>
                  </a:lnTo>
                  <a:lnTo>
                    <a:pt x="1206" y="198"/>
                  </a:lnTo>
                  <a:close/>
                  <a:moveTo>
                    <a:pt x="1106" y="198"/>
                  </a:moveTo>
                  <a:lnTo>
                    <a:pt x="1106" y="208"/>
                  </a:lnTo>
                  <a:lnTo>
                    <a:pt x="1116" y="208"/>
                  </a:lnTo>
                  <a:lnTo>
                    <a:pt x="1116" y="198"/>
                  </a:lnTo>
                  <a:lnTo>
                    <a:pt x="1106" y="198"/>
                  </a:lnTo>
                  <a:close/>
                  <a:moveTo>
                    <a:pt x="1155" y="188"/>
                  </a:moveTo>
                  <a:lnTo>
                    <a:pt x="1155" y="198"/>
                  </a:lnTo>
                  <a:lnTo>
                    <a:pt x="1165" y="198"/>
                  </a:lnTo>
                  <a:lnTo>
                    <a:pt x="1165" y="188"/>
                  </a:lnTo>
                  <a:lnTo>
                    <a:pt x="1155" y="188"/>
                  </a:lnTo>
                  <a:close/>
                  <a:moveTo>
                    <a:pt x="1216" y="178"/>
                  </a:moveTo>
                  <a:lnTo>
                    <a:pt x="1216" y="188"/>
                  </a:lnTo>
                  <a:lnTo>
                    <a:pt x="1225" y="188"/>
                  </a:lnTo>
                  <a:lnTo>
                    <a:pt x="1225" y="178"/>
                  </a:lnTo>
                  <a:lnTo>
                    <a:pt x="1216" y="178"/>
                  </a:lnTo>
                  <a:close/>
                  <a:moveTo>
                    <a:pt x="79" y="178"/>
                  </a:moveTo>
                  <a:lnTo>
                    <a:pt x="79" y="198"/>
                  </a:lnTo>
                  <a:lnTo>
                    <a:pt x="90" y="198"/>
                  </a:lnTo>
                  <a:lnTo>
                    <a:pt x="90" y="178"/>
                  </a:lnTo>
                  <a:lnTo>
                    <a:pt x="79" y="178"/>
                  </a:lnTo>
                  <a:close/>
                  <a:moveTo>
                    <a:pt x="1206" y="159"/>
                  </a:moveTo>
                  <a:lnTo>
                    <a:pt x="1206" y="169"/>
                  </a:lnTo>
                  <a:lnTo>
                    <a:pt x="1216" y="169"/>
                  </a:lnTo>
                  <a:lnTo>
                    <a:pt x="1216" y="159"/>
                  </a:lnTo>
                  <a:lnTo>
                    <a:pt x="1206" y="159"/>
                  </a:lnTo>
                  <a:close/>
                  <a:moveTo>
                    <a:pt x="1065" y="139"/>
                  </a:moveTo>
                  <a:lnTo>
                    <a:pt x="1067" y="164"/>
                  </a:lnTo>
                  <a:lnTo>
                    <a:pt x="1069" y="186"/>
                  </a:lnTo>
                  <a:lnTo>
                    <a:pt x="1070" y="203"/>
                  </a:lnTo>
                  <a:lnTo>
                    <a:pt x="1069" y="220"/>
                  </a:lnTo>
                  <a:lnTo>
                    <a:pt x="1065" y="239"/>
                  </a:lnTo>
                  <a:lnTo>
                    <a:pt x="1072" y="239"/>
                  </a:lnTo>
                  <a:lnTo>
                    <a:pt x="1076" y="236"/>
                  </a:lnTo>
                  <a:lnTo>
                    <a:pt x="1076" y="234"/>
                  </a:lnTo>
                  <a:lnTo>
                    <a:pt x="1077" y="230"/>
                  </a:lnTo>
                  <a:lnTo>
                    <a:pt x="1077" y="229"/>
                  </a:lnTo>
                  <a:lnTo>
                    <a:pt x="1079" y="227"/>
                  </a:lnTo>
                  <a:lnTo>
                    <a:pt x="1082" y="227"/>
                  </a:lnTo>
                  <a:lnTo>
                    <a:pt x="1086" y="229"/>
                  </a:lnTo>
                  <a:lnTo>
                    <a:pt x="1086" y="198"/>
                  </a:lnTo>
                  <a:lnTo>
                    <a:pt x="1093" y="197"/>
                  </a:lnTo>
                  <a:lnTo>
                    <a:pt x="1098" y="193"/>
                  </a:lnTo>
                  <a:lnTo>
                    <a:pt x="1101" y="190"/>
                  </a:lnTo>
                  <a:lnTo>
                    <a:pt x="1106" y="186"/>
                  </a:lnTo>
                  <a:lnTo>
                    <a:pt x="1116" y="188"/>
                  </a:lnTo>
                  <a:lnTo>
                    <a:pt x="1116" y="169"/>
                  </a:lnTo>
                  <a:lnTo>
                    <a:pt x="1106" y="168"/>
                  </a:lnTo>
                  <a:lnTo>
                    <a:pt x="1101" y="169"/>
                  </a:lnTo>
                  <a:lnTo>
                    <a:pt x="1096" y="173"/>
                  </a:lnTo>
                  <a:lnTo>
                    <a:pt x="1091" y="178"/>
                  </a:lnTo>
                  <a:lnTo>
                    <a:pt x="1086" y="180"/>
                  </a:lnTo>
                  <a:lnTo>
                    <a:pt x="1076" y="178"/>
                  </a:lnTo>
                  <a:lnTo>
                    <a:pt x="1076" y="168"/>
                  </a:lnTo>
                  <a:lnTo>
                    <a:pt x="1077" y="161"/>
                  </a:lnTo>
                  <a:lnTo>
                    <a:pt x="1084" y="156"/>
                  </a:lnTo>
                  <a:lnTo>
                    <a:pt x="1089" y="152"/>
                  </a:lnTo>
                  <a:lnTo>
                    <a:pt x="1094" y="146"/>
                  </a:lnTo>
                  <a:lnTo>
                    <a:pt x="1096" y="139"/>
                  </a:lnTo>
                  <a:lnTo>
                    <a:pt x="1089" y="139"/>
                  </a:lnTo>
                  <a:lnTo>
                    <a:pt x="1086" y="142"/>
                  </a:lnTo>
                  <a:lnTo>
                    <a:pt x="1084" y="146"/>
                  </a:lnTo>
                  <a:lnTo>
                    <a:pt x="1081" y="149"/>
                  </a:lnTo>
                  <a:lnTo>
                    <a:pt x="1079" y="149"/>
                  </a:lnTo>
                  <a:lnTo>
                    <a:pt x="1076" y="146"/>
                  </a:lnTo>
                  <a:lnTo>
                    <a:pt x="1076" y="142"/>
                  </a:lnTo>
                  <a:lnTo>
                    <a:pt x="1072" y="139"/>
                  </a:lnTo>
                  <a:lnTo>
                    <a:pt x="1065" y="139"/>
                  </a:lnTo>
                  <a:close/>
                  <a:moveTo>
                    <a:pt x="69" y="129"/>
                  </a:moveTo>
                  <a:lnTo>
                    <a:pt x="69" y="139"/>
                  </a:lnTo>
                  <a:lnTo>
                    <a:pt x="79" y="139"/>
                  </a:lnTo>
                  <a:lnTo>
                    <a:pt x="79" y="129"/>
                  </a:lnTo>
                  <a:lnTo>
                    <a:pt x="69" y="129"/>
                  </a:lnTo>
                  <a:close/>
                  <a:moveTo>
                    <a:pt x="1255" y="88"/>
                  </a:moveTo>
                  <a:lnTo>
                    <a:pt x="1255" y="98"/>
                  </a:lnTo>
                  <a:lnTo>
                    <a:pt x="1266" y="98"/>
                  </a:lnTo>
                  <a:lnTo>
                    <a:pt x="1266" y="88"/>
                  </a:lnTo>
                  <a:lnTo>
                    <a:pt x="1255" y="88"/>
                  </a:lnTo>
                  <a:close/>
                  <a:moveTo>
                    <a:pt x="1305" y="69"/>
                  </a:moveTo>
                  <a:lnTo>
                    <a:pt x="1276" y="98"/>
                  </a:lnTo>
                  <a:lnTo>
                    <a:pt x="1286" y="100"/>
                  </a:lnTo>
                  <a:lnTo>
                    <a:pt x="1291" y="98"/>
                  </a:lnTo>
                  <a:lnTo>
                    <a:pt x="1294" y="93"/>
                  </a:lnTo>
                  <a:lnTo>
                    <a:pt x="1298" y="91"/>
                  </a:lnTo>
                  <a:lnTo>
                    <a:pt x="1305" y="90"/>
                  </a:lnTo>
                  <a:lnTo>
                    <a:pt x="1305" y="69"/>
                  </a:lnTo>
                  <a:close/>
                  <a:moveTo>
                    <a:pt x="1196" y="69"/>
                  </a:moveTo>
                  <a:lnTo>
                    <a:pt x="1196" y="95"/>
                  </a:lnTo>
                  <a:lnTo>
                    <a:pt x="1199" y="98"/>
                  </a:lnTo>
                  <a:lnTo>
                    <a:pt x="1206" y="98"/>
                  </a:lnTo>
                  <a:lnTo>
                    <a:pt x="1206" y="73"/>
                  </a:lnTo>
                  <a:lnTo>
                    <a:pt x="1203" y="69"/>
                  </a:lnTo>
                  <a:lnTo>
                    <a:pt x="1196" y="69"/>
                  </a:lnTo>
                  <a:close/>
                  <a:moveTo>
                    <a:pt x="1076" y="59"/>
                  </a:moveTo>
                  <a:lnTo>
                    <a:pt x="1076" y="98"/>
                  </a:lnTo>
                  <a:lnTo>
                    <a:pt x="1086" y="98"/>
                  </a:lnTo>
                  <a:lnTo>
                    <a:pt x="1086" y="59"/>
                  </a:lnTo>
                  <a:lnTo>
                    <a:pt x="1076" y="59"/>
                  </a:lnTo>
                  <a:close/>
                  <a:moveTo>
                    <a:pt x="159" y="59"/>
                  </a:moveTo>
                  <a:lnTo>
                    <a:pt x="159" y="69"/>
                  </a:lnTo>
                  <a:lnTo>
                    <a:pt x="168" y="69"/>
                  </a:lnTo>
                  <a:lnTo>
                    <a:pt x="168" y="59"/>
                  </a:lnTo>
                  <a:lnTo>
                    <a:pt x="159" y="59"/>
                  </a:lnTo>
                  <a:close/>
                  <a:moveTo>
                    <a:pt x="139" y="59"/>
                  </a:moveTo>
                  <a:lnTo>
                    <a:pt x="139" y="69"/>
                  </a:lnTo>
                  <a:lnTo>
                    <a:pt x="149" y="69"/>
                  </a:lnTo>
                  <a:lnTo>
                    <a:pt x="149" y="59"/>
                  </a:lnTo>
                  <a:lnTo>
                    <a:pt x="139" y="59"/>
                  </a:lnTo>
                  <a:close/>
                  <a:moveTo>
                    <a:pt x="1165" y="49"/>
                  </a:moveTo>
                  <a:lnTo>
                    <a:pt x="1165" y="59"/>
                  </a:lnTo>
                  <a:lnTo>
                    <a:pt x="1182" y="59"/>
                  </a:lnTo>
                  <a:lnTo>
                    <a:pt x="1188" y="54"/>
                  </a:lnTo>
                  <a:lnTo>
                    <a:pt x="1186" y="49"/>
                  </a:lnTo>
                  <a:lnTo>
                    <a:pt x="1165" y="49"/>
                  </a:lnTo>
                  <a:close/>
                  <a:moveTo>
                    <a:pt x="1216" y="39"/>
                  </a:moveTo>
                  <a:lnTo>
                    <a:pt x="1216" y="59"/>
                  </a:lnTo>
                  <a:lnTo>
                    <a:pt x="1225" y="59"/>
                  </a:lnTo>
                  <a:lnTo>
                    <a:pt x="1225" y="39"/>
                  </a:lnTo>
                  <a:lnTo>
                    <a:pt x="1216" y="39"/>
                  </a:lnTo>
                  <a:close/>
                  <a:moveTo>
                    <a:pt x="1096" y="10"/>
                  </a:moveTo>
                  <a:lnTo>
                    <a:pt x="1104" y="13"/>
                  </a:lnTo>
                  <a:lnTo>
                    <a:pt x="1111" y="18"/>
                  </a:lnTo>
                  <a:lnTo>
                    <a:pt x="1116" y="23"/>
                  </a:lnTo>
                  <a:lnTo>
                    <a:pt x="1121" y="27"/>
                  </a:lnTo>
                  <a:lnTo>
                    <a:pt x="1128" y="25"/>
                  </a:lnTo>
                  <a:lnTo>
                    <a:pt x="1137" y="18"/>
                  </a:lnTo>
                  <a:lnTo>
                    <a:pt x="1137" y="39"/>
                  </a:lnTo>
                  <a:lnTo>
                    <a:pt x="1116" y="39"/>
                  </a:lnTo>
                  <a:lnTo>
                    <a:pt x="1115" y="30"/>
                  </a:lnTo>
                  <a:lnTo>
                    <a:pt x="1109" y="27"/>
                  </a:lnTo>
                  <a:lnTo>
                    <a:pt x="1103" y="22"/>
                  </a:lnTo>
                  <a:lnTo>
                    <a:pt x="1098" y="18"/>
                  </a:lnTo>
                  <a:lnTo>
                    <a:pt x="1096" y="10"/>
                  </a:lnTo>
                  <a:close/>
                  <a:moveTo>
                    <a:pt x="208" y="0"/>
                  </a:moveTo>
                  <a:lnTo>
                    <a:pt x="205" y="15"/>
                  </a:lnTo>
                  <a:lnTo>
                    <a:pt x="200" y="30"/>
                  </a:lnTo>
                  <a:lnTo>
                    <a:pt x="191" y="42"/>
                  </a:lnTo>
                  <a:lnTo>
                    <a:pt x="178" y="49"/>
                  </a:lnTo>
                  <a:lnTo>
                    <a:pt x="183" y="57"/>
                  </a:lnTo>
                  <a:lnTo>
                    <a:pt x="188" y="68"/>
                  </a:lnTo>
                  <a:lnTo>
                    <a:pt x="190" y="78"/>
                  </a:lnTo>
                  <a:lnTo>
                    <a:pt x="188" y="93"/>
                  </a:lnTo>
                  <a:lnTo>
                    <a:pt x="202" y="107"/>
                  </a:lnTo>
                  <a:lnTo>
                    <a:pt x="210" y="125"/>
                  </a:lnTo>
                  <a:lnTo>
                    <a:pt x="215" y="146"/>
                  </a:lnTo>
                  <a:lnTo>
                    <a:pt x="219" y="169"/>
                  </a:lnTo>
                  <a:lnTo>
                    <a:pt x="198" y="169"/>
                  </a:lnTo>
                  <a:lnTo>
                    <a:pt x="198" y="188"/>
                  </a:lnTo>
                  <a:lnTo>
                    <a:pt x="207" y="186"/>
                  </a:lnTo>
                  <a:lnTo>
                    <a:pt x="212" y="181"/>
                  </a:lnTo>
                  <a:lnTo>
                    <a:pt x="215" y="176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0" y="188"/>
                  </a:lnTo>
                  <a:lnTo>
                    <a:pt x="234" y="200"/>
                  </a:lnTo>
                  <a:lnTo>
                    <a:pt x="236" y="210"/>
                  </a:lnTo>
                  <a:lnTo>
                    <a:pt x="234" y="222"/>
                  </a:lnTo>
                  <a:lnTo>
                    <a:pt x="229" y="239"/>
                  </a:lnTo>
                  <a:lnTo>
                    <a:pt x="236" y="239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9" y="234"/>
                  </a:lnTo>
                  <a:lnTo>
                    <a:pt x="239" y="229"/>
                  </a:lnTo>
                  <a:lnTo>
                    <a:pt x="241" y="227"/>
                  </a:lnTo>
                  <a:lnTo>
                    <a:pt x="244" y="227"/>
                  </a:lnTo>
                  <a:lnTo>
                    <a:pt x="247" y="229"/>
                  </a:lnTo>
                  <a:lnTo>
                    <a:pt x="247" y="244"/>
                  </a:lnTo>
                  <a:lnTo>
                    <a:pt x="253" y="258"/>
                  </a:lnTo>
                  <a:lnTo>
                    <a:pt x="259" y="266"/>
                  </a:lnTo>
                  <a:lnTo>
                    <a:pt x="268" y="276"/>
                  </a:lnTo>
                  <a:lnTo>
                    <a:pt x="273" y="287"/>
                  </a:lnTo>
                  <a:lnTo>
                    <a:pt x="278" y="298"/>
                  </a:lnTo>
                  <a:lnTo>
                    <a:pt x="271" y="309"/>
                  </a:lnTo>
                  <a:lnTo>
                    <a:pt x="269" y="322"/>
                  </a:lnTo>
                  <a:lnTo>
                    <a:pt x="271" y="336"/>
                  </a:lnTo>
                  <a:lnTo>
                    <a:pt x="275" y="348"/>
                  </a:lnTo>
                  <a:lnTo>
                    <a:pt x="285" y="356"/>
                  </a:lnTo>
                  <a:lnTo>
                    <a:pt x="298" y="358"/>
                  </a:lnTo>
                  <a:lnTo>
                    <a:pt x="298" y="363"/>
                  </a:lnTo>
                  <a:lnTo>
                    <a:pt x="297" y="366"/>
                  </a:lnTo>
                  <a:lnTo>
                    <a:pt x="290" y="373"/>
                  </a:lnTo>
                  <a:lnTo>
                    <a:pt x="283" y="376"/>
                  </a:lnTo>
                  <a:lnTo>
                    <a:pt x="280" y="380"/>
                  </a:lnTo>
                  <a:lnTo>
                    <a:pt x="278" y="383"/>
                  </a:lnTo>
                  <a:lnTo>
                    <a:pt x="288" y="388"/>
                  </a:lnTo>
                  <a:lnTo>
                    <a:pt x="293" y="399"/>
                  </a:lnTo>
                  <a:lnTo>
                    <a:pt x="297" y="410"/>
                  </a:lnTo>
                  <a:lnTo>
                    <a:pt x="300" y="421"/>
                  </a:lnTo>
                  <a:lnTo>
                    <a:pt x="309" y="427"/>
                  </a:lnTo>
                  <a:lnTo>
                    <a:pt x="310" y="431"/>
                  </a:lnTo>
                  <a:lnTo>
                    <a:pt x="310" y="434"/>
                  </a:lnTo>
                  <a:lnTo>
                    <a:pt x="307" y="438"/>
                  </a:lnTo>
                  <a:lnTo>
                    <a:pt x="305" y="438"/>
                  </a:lnTo>
                  <a:lnTo>
                    <a:pt x="302" y="439"/>
                  </a:lnTo>
                  <a:lnTo>
                    <a:pt x="300" y="439"/>
                  </a:lnTo>
                  <a:lnTo>
                    <a:pt x="298" y="441"/>
                  </a:lnTo>
                  <a:lnTo>
                    <a:pt x="297" y="441"/>
                  </a:lnTo>
                  <a:lnTo>
                    <a:pt x="297" y="444"/>
                  </a:lnTo>
                  <a:lnTo>
                    <a:pt x="298" y="448"/>
                  </a:lnTo>
                  <a:lnTo>
                    <a:pt x="309" y="466"/>
                  </a:lnTo>
                  <a:lnTo>
                    <a:pt x="315" y="485"/>
                  </a:lnTo>
                  <a:lnTo>
                    <a:pt x="315" y="505"/>
                  </a:lnTo>
                  <a:lnTo>
                    <a:pt x="309" y="528"/>
                  </a:lnTo>
                  <a:lnTo>
                    <a:pt x="312" y="529"/>
                  </a:lnTo>
                  <a:lnTo>
                    <a:pt x="315" y="529"/>
                  </a:lnTo>
                  <a:lnTo>
                    <a:pt x="317" y="528"/>
                  </a:lnTo>
                  <a:lnTo>
                    <a:pt x="317" y="526"/>
                  </a:lnTo>
                  <a:lnTo>
                    <a:pt x="319" y="522"/>
                  </a:lnTo>
                  <a:lnTo>
                    <a:pt x="319" y="521"/>
                  </a:lnTo>
                  <a:lnTo>
                    <a:pt x="322" y="517"/>
                  </a:lnTo>
                  <a:lnTo>
                    <a:pt x="329" y="517"/>
                  </a:lnTo>
                  <a:lnTo>
                    <a:pt x="331" y="534"/>
                  </a:lnTo>
                  <a:lnTo>
                    <a:pt x="337" y="548"/>
                  </a:lnTo>
                  <a:lnTo>
                    <a:pt x="348" y="558"/>
                  </a:lnTo>
                  <a:lnTo>
                    <a:pt x="341" y="572"/>
                  </a:lnTo>
                  <a:lnTo>
                    <a:pt x="337" y="587"/>
                  </a:lnTo>
                  <a:lnTo>
                    <a:pt x="337" y="607"/>
                  </a:lnTo>
                  <a:lnTo>
                    <a:pt x="341" y="609"/>
                  </a:lnTo>
                  <a:lnTo>
                    <a:pt x="344" y="609"/>
                  </a:lnTo>
                  <a:lnTo>
                    <a:pt x="348" y="606"/>
                  </a:lnTo>
                  <a:lnTo>
                    <a:pt x="348" y="604"/>
                  </a:lnTo>
                  <a:lnTo>
                    <a:pt x="349" y="602"/>
                  </a:lnTo>
                  <a:lnTo>
                    <a:pt x="349" y="599"/>
                  </a:lnTo>
                  <a:lnTo>
                    <a:pt x="351" y="597"/>
                  </a:lnTo>
                  <a:lnTo>
                    <a:pt x="358" y="597"/>
                  </a:lnTo>
                  <a:lnTo>
                    <a:pt x="356" y="611"/>
                  </a:lnTo>
                  <a:lnTo>
                    <a:pt x="358" y="621"/>
                  </a:lnTo>
                  <a:lnTo>
                    <a:pt x="368" y="635"/>
                  </a:lnTo>
                  <a:lnTo>
                    <a:pt x="375" y="640"/>
                  </a:lnTo>
                  <a:lnTo>
                    <a:pt x="378" y="648"/>
                  </a:lnTo>
                  <a:lnTo>
                    <a:pt x="358" y="648"/>
                  </a:lnTo>
                  <a:lnTo>
                    <a:pt x="359" y="662"/>
                  </a:lnTo>
                  <a:lnTo>
                    <a:pt x="365" y="670"/>
                  </a:lnTo>
                  <a:lnTo>
                    <a:pt x="375" y="675"/>
                  </a:lnTo>
                  <a:lnTo>
                    <a:pt x="388" y="677"/>
                  </a:lnTo>
                  <a:lnTo>
                    <a:pt x="388" y="680"/>
                  </a:lnTo>
                  <a:lnTo>
                    <a:pt x="387" y="684"/>
                  </a:lnTo>
                  <a:lnTo>
                    <a:pt x="387" y="685"/>
                  </a:lnTo>
                  <a:lnTo>
                    <a:pt x="383" y="685"/>
                  </a:lnTo>
                  <a:lnTo>
                    <a:pt x="381" y="687"/>
                  </a:lnTo>
                  <a:lnTo>
                    <a:pt x="380" y="687"/>
                  </a:lnTo>
                  <a:lnTo>
                    <a:pt x="378" y="689"/>
                  </a:lnTo>
                  <a:lnTo>
                    <a:pt x="378" y="692"/>
                  </a:lnTo>
                  <a:lnTo>
                    <a:pt x="380" y="696"/>
                  </a:lnTo>
                  <a:lnTo>
                    <a:pt x="383" y="699"/>
                  </a:lnTo>
                  <a:lnTo>
                    <a:pt x="387" y="696"/>
                  </a:lnTo>
                  <a:lnTo>
                    <a:pt x="387" y="692"/>
                  </a:lnTo>
                  <a:lnTo>
                    <a:pt x="392" y="687"/>
                  </a:lnTo>
                  <a:lnTo>
                    <a:pt x="395" y="685"/>
                  </a:lnTo>
                  <a:lnTo>
                    <a:pt x="398" y="687"/>
                  </a:lnTo>
                  <a:lnTo>
                    <a:pt x="400" y="706"/>
                  </a:lnTo>
                  <a:lnTo>
                    <a:pt x="404" y="723"/>
                  </a:lnTo>
                  <a:lnTo>
                    <a:pt x="409" y="738"/>
                  </a:lnTo>
                  <a:lnTo>
                    <a:pt x="415" y="750"/>
                  </a:lnTo>
                  <a:lnTo>
                    <a:pt x="427" y="757"/>
                  </a:lnTo>
                  <a:lnTo>
                    <a:pt x="429" y="789"/>
                  </a:lnTo>
                  <a:lnTo>
                    <a:pt x="426" y="814"/>
                  </a:lnTo>
                  <a:lnTo>
                    <a:pt x="419" y="838"/>
                  </a:lnTo>
                  <a:lnTo>
                    <a:pt x="409" y="859"/>
                  </a:lnTo>
                  <a:lnTo>
                    <a:pt x="398" y="877"/>
                  </a:lnTo>
                  <a:lnTo>
                    <a:pt x="407" y="876"/>
                  </a:lnTo>
                  <a:lnTo>
                    <a:pt x="410" y="870"/>
                  </a:lnTo>
                  <a:lnTo>
                    <a:pt x="415" y="864"/>
                  </a:lnTo>
                  <a:lnTo>
                    <a:pt x="419" y="859"/>
                  </a:lnTo>
                  <a:lnTo>
                    <a:pt x="427" y="857"/>
                  </a:lnTo>
                  <a:lnTo>
                    <a:pt x="427" y="877"/>
                  </a:lnTo>
                  <a:lnTo>
                    <a:pt x="410" y="877"/>
                  </a:lnTo>
                  <a:lnTo>
                    <a:pt x="409" y="879"/>
                  </a:lnTo>
                  <a:lnTo>
                    <a:pt x="409" y="882"/>
                  </a:lnTo>
                  <a:lnTo>
                    <a:pt x="429" y="893"/>
                  </a:lnTo>
                  <a:lnTo>
                    <a:pt x="436" y="898"/>
                  </a:lnTo>
                  <a:lnTo>
                    <a:pt x="437" y="906"/>
                  </a:lnTo>
                  <a:lnTo>
                    <a:pt x="432" y="906"/>
                  </a:lnTo>
                  <a:lnTo>
                    <a:pt x="427" y="901"/>
                  </a:lnTo>
                  <a:lnTo>
                    <a:pt x="427" y="899"/>
                  </a:lnTo>
                  <a:lnTo>
                    <a:pt x="426" y="898"/>
                  </a:lnTo>
                  <a:lnTo>
                    <a:pt x="422" y="898"/>
                  </a:lnTo>
                  <a:lnTo>
                    <a:pt x="417" y="904"/>
                  </a:lnTo>
                  <a:lnTo>
                    <a:pt x="419" y="911"/>
                  </a:lnTo>
                  <a:lnTo>
                    <a:pt x="424" y="918"/>
                  </a:lnTo>
                  <a:lnTo>
                    <a:pt x="431" y="925"/>
                  </a:lnTo>
                  <a:lnTo>
                    <a:pt x="437" y="926"/>
                  </a:lnTo>
                  <a:lnTo>
                    <a:pt x="443" y="949"/>
                  </a:lnTo>
                  <a:lnTo>
                    <a:pt x="449" y="967"/>
                  </a:lnTo>
                  <a:lnTo>
                    <a:pt x="458" y="988"/>
                  </a:lnTo>
                  <a:lnTo>
                    <a:pt x="437" y="988"/>
                  </a:lnTo>
                  <a:lnTo>
                    <a:pt x="454" y="1022"/>
                  </a:lnTo>
                  <a:lnTo>
                    <a:pt x="461" y="1040"/>
                  </a:lnTo>
                  <a:lnTo>
                    <a:pt x="466" y="1062"/>
                  </a:lnTo>
                  <a:lnTo>
                    <a:pt x="468" y="1086"/>
                  </a:lnTo>
                  <a:lnTo>
                    <a:pt x="448" y="1086"/>
                  </a:lnTo>
                  <a:lnTo>
                    <a:pt x="448" y="1069"/>
                  </a:lnTo>
                  <a:lnTo>
                    <a:pt x="446" y="1067"/>
                  </a:lnTo>
                  <a:lnTo>
                    <a:pt x="443" y="1066"/>
                  </a:lnTo>
                  <a:lnTo>
                    <a:pt x="437" y="1072"/>
                  </a:lnTo>
                  <a:lnTo>
                    <a:pt x="437" y="1079"/>
                  </a:lnTo>
                  <a:lnTo>
                    <a:pt x="441" y="1084"/>
                  </a:lnTo>
                  <a:lnTo>
                    <a:pt x="446" y="1089"/>
                  </a:lnTo>
                  <a:lnTo>
                    <a:pt x="449" y="1098"/>
                  </a:lnTo>
                  <a:lnTo>
                    <a:pt x="448" y="1106"/>
                  </a:lnTo>
                  <a:lnTo>
                    <a:pt x="451" y="1108"/>
                  </a:lnTo>
                  <a:lnTo>
                    <a:pt x="454" y="1108"/>
                  </a:lnTo>
                  <a:lnTo>
                    <a:pt x="456" y="1106"/>
                  </a:lnTo>
                  <a:lnTo>
                    <a:pt x="456" y="1105"/>
                  </a:lnTo>
                  <a:lnTo>
                    <a:pt x="458" y="1103"/>
                  </a:lnTo>
                  <a:lnTo>
                    <a:pt x="458" y="1101"/>
                  </a:lnTo>
                  <a:lnTo>
                    <a:pt x="460" y="1098"/>
                  </a:lnTo>
                  <a:lnTo>
                    <a:pt x="460" y="1096"/>
                  </a:lnTo>
                  <a:lnTo>
                    <a:pt x="468" y="1096"/>
                  </a:lnTo>
                  <a:lnTo>
                    <a:pt x="477" y="1117"/>
                  </a:lnTo>
                  <a:lnTo>
                    <a:pt x="487" y="1139"/>
                  </a:lnTo>
                  <a:lnTo>
                    <a:pt x="497" y="1159"/>
                  </a:lnTo>
                  <a:lnTo>
                    <a:pt x="507" y="1181"/>
                  </a:lnTo>
                  <a:lnTo>
                    <a:pt x="514" y="1203"/>
                  </a:lnTo>
                  <a:lnTo>
                    <a:pt x="514" y="1227"/>
                  </a:lnTo>
                  <a:lnTo>
                    <a:pt x="507" y="1251"/>
                  </a:lnTo>
                  <a:lnTo>
                    <a:pt x="509" y="1254"/>
                  </a:lnTo>
                  <a:lnTo>
                    <a:pt x="512" y="1256"/>
                  </a:lnTo>
                  <a:lnTo>
                    <a:pt x="527" y="1256"/>
                  </a:lnTo>
                  <a:lnTo>
                    <a:pt x="533" y="1307"/>
                  </a:lnTo>
                  <a:lnTo>
                    <a:pt x="539" y="1353"/>
                  </a:lnTo>
                  <a:lnTo>
                    <a:pt x="544" y="1395"/>
                  </a:lnTo>
                  <a:lnTo>
                    <a:pt x="544" y="1437"/>
                  </a:lnTo>
                  <a:lnTo>
                    <a:pt x="538" y="1480"/>
                  </a:lnTo>
                  <a:lnTo>
                    <a:pt x="539" y="1483"/>
                  </a:lnTo>
                  <a:lnTo>
                    <a:pt x="543" y="1485"/>
                  </a:lnTo>
                  <a:lnTo>
                    <a:pt x="548" y="1485"/>
                  </a:lnTo>
                  <a:lnTo>
                    <a:pt x="551" y="1487"/>
                  </a:lnTo>
                  <a:lnTo>
                    <a:pt x="556" y="1487"/>
                  </a:lnTo>
                  <a:lnTo>
                    <a:pt x="560" y="1488"/>
                  </a:lnTo>
                  <a:lnTo>
                    <a:pt x="563" y="1495"/>
                  </a:lnTo>
                  <a:lnTo>
                    <a:pt x="566" y="1488"/>
                  </a:lnTo>
                  <a:lnTo>
                    <a:pt x="568" y="1480"/>
                  </a:lnTo>
                  <a:lnTo>
                    <a:pt x="568" y="1468"/>
                  </a:lnTo>
                  <a:lnTo>
                    <a:pt x="566" y="1456"/>
                  </a:lnTo>
                  <a:lnTo>
                    <a:pt x="568" y="1446"/>
                  </a:lnTo>
                  <a:lnTo>
                    <a:pt x="575" y="1444"/>
                  </a:lnTo>
                  <a:lnTo>
                    <a:pt x="578" y="1441"/>
                  </a:lnTo>
                  <a:lnTo>
                    <a:pt x="582" y="1436"/>
                  </a:lnTo>
                  <a:lnTo>
                    <a:pt x="587" y="1434"/>
                  </a:lnTo>
                  <a:lnTo>
                    <a:pt x="597" y="1436"/>
                  </a:lnTo>
                  <a:lnTo>
                    <a:pt x="597" y="1405"/>
                  </a:lnTo>
                  <a:lnTo>
                    <a:pt x="590" y="1407"/>
                  </a:lnTo>
                  <a:lnTo>
                    <a:pt x="587" y="1410"/>
                  </a:lnTo>
                  <a:lnTo>
                    <a:pt x="583" y="1415"/>
                  </a:lnTo>
                  <a:lnTo>
                    <a:pt x="578" y="1417"/>
                  </a:lnTo>
                  <a:lnTo>
                    <a:pt x="568" y="1415"/>
                  </a:lnTo>
                  <a:lnTo>
                    <a:pt x="578" y="1390"/>
                  </a:lnTo>
                  <a:lnTo>
                    <a:pt x="577" y="1376"/>
                  </a:lnTo>
                  <a:lnTo>
                    <a:pt x="582" y="1375"/>
                  </a:lnTo>
                  <a:lnTo>
                    <a:pt x="583" y="1376"/>
                  </a:lnTo>
                  <a:lnTo>
                    <a:pt x="587" y="1376"/>
                  </a:lnTo>
                  <a:lnTo>
                    <a:pt x="587" y="1395"/>
                  </a:lnTo>
                  <a:lnTo>
                    <a:pt x="594" y="1393"/>
                  </a:lnTo>
                  <a:lnTo>
                    <a:pt x="599" y="1390"/>
                  </a:lnTo>
                  <a:lnTo>
                    <a:pt x="602" y="1387"/>
                  </a:lnTo>
                  <a:lnTo>
                    <a:pt x="607" y="1385"/>
                  </a:lnTo>
                  <a:lnTo>
                    <a:pt x="617" y="1387"/>
                  </a:lnTo>
                  <a:lnTo>
                    <a:pt x="616" y="1378"/>
                  </a:lnTo>
                  <a:lnTo>
                    <a:pt x="611" y="1373"/>
                  </a:lnTo>
                  <a:lnTo>
                    <a:pt x="604" y="1368"/>
                  </a:lnTo>
                  <a:lnTo>
                    <a:pt x="599" y="1364"/>
                  </a:lnTo>
                  <a:lnTo>
                    <a:pt x="597" y="1356"/>
                  </a:lnTo>
                  <a:lnTo>
                    <a:pt x="617" y="1356"/>
                  </a:lnTo>
                  <a:lnTo>
                    <a:pt x="617" y="1368"/>
                  </a:lnTo>
                  <a:lnTo>
                    <a:pt x="622" y="1376"/>
                  </a:lnTo>
                  <a:lnTo>
                    <a:pt x="629" y="1381"/>
                  </a:lnTo>
                  <a:lnTo>
                    <a:pt x="638" y="1387"/>
                  </a:lnTo>
                  <a:lnTo>
                    <a:pt x="631" y="1375"/>
                  </a:lnTo>
                  <a:lnTo>
                    <a:pt x="628" y="1359"/>
                  </a:lnTo>
                  <a:lnTo>
                    <a:pt x="631" y="1346"/>
                  </a:lnTo>
                  <a:lnTo>
                    <a:pt x="638" y="1334"/>
                  </a:lnTo>
                  <a:lnTo>
                    <a:pt x="648" y="1325"/>
                  </a:lnTo>
                  <a:lnTo>
                    <a:pt x="648" y="1337"/>
                  </a:lnTo>
                  <a:lnTo>
                    <a:pt x="645" y="1344"/>
                  </a:lnTo>
                  <a:lnTo>
                    <a:pt x="643" y="1346"/>
                  </a:lnTo>
                  <a:lnTo>
                    <a:pt x="639" y="1347"/>
                  </a:lnTo>
                  <a:lnTo>
                    <a:pt x="638" y="1351"/>
                  </a:lnTo>
                  <a:lnTo>
                    <a:pt x="638" y="1353"/>
                  </a:lnTo>
                  <a:lnTo>
                    <a:pt x="639" y="1354"/>
                  </a:lnTo>
                  <a:lnTo>
                    <a:pt x="646" y="1354"/>
                  </a:lnTo>
                  <a:lnTo>
                    <a:pt x="648" y="1356"/>
                  </a:lnTo>
                  <a:lnTo>
                    <a:pt x="651" y="1356"/>
                  </a:lnTo>
                  <a:lnTo>
                    <a:pt x="655" y="1354"/>
                  </a:lnTo>
                  <a:lnTo>
                    <a:pt x="656" y="1351"/>
                  </a:lnTo>
                  <a:lnTo>
                    <a:pt x="656" y="1346"/>
                  </a:lnTo>
                  <a:lnTo>
                    <a:pt x="658" y="1342"/>
                  </a:lnTo>
                  <a:lnTo>
                    <a:pt x="660" y="1337"/>
                  </a:lnTo>
                  <a:lnTo>
                    <a:pt x="661" y="1334"/>
                  </a:lnTo>
                  <a:lnTo>
                    <a:pt x="663" y="1332"/>
                  </a:lnTo>
                  <a:lnTo>
                    <a:pt x="667" y="1331"/>
                  </a:lnTo>
                  <a:lnTo>
                    <a:pt x="663" y="1329"/>
                  </a:lnTo>
                  <a:lnTo>
                    <a:pt x="660" y="1322"/>
                  </a:lnTo>
                  <a:lnTo>
                    <a:pt x="655" y="1317"/>
                  </a:lnTo>
                  <a:lnTo>
                    <a:pt x="651" y="1315"/>
                  </a:lnTo>
                  <a:lnTo>
                    <a:pt x="643" y="1315"/>
                  </a:lnTo>
                  <a:lnTo>
                    <a:pt x="636" y="1320"/>
                  </a:lnTo>
                  <a:lnTo>
                    <a:pt x="631" y="1327"/>
                  </a:lnTo>
                  <a:lnTo>
                    <a:pt x="629" y="1336"/>
                  </a:lnTo>
                  <a:lnTo>
                    <a:pt x="624" y="1342"/>
                  </a:lnTo>
                  <a:lnTo>
                    <a:pt x="617" y="1346"/>
                  </a:lnTo>
                  <a:lnTo>
                    <a:pt x="617" y="1315"/>
                  </a:lnTo>
                  <a:lnTo>
                    <a:pt x="629" y="1317"/>
                  </a:lnTo>
                  <a:lnTo>
                    <a:pt x="636" y="1314"/>
                  </a:lnTo>
                  <a:lnTo>
                    <a:pt x="648" y="1302"/>
                  </a:lnTo>
                  <a:lnTo>
                    <a:pt x="636" y="1297"/>
                  </a:lnTo>
                  <a:lnTo>
                    <a:pt x="629" y="1286"/>
                  </a:lnTo>
                  <a:lnTo>
                    <a:pt x="626" y="1274"/>
                  </a:lnTo>
                  <a:lnTo>
                    <a:pt x="624" y="1261"/>
                  </a:lnTo>
                  <a:lnTo>
                    <a:pt x="621" y="1247"/>
                  </a:lnTo>
                  <a:lnTo>
                    <a:pt x="617" y="1235"/>
                  </a:lnTo>
                  <a:lnTo>
                    <a:pt x="624" y="1237"/>
                  </a:lnTo>
                  <a:lnTo>
                    <a:pt x="626" y="1241"/>
                  </a:lnTo>
                  <a:lnTo>
                    <a:pt x="628" y="1247"/>
                  </a:lnTo>
                  <a:lnTo>
                    <a:pt x="629" y="1252"/>
                  </a:lnTo>
                  <a:lnTo>
                    <a:pt x="633" y="1258"/>
                  </a:lnTo>
                  <a:lnTo>
                    <a:pt x="638" y="1258"/>
                  </a:lnTo>
                  <a:lnTo>
                    <a:pt x="648" y="1256"/>
                  </a:lnTo>
                  <a:lnTo>
                    <a:pt x="648" y="1259"/>
                  </a:lnTo>
                  <a:lnTo>
                    <a:pt x="646" y="1263"/>
                  </a:lnTo>
                  <a:lnTo>
                    <a:pt x="646" y="1264"/>
                  </a:lnTo>
                  <a:lnTo>
                    <a:pt x="643" y="1264"/>
                  </a:lnTo>
                  <a:lnTo>
                    <a:pt x="641" y="1266"/>
                  </a:lnTo>
                  <a:lnTo>
                    <a:pt x="639" y="1266"/>
                  </a:lnTo>
                  <a:lnTo>
                    <a:pt x="638" y="1268"/>
                  </a:lnTo>
                  <a:lnTo>
                    <a:pt x="638" y="1271"/>
                  </a:lnTo>
                  <a:lnTo>
                    <a:pt x="653" y="1280"/>
                  </a:lnTo>
                  <a:lnTo>
                    <a:pt x="667" y="1286"/>
                  </a:lnTo>
                  <a:lnTo>
                    <a:pt x="667" y="1291"/>
                  </a:lnTo>
                  <a:lnTo>
                    <a:pt x="661" y="1297"/>
                  </a:lnTo>
                  <a:lnTo>
                    <a:pt x="660" y="1297"/>
                  </a:lnTo>
                  <a:lnTo>
                    <a:pt x="658" y="1298"/>
                  </a:lnTo>
                  <a:lnTo>
                    <a:pt x="658" y="1302"/>
                  </a:lnTo>
                  <a:lnTo>
                    <a:pt x="672" y="1315"/>
                  </a:lnTo>
                  <a:lnTo>
                    <a:pt x="675" y="1312"/>
                  </a:lnTo>
                  <a:lnTo>
                    <a:pt x="673" y="1310"/>
                  </a:lnTo>
                  <a:lnTo>
                    <a:pt x="673" y="1308"/>
                  </a:lnTo>
                  <a:lnTo>
                    <a:pt x="672" y="1305"/>
                  </a:lnTo>
                  <a:lnTo>
                    <a:pt x="670" y="1303"/>
                  </a:lnTo>
                  <a:lnTo>
                    <a:pt x="670" y="1302"/>
                  </a:lnTo>
                  <a:lnTo>
                    <a:pt x="668" y="1298"/>
                  </a:lnTo>
                  <a:lnTo>
                    <a:pt x="670" y="1298"/>
                  </a:lnTo>
                  <a:lnTo>
                    <a:pt x="672" y="1297"/>
                  </a:lnTo>
                  <a:lnTo>
                    <a:pt x="687" y="1297"/>
                  </a:lnTo>
                  <a:lnTo>
                    <a:pt x="687" y="1283"/>
                  </a:lnTo>
                  <a:lnTo>
                    <a:pt x="684" y="1274"/>
                  </a:lnTo>
                  <a:lnTo>
                    <a:pt x="677" y="1269"/>
                  </a:lnTo>
                  <a:lnTo>
                    <a:pt x="667" y="1266"/>
                  </a:lnTo>
                  <a:lnTo>
                    <a:pt x="668" y="1259"/>
                  </a:lnTo>
                  <a:lnTo>
                    <a:pt x="677" y="1251"/>
                  </a:lnTo>
                  <a:lnTo>
                    <a:pt x="678" y="1246"/>
                  </a:lnTo>
                  <a:lnTo>
                    <a:pt x="677" y="1235"/>
                  </a:lnTo>
                  <a:lnTo>
                    <a:pt x="687" y="1237"/>
                  </a:lnTo>
                  <a:lnTo>
                    <a:pt x="692" y="1235"/>
                  </a:lnTo>
                  <a:lnTo>
                    <a:pt x="697" y="1232"/>
                  </a:lnTo>
                  <a:lnTo>
                    <a:pt x="701" y="1227"/>
                  </a:lnTo>
                  <a:lnTo>
                    <a:pt x="707" y="1225"/>
                  </a:lnTo>
                  <a:lnTo>
                    <a:pt x="709" y="1217"/>
                  </a:lnTo>
                  <a:lnTo>
                    <a:pt x="702" y="1207"/>
                  </a:lnTo>
                  <a:lnTo>
                    <a:pt x="699" y="1203"/>
                  </a:lnTo>
                  <a:lnTo>
                    <a:pt x="697" y="1196"/>
                  </a:lnTo>
                  <a:lnTo>
                    <a:pt x="690" y="1198"/>
                  </a:lnTo>
                  <a:lnTo>
                    <a:pt x="687" y="1201"/>
                  </a:lnTo>
                  <a:lnTo>
                    <a:pt x="677" y="1208"/>
                  </a:lnTo>
                  <a:lnTo>
                    <a:pt x="667" y="1207"/>
                  </a:lnTo>
                  <a:lnTo>
                    <a:pt x="668" y="1195"/>
                  </a:lnTo>
                  <a:lnTo>
                    <a:pt x="670" y="1188"/>
                  </a:lnTo>
                  <a:lnTo>
                    <a:pt x="673" y="1185"/>
                  </a:lnTo>
                  <a:lnTo>
                    <a:pt x="673" y="1179"/>
                  </a:lnTo>
                  <a:lnTo>
                    <a:pt x="672" y="1174"/>
                  </a:lnTo>
                  <a:lnTo>
                    <a:pt x="667" y="1166"/>
                  </a:lnTo>
                  <a:lnTo>
                    <a:pt x="670" y="1166"/>
                  </a:lnTo>
                  <a:lnTo>
                    <a:pt x="673" y="1168"/>
                  </a:lnTo>
                  <a:lnTo>
                    <a:pt x="675" y="1168"/>
                  </a:lnTo>
                  <a:lnTo>
                    <a:pt x="677" y="1171"/>
                  </a:lnTo>
                  <a:lnTo>
                    <a:pt x="677" y="1173"/>
                  </a:lnTo>
                  <a:lnTo>
                    <a:pt x="680" y="1176"/>
                  </a:lnTo>
                  <a:lnTo>
                    <a:pt x="682" y="1176"/>
                  </a:lnTo>
                  <a:lnTo>
                    <a:pt x="687" y="1169"/>
                  </a:lnTo>
                  <a:lnTo>
                    <a:pt x="687" y="1164"/>
                  </a:lnTo>
                  <a:lnTo>
                    <a:pt x="684" y="1159"/>
                  </a:lnTo>
                  <a:lnTo>
                    <a:pt x="678" y="1154"/>
                  </a:lnTo>
                  <a:lnTo>
                    <a:pt x="675" y="1145"/>
                  </a:lnTo>
                  <a:lnTo>
                    <a:pt x="677" y="1137"/>
                  </a:lnTo>
                  <a:lnTo>
                    <a:pt x="685" y="1140"/>
                  </a:lnTo>
                  <a:lnTo>
                    <a:pt x="689" y="1147"/>
                  </a:lnTo>
                  <a:lnTo>
                    <a:pt x="692" y="1156"/>
                  </a:lnTo>
                  <a:lnTo>
                    <a:pt x="695" y="1162"/>
                  </a:lnTo>
                  <a:lnTo>
                    <a:pt x="702" y="1166"/>
                  </a:lnTo>
                  <a:lnTo>
                    <a:pt x="707" y="1161"/>
                  </a:lnTo>
                  <a:lnTo>
                    <a:pt x="707" y="1156"/>
                  </a:lnTo>
                  <a:lnTo>
                    <a:pt x="704" y="1149"/>
                  </a:lnTo>
                  <a:lnTo>
                    <a:pt x="699" y="1144"/>
                  </a:lnTo>
                  <a:lnTo>
                    <a:pt x="697" y="1137"/>
                  </a:lnTo>
                  <a:lnTo>
                    <a:pt x="728" y="1137"/>
                  </a:lnTo>
                  <a:lnTo>
                    <a:pt x="729" y="1123"/>
                  </a:lnTo>
                  <a:lnTo>
                    <a:pt x="726" y="1115"/>
                  </a:lnTo>
                  <a:lnTo>
                    <a:pt x="716" y="1101"/>
                  </a:lnTo>
                  <a:lnTo>
                    <a:pt x="711" y="1096"/>
                  </a:lnTo>
                  <a:lnTo>
                    <a:pt x="707" y="1088"/>
                  </a:lnTo>
                  <a:lnTo>
                    <a:pt x="707" y="1076"/>
                  </a:lnTo>
                  <a:lnTo>
                    <a:pt x="717" y="1078"/>
                  </a:lnTo>
                  <a:lnTo>
                    <a:pt x="724" y="1074"/>
                  </a:lnTo>
                  <a:lnTo>
                    <a:pt x="729" y="1069"/>
                  </a:lnTo>
                  <a:lnTo>
                    <a:pt x="733" y="1064"/>
                  </a:lnTo>
                  <a:lnTo>
                    <a:pt x="740" y="1059"/>
                  </a:lnTo>
                  <a:lnTo>
                    <a:pt x="746" y="1057"/>
                  </a:lnTo>
                  <a:lnTo>
                    <a:pt x="746" y="1076"/>
                  </a:lnTo>
                  <a:lnTo>
                    <a:pt x="751" y="1076"/>
                  </a:lnTo>
                  <a:lnTo>
                    <a:pt x="758" y="1072"/>
                  </a:lnTo>
                  <a:lnTo>
                    <a:pt x="760" y="1069"/>
                  </a:lnTo>
                  <a:lnTo>
                    <a:pt x="762" y="1067"/>
                  </a:lnTo>
                  <a:lnTo>
                    <a:pt x="763" y="1064"/>
                  </a:lnTo>
                  <a:lnTo>
                    <a:pt x="767" y="1062"/>
                  </a:lnTo>
                  <a:lnTo>
                    <a:pt x="762" y="1056"/>
                  </a:lnTo>
                  <a:lnTo>
                    <a:pt x="755" y="1052"/>
                  </a:lnTo>
                  <a:lnTo>
                    <a:pt x="750" y="1045"/>
                  </a:lnTo>
                  <a:lnTo>
                    <a:pt x="746" y="1039"/>
                  </a:lnTo>
                  <a:lnTo>
                    <a:pt x="746" y="1027"/>
                  </a:lnTo>
                  <a:lnTo>
                    <a:pt x="757" y="1032"/>
                  </a:lnTo>
                  <a:lnTo>
                    <a:pt x="762" y="1035"/>
                  </a:lnTo>
                  <a:lnTo>
                    <a:pt x="768" y="1032"/>
                  </a:lnTo>
                  <a:lnTo>
                    <a:pt x="777" y="1027"/>
                  </a:lnTo>
                  <a:lnTo>
                    <a:pt x="777" y="977"/>
                  </a:lnTo>
                  <a:lnTo>
                    <a:pt x="780" y="976"/>
                  </a:lnTo>
                  <a:lnTo>
                    <a:pt x="784" y="976"/>
                  </a:lnTo>
                  <a:lnTo>
                    <a:pt x="785" y="977"/>
                  </a:lnTo>
                  <a:lnTo>
                    <a:pt x="785" y="979"/>
                  </a:lnTo>
                  <a:lnTo>
                    <a:pt x="787" y="981"/>
                  </a:lnTo>
                  <a:lnTo>
                    <a:pt x="787" y="994"/>
                  </a:lnTo>
                  <a:lnTo>
                    <a:pt x="789" y="996"/>
                  </a:lnTo>
                  <a:lnTo>
                    <a:pt x="792" y="996"/>
                  </a:lnTo>
                  <a:lnTo>
                    <a:pt x="799" y="983"/>
                  </a:lnTo>
                  <a:lnTo>
                    <a:pt x="797" y="971"/>
                  </a:lnTo>
                  <a:lnTo>
                    <a:pt x="792" y="960"/>
                  </a:lnTo>
                  <a:lnTo>
                    <a:pt x="785" y="950"/>
                  </a:lnTo>
                  <a:lnTo>
                    <a:pt x="779" y="938"/>
                  </a:lnTo>
                  <a:lnTo>
                    <a:pt x="777" y="926"/>
                  </a:lnTo>
                  <a:lnTo>
                    <a:pt x="790" y="933"/>
                  </a:lnTo>
                  <a:lnTo>
                    <a:pt x="794" y="940"/>
                  </a:lnTo>
                  <a:lnTo>
                    <a:pt x="799" y="945"/>
                  </a:lnTo>
                  <a:lnTo>
                    <a:pt x="806" y="949"/>
                  </a:lnTo>
                  <a:lnTo>
                    <a:pt x="816" y="947"/>
                  </a:lnTo>
                  <a:lnTo>
                    <a:pt x="813" y="937"/>
                  </a:lnTo>
                  <a:lnTo>
                    <a:pt x="806" y="930"/>
                  </a:lnTo>
                  <a:lnTo>
                    <a:pt x="799" y="925"/>
                  </a:lnTo>
                  <a:lnTo>
                    <a:pt x="792" y="918"/>
                  </a:lnTo>
                  <a:lnTo>
                    <a:pt x="787" y="910"/>
                  </a:lnTo>
                  <a:lnTo>
                    <a:pt x="787" y="898"/>
                  </a:lnTo>
                  <a:lnTo>
                    <a:pt x="792" y="898"/>
                  </a:lnTo>
                  <a:lnTo>
                    <a:pt x="797" y="903"/>
                  </a:lnTo>
                  <a:lnTo>
                    <a:pt x="797" y="904"/>
                  </a:lnTo>
                  <a:lnTo>
                    <a:pt x="799" y="906"/>
                  </a:lnTo>
                  <a:lnTo>
                    <a:pt x="802" y="906"/>
                  </a:lnTo>
                  <a:lnTo>
                    <a:pt x="807" y="901"/>
                  </a:lnTo>
                  <a:lnTo>
                    <a:pt x="807" y="896"/>
                  </a:lnTo>
                  <a:lnTo>
                    <a:pt x="804" y="889"/>
                  </a:lnTo>
                  <a:lnTo>
                    <a:pt x="799" y="884"/>
                  </a:lnTo>
                  <a:lnTo>
                    <a:pt x="797" y="877"/>
                  </a:lnTo>
                  <a:lnTo>
                    <a:pt x="807" y="884"/>
                  </a:lnTo>
                  <a:lnTo>
                    <a:pt x="816" y="882"/>
                  </a:lnTo>
                  <a:lnTo>
                    <a:pt x="824" y="877"/>
                  </a:lnTo>
                  <a:lnTo>
                    <a:pt x="831" y="867"/>
                  </a:lnTo>
                  <a:lnTo>
                    <a:pt x="838" y="859"/>
                  </a:lnTo>
                  <a:lnTo>
                    <a:pt x="846" y="852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8" y="850"/>
                  </a:lnTo>
                  <a:lnTo>
                    <a:pt x="823" y="855"/>
                  </a:lnTo>
                  <a:lnTo>
                    <a:pt x="816" y="857"/>
                  </a:lnTo>
                  <a:lnTo>
                    <a:pt x="816" y="837"/>
                  </a:lnTo>
                  <a:lnTo>
                    <a:pt x="826" y="838"/>
                  </a:lnTo>
                  <a:lnTo>
                    <a:pt x="831" y="837"/>
                  </a:lnTo>
                  <a:lnTo>
                    <a:pt x="840" y="828"/>
                  </a:lnTo>
                  <a:lnTo>
                    <a:pt x="846" y="826"/>
                  </a:lnTo>
                  <a:lnTo>
                    <a:pt x="836" y="806"/>
                  </a:lnTo>
                  <a:lnTo>
                    <a:pt x="826" y="787"/>
                  </a:lnTo>
                  <a:lnTo>
                    <a:pt x="833" y="787"/>
                  </a:lnTo>
                  <a:lnTo>
                    <a:pt x="836" y="791"/>
                  </a:lnTo>
                  <a:lnTo>
                    <a:pt x="836" y="794"/>
                  </a:lnTo>
                  <a:lnTo>
                    <a:pt x="840" y="797"/>
                  </a:lnTo>
                  <a:lnTo>
                    <a:pt x="841" y="797"/>
                  </a:lnTo>
                  <a:lnTo>
                    <a:pt x="848" y="787"/>
                  </a:lnTo>
                  <a:lnTo>
                    <a:pt x="846" y="779"/>
                  </a:lnTo>
                  <a:lnTo>
                    <a:pt x="836" y="758"/>
                  </a:lnTo>
                  <a:lnTo>
                    <a:pt x="836" y="747"/>
                  </a:lnTo>
                  <a:lnTo>
                    <a:pt x="840" y="747"/>
                  </a:lnTo>
                  <a:lnTo>
                    <a:pt x="843" y="748"/>
                  </a:lnTo>
                  <a:lnTo>
                    <a:pt x="845" y="748"/>
                  </a:lnTo>
                  <a:lnTo>
                    <a:pt x="845" y="752"/>
                  </a:lnTo>
                  <a:lnTo>
                    <a:pt x="846" y="753"/>
                  </a:lnTo>
                  <a:lnTo>
                    <a:pt x="846" y="755"/>
                  </a:lnTo>
                  <a:lnTo>
                    <a:pt x="848" y="757"/>
                  </a:lnTo>
                  <a:lnTo>
                    <a:pt x="852" y="757"/>
                  </a:lnTo>
                  <a:lnTo>
                    <a:pt x="855" y="748"/>
                  </a:lnTo>
                  <a:lnTo>
                    <a:pt x="853" y="738"/>
                  </a:lnTo>
                  <a:lnTo>
                    <a:pt x="848" y="726"/>
                  </a:lnTo>
                  <a:lnTo>
                    <a:pt x="845" y="713"/>
                  </a:lnTo>
                  <a:lnTo>
                    <a:pt x="846" y="697"/>
                  </a:lnTo>
                  <a:lnTo>
                    <a:pt x="867" y="697"/>
                  </a:lnTo>
                  <a:lnTo>
                    <a:pt x="869" y="684"/>
                  </a:lnTo>
                  <a:lnTo>
                    <a:pt x="865" y="674"/>
                  </a:lnTo>
                  <a:lnTo>
                    <a:pt x="862" y="667"/>
                  </a:lnTo>
                  <a:lnTo>
                    <a:pt x="857" y="658"/>
                  </a:lnTo>
                  <a:lnTo>
                    <a:pt x="863" y="660"/>
                  </a:lnTo>
                  <a:lnTo>
                    <a:pt x="867" y="663"/>
                  </a:lnTo>
                  <a:lnTo>
                    <a:pt x="872" y="667"/>
                  </a:lnTo>
                  <a:lnTo>
                    <a:pt x="877" y="668"/>
                  </a:lnTo>
                  <a:lnTo>
                    <a:pt x="887" y="667"/>
                  </a:lnTo>
                  <a:lnTo>
                    <a:pt x="882" y="657"/>
                  </a:lnTo>
                  <a:lnTo>
                    <a:pt x="879" y="653"/>
                  </a:lnTo>
                  <a:lnTo>
                    <a:pt x="879" y="651"/>
                  </a:lnTo>
                  <a:lnTo>
                    <a:pt x="880" y="648"/>
                  </a:lnTo>
                  <a:lnTo>
                    <a:pt x="882" y="646"/>
                  </a:lnTo>
                  <a:lnTo>
                    <a:pt x="887" y="643"/>
                  </a:lnTo>
                  <a:lnTo>
                    <a:pt x="885" y="640"/>
                  </a:lnTo>
                  <a:lnTo>
                    <a:pt x="882" y="636"/>
                  </a:lnTo>
                  <a:lnTo>
                    <a:pt x="879" y="640"/>
                  </a:lnTo>
                  <a:lnTo>
                    <a:pt x="877" y="643"/>
                  </a:lnTo>
                  <a:lnTo>
                    <a:pt x="870" y="650"/>
                  </a:lnTo>
                  <a:lnTo>
                    <a:pt x="867" y="648"/>
                  </a:lnTo>
                  <a:lnTo>
                    <a:pt x="867" y="635"/>
                  </a:lnTo>
                  <a:lnTo>
                    <a:pt x="870" y="626"/>
                  </a:lnTo>
                  <a:lnTo>
                    <a:pt x="877" y="621"/>
                  </a:lnTo>
                  <a:lnTo>
                    <a:pt x="887" y="618"/>
                  </a:lnTo>
                  <a:lnTo>
                    <a:pt x="891" y="626"/>
                  </a:lnTo>
                  <a:lnTo>
                    <a:pt x="896" y="635"/>
                  </a:lnTo>
                  <a:lnTo>
                    <a:pt x="897" y="645"/>
                  </a:lnTo>
                  <a:lnTo>
                    <a:pt x="897" y="658"/>
                  </a:lnTo>
                  <a:lnTo>
                    <a:pt x="902" y="658"/>
                  </a:lnTo>
                  <a:lnTo>
                    <a:pt x="906" y="657"/>
                  </a:lnTo>
                  <a:lnTo>
                    <a:pt x="909" y="650"/>
                  </a:lnTo>
                  <a:lnTo>
                    <a:pt x="911" y="648"/>
                  </a:lnTo>
                  <a:lnTo>
                    <a:pt x="913" y="645"/>
                  </a:lnTo>
                  <a:lnTo>
                    <a:pt x="916" y="643"/>
                  </a:lnTo>
                  <a:lnTo>
                    <a:pt x="918" y="638"/>
                  </a:lnTo>
                  <a:lnTo>
                    <a:pt x="918" y="633"/>
                  </a:lnTo>
                  <a:lnTo>
                    <a:pt x="914" y="629"/>
                  </a:lnTo>
                  <a:lnTo>
                    <a:pt x="911" y="628"/>
                  </a:lnTo>
                  <a:lnTo>
                    <a:pt x="909" y="628"/>
                  </a:lnTo>
                  <a:lnTo>
                    <a:pt x="906" y="624"/>
                  </a:lnTo>
                  <a:lnTo>
                    <a:pt x="906" y="618"/>
                  </a:lnTo>
                  <a:lnTo>
                    <a:pt x="936" y="618"/>
                  </a:lnTo>
                  <a:lnTo>
                    <a:pt x="936" y="602"/>
                  </a:lnTo>
                  <a:lnTo>
                    <a:pt x="935" y="599"/>
                  </a:lnTo>
                  <a:lnTo>
                    <a:pt x="928" y="597"/>
                  </a:lnTo>
                  <a:lnTo>
                    <a:pt x="921" y="597"/>
                  </a:lnTo>
                  <a:lnTo>
                    <a:pt x="913" y="599"/>
                  </a:lnTo>
                  <a:lnTo>
                    <a:pt x="906" y="597"/>
                  </a:lnTo>
                  <a:lnTo>
                    <a:pt x="899" y="584"/>
                  </a:lnTo>
                  <a:lnTo>
                    <a:pt x="896" y="568"/>
                  </a:lnTo>
                  <a:lnTo>
                    <a:pt x="897" y="548"/>
                  </a:lnTo>
                  <a:lnTo>
                    <a:pt x="902" y="546"/>
                  </a:lnTo>
                  <a:lnTo>
                    <a:pt x="908" y="546"/>
                  </a:lnTo>
                  <a:lnTo>
                    <a:pt x="914" y="550"/>
                  </a:lnTo>
                  <a:lnTo>
                    <a:pt x="916" y="553"/>
                  </a:lnTo>
                  <a:lnTo>
                    <a:pt x="919" y="555"/>
                  </a:lnTo>
                  <a:lnTo>
                    <a:pt x="921" y="558"/>
                  </a:lnTo>
                  <a:lnTo>
                    <a:pt x="921" y="538"/>
                  </a:lnTo>
                  <a:lnTo>
                    <a:pt x="918" y="514"/>
                  </a:lnTo>
                  <a:lnTo>
                    <a:pt x="916" y="489"/>
                  </a:lnTo>
                  <a:lnTo>
                    <a:pt x="918" y="489"/>
                  </a:lnTo>
                  <a:lnTo>
                    <a:pt x="921" y="482"/>
                  </a:lnTo>
                  <a:lnTo>
                    <a:pt x="925" y="472"/>
                  </a:lnTo>
                  <a:lnTo>
                    <a:pt x="928" y="460"/>
                  </a:lnTo>
                  <a:lnTo>
                    <a:pt x="930" y="448"/>
                  </a:lnTo>
                  <a:lnTo>
                    <a:pt x="926" y="438"/>
                  </a:lnTo>
                  <a:lnTo>
                    <a:pt x="935" y="438"/>
                  </a:lnTo>
                  <a:lnTo>
                    <a:pt x="935" y="439"/>
                  </a:lnTo>
                  <a:lnTo>
                    <a:pt x="936" y="443"/>
                  </a:lnTo>
                  <a:lnTo>
                    <a:pt x="936" y="444"/>
                  </a:lnTo>
                  <a:lnTo>
                    <a:pt x="938" y="446"/>
                  </a:lnTo>
                  <a:lnTo>
                    <a:pt x="938" y="448"/>
                  </a:lnTo>
                  <a:lnTo>
                    <a:pt x="940" y="449"/>
                  </a:lnTo>
                  <a:lnTo>
                    <a:pt x="943" y="449"/>
                  </a:lnTo>
                  <a:lnTo>
                    <a:pt x="947" y="448"/>
                  </a:lnTo>
                  <a:lnTo>
                    <a:pt x="945" y="441"/>
                  </a:lnTo>
                  <a:lnTo>
                    <a:pt x="936" y="433"/>
                  </a:lnTo>
                  <a:lnTo>
                    <a:pt x="935" y="427"/>
                  </a:lnTo>
                  <a:lnTo>
                    <a:pt x="936" y="419"/>
                  </a:lnTo>
                  <a:lnTo>
                    <a:pt x="957" y="419"/>
                  </a:lnTo>
                  <a:lnTo>
                    <a:pt x="960" y="387"/>
                  </a:lnTo>
                  <a:lnTo>
                    <a:pt x="967" y="360"/>
                  </a:lnTo>
                  <a:lnTo>
                    <a:pt x="987" y="309"/>
                  </a:lnTo>
                  <a:lnTo>
                    <a:pt x="997" y="285"/>
                  </a:lnTo>
                  <a:lnTo>
                    <a:pt x="1006" y="258"/>
                  </a:lnTo>
                  <a:lnTo>
                    <a:pt x="1009" y="258"/>
                  </a:lnTo>
                  <a:lnTo>
                    <a:pt x="1013" y="259"/>
                  </a:lnTo>
                  <a:lnTo>
                    <a:pt x="1014" y="259"/>
                  </a:lnTo>
                  <a:lnTo>
                    <a:pt x="1014" y="263"/>
                  </a:lnTo>
                  <a:lnTo>
                    <a:pt x="1016" y="264"/>
                  </a:lnTo>
                  <a:lnTo>
                    <a:pt x="1016" y="266"/>
                  </a:lnTo>
                  <a:lnTo>
                    <a:pt x="1018" y="268"/>
                  </a:lnTo>
                  <a:lnTo>
                    <a:pt x="1021" y="268"/>
                  </a:lnTo>
                  <a:lnTo>
                    <a:pt x="1026" y="263"/>
                  </a:lnTo>
                  <a:lnTo>
                    <a:pt x="1026" y="258"/>
                  </a:lnTo>
                  <a:lnTo>
                    <a:pt x="1023" y="251"/>
                  </a:lnTo>
                  <a:lnTo>
                    <a:pt x="1018" y="246"/>
                  </a:lnTo>
                  <a:lnTo>
                    <a:pt x="1016" y="239"/>
                  </a:lnTo>
                  <a:lnTo>
                    <a:pt x="1028" y="237"/>
                  </a:lnTo>
                  <a:lnTo>
                    <a:pt x="1035" y="232"/>
                  </a:lnTo>
                  <a:lnTo>
                    <a:pt x="1040" y="224"/>
                  </a:lnTo>
                  <a:lnTo>
                    <a:pt x="1043" y="215"/>
                  </a:lnTo>
                  <a:lnTo>
                    <a:pt x="1048" y="208"/>
                  </a:lnTo>
                  <a:lnTo>
                    <a:pt x="1057" y="203"/>
                  </a:lnTo>
                  <a:lnTo>
                    <a:pt x="1052" y="200"/>
                  </a:lnTo>
                  <a:lnTo>
                    <a:pt x="1047" y="202"/>
                  </a:lnTo>
                  <a:lnTo>
                    <a:pt x="1043" y="207"/>
                  </a:lnTo>
                  <a:lnTo>
                    <a:pt x="1038" y="214"/>
                  </a:lnTo>
                  <a:lnTo>
                    <a:pt x="1033" y="217"/>
                  </a:lnTo>
                  <a:lnTo>
                    <a:pt x="1026" y="219"/>
                  </a:lnTo>
                  <a:lnTo>
                    <a:pt x="1030" y="214"/>
                  </a:lnTo>
                  <a:lnTo>
                    <a:pt x="1035" y="203"/>
                  </a:lnTo>
                  <a:lnTo>
                    <a:pt x="1037" y="191"/>
                  </a:lnTo>
                  <a:lnTo>
                    <a:pt x="1038" y="181"/>
                  </a:lnTo>
                  <a:lnTo>
                    <a:pt x="1035" y="173"/>
                  </a:lnTo>
                  <a:lnTo>
                    <a:pt x="1026" y="169"/>
                  </a:lnTo>
                  <a:lnTo>
                    <a:pt x="1033" y="156"/>
                  </a:lnTo>
                  <a:lnTo>
                    <a:pt x="1035" y="147"/>
                  </a:lnTo>
                  <a:lnTo>
                    <a:pt x="1040" y="142"/>
                  </a:lnTo>
                  <a:lnTo>
                    <a:pt x="1047" y="139"/>
                  </a:lnTo>
                  <a:lnTo>
                    <a:pt x="1047" y="146"/>
                  </a:lnTo>
                  <a:lnTo>
                    <a:pt x="1045" y="152"/>
                  </a:lnTo>
                  <a:lnTo>
                    <a:pt x="1045" y="161"/>
                  </a:lnTo>
                  <a:lnTo>
                    <a:pt x="1047" y="166"/>
                  </a:lnTo>
                  <a:lnTo>
                    <a:pt x="1052" y="169"/>
                  </a:lnTo>
                  <a:lnTo>
                    <a:pt x="1059" y="108"/>
                  </a:lnTo>
                  <a:lnTo>
                    <a:pt x="1065" y="49"/>
                  </a:lnTo>
                  <a:lnTo>
                    <a:pt x="1077" y="51"/>
                  </a:lnTo>
                  <a:lnTo>
                    <a:pt x="1086" y="49"/>
                  </a:lnTo>
                  <a:lnTo>
                    <a:pt x="1106" y="39"/>
                  </a:lnTo>
                  <a:lnTo>
                    <a:pt x="1116" y="39"/>
                  </a:lnTo>
                  <a:lnTo>
                    <a:pt x="1116" y="54"/>
                  </a:lnTo>
                  <a:lnTo>
                    <a:pt x="1118" y="57"/>
                  </a:lnTo>
                  <a:lnTo>
                    <a:pt x="1121" y="59"/>
                  </a:lnTo>
                  <a:lnTo>
                    <a:pt x="1126" y="59"/>
                  </a:lnTo>
                  <a:lnTo>
                    <a:pt x="1130" y="61"/>
                  </a:lnTo>
                  <a:lnTo>
                    <a:pt x="1133" y="61"/>
                  </a:lnTo>
                  <a:lnTo>
                    <a:pt x="1137" y="62"/>
                  </a:lnTo>
                  <a:lnTo>
                    <a:pt x="1140" y="66"/>
                  </a:lnTo>
                  <a:lnTo>
                    <a:pt x="1142" y="69"/>
                  </a:lnTo>
                  <a:lnTo>
                    <a:pt x="1145" y="66"/>
                  </a:lnTo>
                  <a:lnTo>
                    <a:pt x="1145" y="62"/>
                  </a:lnTo>
                  <a:lnTo>
                    <a:pt x="1140" y="57"/>
                  </a:lnTo>
                  <a:lnTo>
                    <a:pt x="1133" y="47"/>
                  </a:lnTo>
                  <a:lnTo>
                    <a:pt x="1137" y="39"/>
                  </a:lnTo>
                  <a:lnTo>
                    <a:pt x="1140" y="37"/>
                  </a:lnTo>
                  <a:lnTo>
                    <a:pt x="1143" y="37"/>
                  </a:lnTo>
                  <a:lnTo>
                    <a:pt x="1143" y="39"/>
                  </a:lnTo>
                  <a:lnTo>
                    <a:pt x="1145" y="40"/>
                  </a:lnTo>
                  <a:lnTo>
                    <a:pt x="1145" y="42"/>
                  </a:lnTo>
                  <a:lnTo>
                    <a:pt x="1147" y="45"/>
                  </a:lnTo>
                  <a:lnTo>
                    <a:pt x="1147" y="47"/>
                  </a:lnTo>
                  <a:lnTo>
                    <a:pt x="1149" y="49"/>
                  </a:lnTo>
                  <a:lnTo>
                    <a:pt x="1149" y="51"/>
                  </a:lnTo>
                  <a:lnTo>
                    <a:pt x="1152" y="51"/>
                  </a:lnTo>
                  <a:lnTo>
                    <a:pt x="1155" y="49"/>
                  </a:lnTo>
                  <a:lnTo>
                    <a:pt x="1145" y="23"/>
                  </a:lnTo>
                  <a:lnTo>
                    <a:pt x="1145" y="10"/>
                  </a:lnTo>
                  <a:lnTo>
                    <a:pt x="1165" y="10"/>
                  </a:lnTo>
                  <a:lnTo>
                    <a:pt x="1165" y="28"/>
                  </a:lnTo>
                  <a:lnTo>
                    <a:pt x="1182" y="34"/>
                  </a:lnTo>
                  <a:lnTo>
                    <a:pt x="1199" y="37"/>
                  </a:lnTo>
                  <a:lnTo>
                    <a:pt x="1215" y="35"/>
                  </a:lnTo>
                  <a:lnTo>
                    <a:pt x="1230" y="28"/>
                  </a:lnTo>
                  <a:lnTo>
                    <a:pt x="1233" y="28"/>
                  </a:lnTo>
                  <a:lnTo>
                    <a:pt x="1235" y="27"/>
                  </a:lnTo>
                  <a:lnTo>
                    <a:pt x="1235" y="13"/>
                  </a:lnTo>
                  <a:lnTo>
                    <a:pt x="1237" y="12"/>
                  </a:lnTo>
                  <a:lnTo>
                    <a:pt x="1237" y="10"/>
                  </a:lnTo>
                  <a:lnTo>
                    <a:pt x="1238" y="8"/>
                  </a:lnTo>
                  <a:lnTo>
                    <a:pt x="1242" y="8"/>
                  </a:lnTo>
                  <a:lnTo>
                    <a:pt x="1245" y="10"/>
                  </a:lnTo>
                  <a:lnTo>
                    <a:pt x="1237" y="40"/>
                  </a:lnTo>
                  <a:lnTo>
                    <a:pt x="1225" y="69"/>
                  </a:lnTo>
                  <a:lnTo>
                    <a:pt x="1228" y="76"/>
                  </a:lnTo>
                  <a:lnTo>
                    <a:pt x="1238" y="86"/>
                  </a:lnTo>
                  <a:lnTo>
                    <a:pt x="1245" y="90"/>
                  </a:lnTo>
                  <a:lnTo>
                    <a:pt x="1238" y="76"/>
                  </a:lnTo>
                  <a:lnTo>
                    <a:pt x="1238" y="62"/>
                  </a:lnTo>
                  <a:lnTo>
                    <a:pt x="1245" y="49"/>
                  </a:lnTo>
                  <a:lnTo>
                    <a:pt x="1255" y="39"/>
                  </a:lnTo>
                  <a:lnTo>
                    <a:pt x="1255" y="51"/>
                  </a:lnTo>
                  <a:lnTo>
                    <a:pt x="1259" y="57"/>
                  </a:lnTo>
                  <a:lnTo>
                    <a:pt x="1271" y="69"/>
                  </a:lnTo>
                  <a:lnTo>
                    <a:pt x="1274" y="69"/>
                  </a:lnTo>
                  <a:lnTo>
                    <a:pt x="1276" y="68"/>
                  </a:lnTo>
                  <a:lnTo>
                    <a:pt x="1276" y="44"/>
                  </a:lnTo>
                  <a:lnTo>
                    <a:pt x="1274" y="40"/>
                  </a:lnTo>
                  <a:lnTo>
                    <a:pt x="1272" y="40"/>
                  </a:lnTo>
                  <a:lnTo>
                    <a:pt x="1269" y="39"/>
                  </a:lnTo>
                  <a:lnTo>
                    <a:pt x="1255" y="39"/>
                  </a:lnTo>
                  <a:lnTo>
                    <a:pt x="1255" y="10"/>
                  </a:lnTo>
                  <a:lnTo>
                    <a:pt x="1261" y="8"/>
                  </a:lnTo>
                  <a:lnTo>
                    <a:pt x="1262" y="10"/>
                  </a:lnTo>
                  <a:lnTo>
                    <a:pt x="1264" y="10"/>
                  </a:lnTo>
                  <a:lnTo>
                    <a:pt x="1266" y="13"/>
                  </a:lnTo>
                  <a:lnTo>
                    <a:pt x="1266" y="28"/>
                  </a:lnTo>
                  <a:lnTo>
                    <a:pt x="1271" y="28"/>
                  </a:lnTo>
                  <a:lnTo>
                    <a:pt x="1274" y="27"/>
                  </a:lnTo>
                  <a:lnTo>
                    <a:pt x="1281" y="20"/>
                  </a:lnTo>
                  <a:lnTo>
                    <a:pt x="1283" y="17"/>
                  </a:lnTo>
                  <a:lnTo>
                    <a:pt x="1288" y="12"/>
                  </a:lnTo>
                  <a:lnTo>
                    <a:pt x="1291" y="10"/>
                  </a:lnTo>
                  <a:lnTo>
                    <a:pt x="1303" y="12"/>
                  </a:lnTo>
                  <a:lnTo>
                    <a:pt x="1310" y="17"/>
                  </a:lnTo>
                  <a:lnTo>
                    <a:pt x="1315" y="25"/>
                  </a:lnTo>
                  <a:lnTo>
                    <a:pt x="1315" y="39"/>
                  </a:lnTo>
                  <a:lnTo>
                    <a:pt x="1320" y="40"/>
                  </a:lnTo>
                  <a:lnTo>
                    <a:pt x="1322" y="40"/>
                  </a:lnTo>
                  <a:lnTo>
                    <a:pt x="1325" y="37"/>
                  </a:lnTo>
                  <a:lnTo>
                    <a:pt x="1325" y="25"/>
                  </a:lnTo>
                  <a:lnTo>
                    <a:pt x="1327" y="22"/>
                  </a:lnTo>
                  <a:lnTo>
                    <a:pt x="1327" y="20"/>
                  </a:lnTo>
                  <a:lnTo>
                    <a:pt x="1328" y="18"/>
                  </a:lnTo>
                  <a:lnTo>
                    <a:pt x="1332" y="17"/>
                  </a:lnTo>
                  <a:lnTo>
                    <a:pt x="1335" y="18"/>
                  </a:lnTo>
                  <a:lnTo>
                    <a:pt x="1333" y="32"/>
                  </a:lnTo>
                  <a:lnTo>
                    <a:pt x="1328" y="42"/>
                  </a:lnTo>
                  <a:lnTo>
                    <a:pt x="1318" y="47"/>
                  </a:lnTo>
                  <a:lnTo>
                    <a:pt x="1305" y="49"/>
                  </a:lnTo>
                  <a:lnTo>
                    <a:pt x="1310" y="57"/>
                  </a:lnTo>
                  <a:lnTo>
                    <a:pt x="1313" y="66"/>
                  </a:lnTo>
                  <a:lnTo>
                    <a:pt x="1317" y="76"/>
                  </a:lnTo>
                  <a:lnTo>
                    <a:pt x="1315" y="90"/>
                  </a:lnTo>
                  <a:lnTo>
                    <a:pt x="1305" y="93"/>
                  </a:lnTo>
                  <a:lnTo>
                    <a:pt x="1298" y="101"/>
                  </a:lnTo>
                  <a:lnTo>
                    <a:pt x="1294" y="113"/>
                  </a:lnTo>
                  <a:lnTo>
                    <a:pt x="1296" y="129"/>
                  </a:lnTo>
                  <a:lnTo>
                    <a:pt x="1286" y="130"/>
                  </a:lnTo>
                  <a:lnTo>
                    <a:pt x="1266" y="117"/>
                  </a:lnTo>
                  <a:lnTo>
                    <a:pt x="1255" y="118"/>
                  </a:lnTo>
                  <a:lnTo>
                    <a:pt x="1257" y="125"/>
                  </a:lnTo>
                  <a:lnTo>
                    <a:pt x="1266" y="134"/>
                  </a:lnTo>
                  <a:lnTo>
                    <a:pt x="1267" y="139"/>
                  </a:lnTo>
                  <a:lnTo>
                    <a:pt x="1266" y="149"/>
                  </a:lnTo>
                  <a:lnTo>
                    <a:pt x="1262" y="149"/>
                  </a:lnTo>
                  <a:lnTo>
                    <a:pt x="1259" y="147"/>
                  </a:lnTo>
                  <a:lnTo>
                    <a:pt x="1257" y="147"/>
                  </a:lnTo>
                  <a:lnTo>
                    <a:pt x="1257" y="144"/>
                  </a:lnTo>
                  <a:lnTo>
                    <a:pt x="1255" y="142"/>
                  </a:lnTo>
                  <a:lnTo>
                    <a:pt x="1255" y="141"/>
                  </a:lnTo>
                  <a:lnTo>
                    <a:pt x="1254" y="139"/>
                  </a:lnTo>
                  <a:lnTo>
                    <a:pt x="1250" y="139"/>
                  </a:lnTo>
                  <a:lnTo>
                    <a:pt x="1247" y="141"/>
                  </a:lnTo>
                  <a:lnTo>
                    <a:pt x="1247" y="142"/>
                  </a:lnTo>
                  <a:lnTo>
                    <a:pt x="1245" y="146"/>
                  </a:lnTo>
                  <a:lnTo>
                    <a:pt x="1245" y="159"/>
                  </a:lnTo>
                  <a:lnTo>
                    <a:pt x="1257" y="159"/>
                  </a:lnTo>
                  <a:lnTo>
                    <a:pt x="1264" y="156"/>
                  </a:lnTo>
                  <a:lnTo>
                    <a:pt x="1269" y="151"/>
                  </a:lnTo>
                  <a:lnTo>
                    <a:pt x="1272" y="146"/>
                  </a:lnTo>
                  <a:lnTo>
                    <a:pt x="1279" y="141"/>
                  </a:lnTo>
                  <a:lnTo>
                    <a:pt x="1286" y="139"/>
                  </a:lnTo>
                  <a:lnTo>
                    <a:pt x="1286" y="169"/>
                  </a:lnTo>
                  <a:lnTo>
                    <a:pt x="1266" y="169"/>
                  </a:lnTo>
                  <a:lnTo>
                    <a:pt x="1271" y="178"/>
                  </a:lnTo>
                  <a:lnTo>
                    <a:pt x="1274" y="185"/>
                  </a:lnTo>
                  <a:lnTo>
                    <a:pt x="1277" y="195"/>
                  </a:lnTo>
                  <a:lnTo>
                    <a:pt x="1276" y="208"/>
                  </a:lnTo>
                  <a:lnTo>
                    <a:pt x="1271" y="210"/>
                  </a:lnTo>
                  <a:lnTo>
                    <a:pt x="1266" y="210"/>
                  </a:lnTo>
                  <a:lnTo>
                    <a:pt x="1259" y="207"/>
                  </a:lnTo>
                  <a:lnTo>
                    <a:pt x="1250" y="198"/>
                  </a:lnTo>
                  <a:lnTo>
                    <a:pt x="1245" y="205"/>
                  </a:lnTo>
                  <a:lnTo>
                    <a:pt x="1247" y="214"/>
                  </a:lnTo>
                  <a:lnTo>
                    <a:pt x="1252" y="220"/>
                  </a:lnTo>
                  <a:lnTo>
                    <a:pt x="1259" y="227"/>
                  </a:lnTo>
                  <a:lnTo>
                    <a:pt x="1266" y="229"/>
                  </a:lnTo>
                  <a:lnTo>
                    <a:pt x="1259" y="244"/>
                  </a:lnTo>
                  <a:lnTo>
                    <a:pt x="1254" y="259"/>
                  </a:lnTo>
                  <a:lnTo>
                    <a:pt x="1247" y="273"/>
                  </a:lnTo>
                  <a:lnTo>
                    <a:pt x="1237" y="285"/>
                  </a:lnTo>
                  <a:lnTo>
                    <a:pt x="1223" y="293"/>
                  </a:lnTo>
                  <a:lnTo>
                    <a:pt x="1206" y="298"/>
                  </a:lnTo>
                  <a:lnTo>
                    <a:pt x="1205" y="309"/>
                  </a:lnTo>
                  <a:lnTo>
                    <a:pt x="1206" y="314"/>
                  </a:lnTo>
                  <a:lnTo>
                    <a:pt x="1211" y="317"/>
                  </a:lnTo>
                  <a:lnTo>
                    <a:pt x="1215" y="322"/>
                  </a:lnTo>
                  <a:lnTo>
                    <a:pt x="1216" y="329"/>
                  </a:lnTo>
                  <a:lnTo>
                    <a:pt x="1206" y="326"/>
                  </a:lnTo>
                  <a:lnTo>
                    <a:pt x="1199" y="317"/>
                  </a:lnTo>
                  <a:lnTo>
                    <a:pt x="1194" y="307"/>
                  </a:lnTo>
                  <a:lnTo>
                    <a:pt x="1191" y="297"/>
                  </a:lnTo>
                  <a:lnTo>
                    <a:pt x="1186" y="288"/>
                  </a:lnTo>
                  <a:lnTo>
                    <a:pt x="1176" y="292"/>
                  </a:lnTo>
                  <a:lnTo>
                    <a:pt x="1169" y="300"/>
                  </a:lnTo>
                  <a:lnTo>
                    <a:pt x="1162" y="307"/>
                  </a:lnTo>
                  <a:lnTo>
                    <a:pt x="1155" y="315"/>
                  </a:lnTo>
                  <a:lnTo>
                    <a:pt x="1145" y="319"/>
                  </a:lnTo>
                  <a:lnTo>
                    <a:pt x="1152" y="336"/>
                  </a:lnTo>
                  <a:lnTo>
                    <a:pt x="1176" y="363"/>
                  </a:lnTo>
                  <a:lnTo>
                    <a:pt x="1186" y="378"/>
                  </a:lnTo>
                  <a:lnTo>
                    <a:pt x="1137" y="378"/>
                  </a:lnTo>
                  <a:lnTo>
                    <a:pt x="1140" y="387"/>
                  </a:lnTo>
                  <a:lnTo>
                    <a:pt x="1145" y="393"/>
                  </a:lnTo>
                  <a:lnTo>
                    <a:pt x="1154" y="399"/>
                  </a:lnTo>
                  <a:lnTo>
                    <a:pt x="1165" y="399"/>
                  </a:lnTo>
                  <a:lnTo>
                    <a:pt x="1165" y="419"/>
                  </a:lnTo>
                  <a:lnTo>
                    <a:pt x="1162" y="417"/>
                  </a:lnTo>
                  <a:lnTo>
                    <a:pt x="1159" y="414"/>
                  </a:lnTo>
                  <a:lnTo>
                    <a:pt x="1152" y="410"/>
                  </a:lnTo>
                  <a:lnTo>
                    <a:pt x="1147" y="410"/>
                  </a:lnTo>
                  <a:lnTo>
                    <a:pt x="1147" y="412"/>
                  </a:lnTo>
                  <a:lnTo>
                    <a:pt x="1145" y="416"/>
                  </a:lnTo>
                  <a:lnTo>
                    <a:pt x="1145" y="427"/>
                  </a:lnTo>
                  <a:lnTo>
                    <a:pt x="1140" y="427"/>
                  </a:lnTo>
                  <a:lnTo>
                    <a:pt x="1137" y="424"/>
                  </a:lnTo>
                  <a:lnTo>
                    <a:pt x="1137" y="422"/>
                  </a:lnTo>
                  <a:lnTo>
                    <a:pt x="1133" y="419"/>
                  </a:lnTo>
                  <a:lnTo>
                    <a:pt x="1130" y="419"/>
                  </a:lnTo>
                  <a:lnTo>
                    <a:pt x="1128" y="421"/>
                  </a:lnTo>
                  <a:lnTo>
                    <a:pt x="1126" y="424"/>
                  </a:lnTo>
                  <a:lnTo>
                    <a:pt x="1126" y="438"/>
                  </a:lnTo>
                  <a:lnTo>
                    <a:pt x="1120" y="438"/>
                  </a:lnTo>
                  <a:lnTo>
                    <a:pt x="1118" y="436"/>
                  </a:lnTo>
                  <a:lnTo>
                    <a:pt x="1118" y="434"/>
                  </a:lnTo>
                  <a:lnTo>
                    <a:pt x="1116" y="433"/>
                  </a:lnTo>
                  <a:lnTo>
                    <a:pt x="1116" y="431"/>
                  </a:lnTo>
                  <a:lnTo>
                    <a:pt x="1115" y="429"/>
                  </a:lnTo>
                  <a:lnTo>
                    <a:pt x="1111" y="427"/>
                  </a:lnTo>
                  <a:lnTo>
                    <a:pt x="1108" y="429"/>
                  </a:lnTo>
                  <a:lnTo>
                    <a:pt x="1106" y="431"/>
                  </a:lnTo>
                  <a:lnTo>
                    <a:pt x="1106" y="443"/>
                  </a:lnTo>
                  <a:lnTo>
                    <a:pt x="1137" y="458"/>
                  </a:lnTo>
                  <a:lnTo>
                    <a:pt x="1130" y="466"/>
                  </a:lnTo>
                  <a:lnTo>
                    <a:pt x="1128" y="477"/>
                  </a:lnTo>
                  <a:lnTo>
                    <a:pt x="1128" y="487"/>
                  </a:lnTo>
                  <a:lnTo>
                    <a:pt x="1135" y="494"/>
                  </a:lnTo>
                  <a:lnTo>
                    <a:pt x="1145" y="497"/>
                  </a:lnTo>
                  <a:lnTo>
                    <a:pt x="1145" y="538"/>
                  </a:lnTo>
                  <a:lnTo>
                    <a:pt x="1133" y="531"/>
                  </a:lnTo>
                  <a:lnTo>
                    <a:pt x="1123" y="521"/>
                  </a:lnTo>
                  <a:lnTo>
                    <a:pt x="1116" y="507"/>
                  </a:lnTo>
                  <a:lnTo>
                    <a:pt x="1137" y="507"/>
                  </a:lnTo>
                  <a:lnTo>
                    <a:pt x="1137" y="502"/>
                  </a:lnTo>
                  <a:lnTo>
                    <a:pt x="1135" y="499"/>
                  </a:lnTo>
                  <a:lnTo>
                    <a:pt x="1128" y="495"/>
                  </a:lnTo>
                  <a:lnTo>
                    <a:pt x="1126" y="494"/>
                  </a:lnTo>
                  <a:lnTo>
                    <a:pt x="1123" y="492"/>
                  </a:lnTo>
                  <a:lnTo>
                    <a:pt x="1121" y="489"/>
                  </a:lnTo>
                  <a:lnTo>
                    <a:pt x="1111" y="497"/>
                  </a:lnTo>
                  <a:lnTo>
                    <a:pt x="1106" y="512"/>
                  </a:lnTo>
                  <a:lnTo>
                    <a:pt x="1106" y="533"/>
                  </a:lnTo>
                  <a:lnTo>
                    <a:pt x="1108" y="536"/>
                  </a:lnTo>
                  <a:lnTo>
                    <a:pt x="1109" y="536"/>
                  </a:lnTo>
                  <a:lnTo>
                    <a:pt x="1115" y="538"/>
                  </a:lnTo>
                  <a:lnTo>
                    <a:pt x="1126" y="538"/>
                  </a:lnTo>
                  <a:lnTo>
                    <a:pt x="1121" y="560"/>
                  </a:lnTo>
                  <a:lnTo>
                    <a:pt x="1113" y="580"/>
                  </a:lnTo>
                  <a:lnTo>
                    <a:pt x="1106" y="601"/>
                  </a:lnTo>
                  <a:lnTo>
                    <a:pt x="1099" y="623"/>
                  </a:lnTo>
                  <a:lnTo>
                    <a:pt x="1096" y="648"/>
                  </a:lnTo>
                  <a:lnTo>
                    <a:pt x="1076" y="648"/>
                  </a:lnTo>
                  <a:lnTo>
                    <a:pt x="1082" y="658"/>
                  </a:lnTo>
                  <a:lnTo>
                    <a:pt x="1084" y="667"/>
                  </a:lnTo>
                  <a:lnTo>
                    <a:pt x="1082" y="675"/>
                  </a:lnTo>
                  <a:lnTo>
                    <a:pt x="1077" y="685"/>
                  </a:lnTo>
                  <a:lnTo>
                    <a:pt x="1076" y="697"/>
                  </a:lnTo>
                  <a:lnTo>
                    <a:pt x="1070" y="697"/>
                  </a:lnTo>
                  <a:lnTo>
                    <a:pt x="1067" y="696"/>
                  </a:lnTo>
                  <a:lnTo>
                    <a:pt x="1065" y="694"/>
                  </a:lnTo>
                  <a:lnTo>
                    <a:pt x="1060" y="684"/>
                  </a:lnTo>
                  <a:lnTo>
                    <a:pt x="1057" y="682"/>
                  </a:lnTo>
                  <a:lnTo>
                    <a:pt x="1055" y="677"/>
                  </a:lnTo>
                  <a:lnTo>
                    <a:pt x="1055" y="672"/>
                  </a:lnTo>
                  <a:lnTo>
                    <a:pt x="1059" y="668"/>
                  </a:lnTo>
                  <a:lnTo>
                    <a:pt x="1060" y="668"/>
                  </a:lnTo>
                  <a:lnTo>
                    <a:pt x="1064" y="667"/>
                  </a:lnTo>
                  <a:lnTo>
                    <a:pt x="1064" y="665"/>
                  </a:lnTo>
                  <a:lnTo>
                    <a:pt x="1065" y="663"/>
                  </a:lnTo>
                  <a:lnTo>
                    <a:pt x="1059" y="660"/>
                  </a:lnTo>
                  <a:lnTo>
                    <a:pt x="1053" y="662"/>
                  </a:lnTo>
                  <a:lnTo>
                    <a:pt x="1047" y="679"/>
                  </a:lnTo>
                  <a:lnTo>
                    <a:pt x="1045" y="689"/>
                  </a:lnTo>
                  <a:lnTo>
                    <a:pt x="1042" y="697"/>
                  </a:lnTo>
                  <a:lnTo>
                    <a:pt x="1037" y="702"/>
                  </a:lnTo>
                  <a:lnTo>
                    <a:pt x="1040" y="706"/>
                  </a:lnTo>
                  <a:lnTo>
                    <a:pt x="1043" y="708"/>
                  </a:lnTo>
                  <a:lnTo>
                    <a:pt x="1047" y="711"/>
                  </a:lnTo>
                  <a:lnTo>
                    <a:pt x="1047" y="718"/>
                  </a:lnTo>
                  <a:lnTo>
                    <a:pt x="1053" y="718"/>
                  </a:lnTo>
                  <a:lnTo>
                    <a:pt x="1055" y="716"/>
                  </a:lnTo>
                  <a:lnTo>
                    <a:pt x="1055" y="714"/>
                  </a:lnTo>
                  <a:lnTo>
                    <a:pt x="1057" y="713"/>
                  </a:lnTo>
                  <a:lnTo>
                    <a:pt x="1057" y="708"/>
                  </a:lnTo>
                  <a:lnTo>
                    <a:pt x="1059" y="706"/>
                  </a:lnTo>
                  <a:lnTo>
                    <a:pt x="1062" y="706"/>
                  </a:lnTo>
                  <a:lnTo>
                    <a:pt x="1065" y="708"/>
                  </a:lnTo>
                  <a:lnTo>
                    <a:pt x="1065" y="721"/>
                  </a:lnTo>
                  <a:lnTo>
                    <a:pt x="1062" y="745"/>
                  </a:lnTo>
                  <a:lnTo>
                    <a:pt x="1057" y="757"/>
                  </a:lnTo>
                  <a:lnTo>
                    <a:pt x="1047" y="757"/>
                  </a:lnTo>
                  <a:lnTo>
                    <a:pt x="1045" y="767"/>
                  </a:lnTo>
                  <a:lnTo>
                    <a:pt x="1047" y="777"/>
                  </a:lnTo>
                  <a:lnTo>
                    <a:pt x="1047" y="787"/>
                  </a:lnTo>
                  <a:lnTo>
                    <a:pt x="1037" y="787"/>
                  </a:lnTo>
                  <a:lnTo>
                    <a:pt x="1035" y="774"/>
                  </a:lnTo>
                  <a:lnTo>
                    <a:pt x="1038" y="764"/>
                  </a:lnTo>
                  <a:lnTo>
                    <a:pt x="1042" y="755"/>
                  </a:lnTo>
                  <a:lnTo>
                    <a:pt x="1047" y="747"/>
                  </a:lnTo>
                  <a:lnTo>
                    <a:pt x="1048" y="743"/>
                  </a:lnTo>
                  <a:lnTo>
                    <a:pt x="1047" y="740"/>
                  </a:lnTo>
                  <a:lnTo>
                    <a:pt x="1045" y="738"/>
                  </a:lnTo>
                  <a:lnTo>
                    <a:pt x="1043" y="738"/>
                  </a:lnTo>
                  <a:lnTo>
                    <a:pt x="1040" y="736"/>
                  </a:lnTo>
                  <a:lnTo>
                    <a:pt x="1037" y="738"/>
                  </a:lnTo>
                  <a:lnTo>
                    <a:pt x="1026" y="738"/>
                  </a:lnTo>
                  <a:lnTo>
                    <a:pt x="1026" y="748"/>
                  </a:lnTo>
                  <a:lnTo>
                    <a:pt x="1023" y="757"/>
                  </a:lnTo>
                  <a:lnTo>
                    <a:pt x="1018" y="765"/>
                  </a:lnTo>
                  <a:lnTo>
                    <a:pt x="1014" y="774"/>
                  </a:lnTo>
                  <a:lnTo>
                    <a:pt x="1016" y="787"/>
                  </a:lnTo>
                  <a:lnTo>
                    <a:pt x="1037" y="787"/>
                  </a:lnTo>
                  <a:lnTo>
                    <a:pt x="1037" y="820"/>
                  </a:lnTo>
                  <a:lnTo>
                    <a:pt x="1033" y="825"/>
                  </a:lnTo>
                  <a:lnTo>
                    <a:pt x="1026" y="826"/>
                  </a:lnTo>
                  <a:lnTo>
                    <a:pt x="1025" y="830"/>
                  </a:lnTo>
                  <a:lnTo>
                    <a:pt x="1025" y="833"/>
                  </a:lnTo>
                  <a:lnTo>
                    <a:pt x="1028" y="837"/>
                  </a:lnTo>
                  <a:lnTo>
                    <a:pt x="1030" y="837"/>
                  </a:lnTo>
                  <a:lnTo>
                    <a:pt x="1033" y="838"/>
                  </a:lnTo>
                  <a:lnTo>
                    <a:pt x="1035" y="838"/>
                  </a:lnTo>
                  <a:lnTo>
                    <a:pt x="1037" y="840"/>
                  </a:lnTo>
                  <a:lnTo>
                    <a:pt x="1038" y="840"/>
                  </a:lnTo>
                  <a:lnTo>
                    <a:pt x="1038" y="843"/>
                  </a:lnTo>
                  <a:lnTo>
                    <a:pt x="1037" y="847"/>
                  </a:lnTo>
                  <a:lnTo>
                    <a:pt x="1035" y="853"/>
                  </a:lnTo>
                  <a:lnTo>
                    <a:pt x="1031" y="859"/>
                  </a:lnTo>
                  <a:lnTo>
                    <a:pt x="1028" y="862"/>
                  </a:lnTo>
                  <a:lnTo>
                    <a:pt x="1023" y="865"/>
                  </a:lnTo>
                  <a:lnTo>
                    <a:pt x="1016" y="867"/>
                  </a:lnTo>
                  <a:lnTo>
                    <a:pt x="1016" y="853"/>
                  </a:lnTo>
                  <a:lnTo>
                    <a:pt x="1018" y="845"/>
                  </a:lnTo>
                  <a:lnTo>
                    <a:pt x="1016" y="840"/>
                  </a:lnTo>
                  <a:lnTo>
                    <a:pt x="1011" y="837"/>
                  </a:lnTo>
                  <a:lnTo>
                    <a:pt x="1008" y="842"/>
                  </a:lnTo>
                  <a:lnTo>
                    <a:pt x="1006" y="848"/>
                  </a:lnTo>
                  <a:lnTo>
                    <a:pt x="1006" y="855"/>
                  </a:lnTo>
                  <a:lnTo>
                    <a:pt x="1004" y="862"/>
                  </a:lnTo>
                  <a:lnTo>
                    <a:pt x="1003" y="867"/>
                  </a:lnTo>
                  <a:lnTo>
                    <a:pt x="996" y="869"/>
                  </a:lnTo>
                  <a:lnTo>
                    <a:pt x="986" y="867"/>
                  </a:lnTo>
                  <a:lnTo>
                    <a:pt x="986" y="882"/>
                  </a:lnTo>
                  <a:lnTo>
                    <a:pt x="991" y="886"/>
                  </a:lnTo>
                  <a:lnTo>
                    <a:pt x="999" y="887"/>
                  </a:lnTo>
                  <a:lnTo>
                    <a:pt x="1008" y="887"/>
                  </a:lnTo>
                  <a:lnTo>
                    <a:pt x="1018" y="886"/>
                  </a:lnTo>
                  <a:lnTo>
                    <a:pt x="1026" y="887"/>
                  </a:lnTo>
                  <a:lnTo>
                    <a:pt x="1025" y="896"/>
                  </a:lnTo>
                  <a:lnTo>
                    <a:pt x="1020" y="899"/>
                  </a:lnTo>
                  <a:lnTo>
                    <a:pt x="1013" y="904"/>
                  </a:lnTo>
                  <a:lnTo>
                    <a:pt x="1008" y="908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996" y="911"/>
                  </a:lnTo>
                  <a:lnTo>
                    <a:pt x="996" y="910"/>
                  </a:lnTo>
                  <a:lnTo>
                    <a:pt x="994" y="908"/>
                  </a:lnTo>
                  <a:lnTo>
                    <a:pt x="991" y="906"/>
                  </a:lnTo>
                  <a:lnTo>
                    <a:pt x="986" y="913"/>
                  </a:lnTo>
                  <a:lnTo>
                    <a:pt x="986" y="918"/>
                  </a:lnTo>
                  <a:lnTo>
                    <a:pt x="989" y="925"/>
                  </a:lnTo>
                  <a:lnTo>
                    <a:pt x="994" y="930"/>
                  </a:lnTo>
                  <a:lnTo>
                    <a:pt x="996" y="937"/>
                  </a:lnTo>
                  <a:lnTo>
                    <a:pt x="989" y="949"/>
                  </a:lnTo>
                  <a:lnTo>
                    <a:pt x="982" y="957"/>
                  </a:lnTo>
                  <a:lnTo>
                    <a:pt x="972" y="964"/>
                  </a:lnTo>
                  <a:lnTo>
                    <a:pt x="957" y="967"/>
                  </a:lnTo>
                  <a:lnTo>
                    <a:pt x="958" y="983"/>
                  </a:lnTo>
                  <a:lnTo>
                    <a:pt x="965" y="994"/>
                  </a:lnTo>
                  <a:lnTo>
                    <a:pt x="972" y="1005"/>
                  </a:lnTo>
                  <a:lnTo>
                    <a:pt x="977" y="1016"/>
                  </a:lnTo>
                  <a:lnTo>
                    <a:pt x="970" y="1016"/>
                  </a:lnTo>
                  <a:lnTo>
                    <a:pt x="967" y="1013"/>
                  </a:lnTo>
                  <a:lnTo>
                    <a:pt x="967" y="1010"/>
                  </a:lnTo>
                  <a:lnTo>
                    <a:pt x="964" y="1006"/>
                  </a:lnTo>
                  <a:lnTo>
                    <a:pt x="958" y="1006"/>
                  </a:lnTo>
                  <a:lnTo>
                    <a:pt x="957" y="1008"/>
                  </a:lnTo>
                  <a:lnTo>
                    <a:pt x="955" y="1011"/>
                  </a:lnTo>
                  <a:lnTo>
                    <a:pt x="955" y="1023"/>
                  </a:lnTo>
                  <a:lnTo>
                    <a:pt x="960" y="1028"/>
                  </a:lnTo>
                  <a:lnTo>
                    <a:pt x="964" y="1028"/>
                  </a:lnTo>
                  <a:lnTo>
                    <a:pt x="967" y="1027"/>
                  </a:lnTo>
                  <a:lnTo>
                    <a:pt x="967" y="1045"/>
                  </a:lnTo>
                  <a:lnTo>
                    <a:pt x="964" y="1061"/>
                  </a:lnTo>
                  <a:lnTo>
                    <a:pt x="960" y="1074"/>
                  </a:lnTo>
                  <a:lnTo>
                    <a:pt x="957" y="1089"/>
                  </a:lnTo>
                  <a:lnTo>
                    <a:pt x="955" y="1106"/>
                  </a:lnTo>
                  <a:lnTo>
                    <a:pt x="957" y="1127"/>
                  </a:lnTo>
                  <a:lnTo>
                    <a:pt x="945" y="1134"/>
                  </a:lnTo>
                  <a:lnTo>
                    <a:pt x="936" y="1145"/>
                  </a:lnTo>
                  <a:lnTo>
                    <a:pt x="931" y="1161"/>
                  </a:lnTo>
                  <a:lnTo>
                    <a:pt x="928" y="1178"/>
                  </a:lnTo>
                  <a:lnTo>
                    <a:pt x="926" y="1196"/>
                  </a:lnTo>
                  <a:lnTo>
                    <a:pt x="918" y="1195"/>
                  </a:lnTo>
                  <a:lnTo>
                    <a:pt x="913" y="1195"/>
                  </a:lnTo>
                  <a:lnTo>
                    <a:pt x="909" y="1200"/>
                  </a:lnTo>
                  <a:lnTo>
                    <a:pt x="908" y="1205"/>
                  </a:lnTo>
                  <a:lnTo>
                    <a:pt x="906" y="1212"/>
                  </a:lnTo>
                  <a:lnTo>
                    <a:pt x="904" y="1215"/>
                  </a:lnTo>
                  <a:lnTo>
                    <a:pt x="897" y="1217"/>
                  </a:lnTo>
                  <a:lnTo>
                    <a:pt x="897" y="1200"/>
                  </a:lnTo>
                  <a:lnTo>
                    <a:pt x="892" y="1188"/>
                  </a:lnTo>
                  <a:lnTo>
                    <a:pt x="885" y="1179"/>
                  </a:lnTo>
                  <a:lnTo>
                    <a:pt x="877" y="1173"/>
                  </a:lnTo>
                  <a:lnTo>
                    <a:pt x="867" y="1166"/>
                  </a:lnTo>
                  <a:lnTo>
                    <a:pt x="869" y="1173"/>
                  </a:lnTo>
                  <a:lnTo>
                    <a:pt x="872" y="1178"/>
                  </a:lnTo>
                  <a:lnTo>
                    <a:pt x="875" y="1181"/>
                  </a:lnTo>
                  <a:lnTo>
                    <a:pt x="880" y="1185"/>
                  </a:lnTo>
                  <a:lnTo>
                    <a:pt x="887" y="1186"/>
                  </a:lnTo>
                  <a:lnTo>
                    <a:pt x="885" y="1200"/>
                  </a:lnTo>
                  <a:lnTo>
                    <a:pt x="887" y="1213"/>
                  </a:lnTo>
                  <a:lnTo>
                    <a:pt x="889" y="1224"/>
                  </a:lnTo>
                  <a:lnTo>
                    <a:pt x="894" y="1232"/>
                  </a:lnTo>
                  <a:lnTo>
                    <a:pt x="902" y="1235"/>
                  </a:lnTo>
                  <a:lnTo>
                    <a:pt x="916" y="1235"/>
                  </a:lnTo>
                  <a:lnTo>
                    <a:pt x="906" y="1252"/>
                  </a:lnTo>
                  <a:lnTo>
                    <a:pt x="899" y="1271"/>
                  </a:lnTo>
                  <a:lnTo>
                    <a:pt x="892" y="1291"/>
                  </a:lnTo>
                  <a:lnTo>
                    <a:pt x="887" y="1312"/>
                  </a:lnTo>
                  <a:lnTo>
                    <a:pt x="880" y="1332"/>
                  </a:lnTo>
                  <a:lnTo>
                    <a:pt x="870" y="1349"/>
                  </a:lnTo>
                  <a:lnTo>
                    <a:pt x="857" y="1361"/>
                  </a:lnTo>
                  <a:lnTo>
                    <a:pt x="858" y="1364"/>
                  </a:lnTo>
                  <a:lnTo>
                    <a:pt x="860" y="1364"/>
                  </a:lnTo>
                  <a:lnTo>
                    <a:pt x="865" y="1366"/>
                  </a:lnTo>
                  <a:lnTo>
                    <a:pt x="877" y="1366"/>
                  </a:lnTo>
                  <a:lnTo>
                    <a:pt x="870" y="1378"/>
                  </a:lnTo>
                  <a:lnTo>
                    <a:pt x="860" y="1388"/>
                  </a:lnTo>
                  <a:lnTo>
                    <a:pt x="846" y="1395"/>
                  </a:lnTo>
                  <a:lnTo>
                    <a:pt x="846" y="1466"/>
                  </a:lnTo>
                  <a:lnTo>
                    <a:pt x="831" y="1483"/>
                  </a:lnTo>
                  <a:lnTo>
                    <a:pt x="821" y="1505"/>
                  </a:lnTo>
                  <a:lnTo>
                    <a:pt x="813" y="1527"/>
                  </a:lnTo>
                  <a:lnTo>
                    <a:pt x="804" y="1553"/>
                  </a:lnTo>
                  <a:lnTo>
                    <a:pt x="796" y="1577"/>
                  </a:lnTo>
                  <a:lnTo>
                    <a:pt x="785" y="1599"/>
                  </a:lnTo>
                  <a:lnTo>
                    <a:pt x="773" y="1619"/>
                  </a:lnTo>
                  <a:lnTo>
                    <a:pt x="757" y="1634"/>
                  </a:lnTo>
                  <a:lnTo>
                    <a:pt x="758" y="1646"/>
                  </a:lnTo>
                  <a:lnTo>
                    <a:pt x="757" y="1655"/>
                  </a:lnTo>
                  <a:lnTo>
                    <a:pt x="746" y="1675"/>
                  </a:lnTo>
                  <a:lnTo>
                    <a:pt x="746" y="1685"/>
                  </a:lnTo>
                  <a:lnTo>
                    <a:pt x="716" y="1709"/>
                  </a:lnTo>
                  <a:lnTo>
                    <a:pt x="702" y="1724"/>
                  </a:lnTo>
                  <a:lnTo>
                    <a:pt x="692" y="1743"/>
                  </a:lnTo>
                  <a:lnTo>
                    <a:pt x="687" y="1765"/>
                  </a:lnTo>
                  <a:lnTo>
                    <a:pt x="678" y="1767"/>
                  </a:lnTo>
                  <a:lnTo>
                    <a:pt x="675" y="1772"/>
                  </a:lnTo>
                  <a:lnTo>
                    <a:pt x="670" y="1779"/>
                  </a:lnTo>
                  <a:lnTo>
                    <a:pt x="667" y="1784"/>
                  </a:lnTo>
                  <a:lnTo>
                    <a:pt x="658" y="1785"/>
                  </a:lnTo>
                  <a:lnTo>
                    <a:pt x="665" y="1797"/>
                  </a:lnTo>
                  <a:lnTo>
                    <a:pt x="665" y="1811"/>
                  </a:lnTo>
                  <a:lnTo>
                    <a:pt x="661" y="1825"/>
                  </a:lnTo>
                  <a:lnTo>
                    <a:pt x="655" y="1838"/>
                  </a:lnTo>
                  <a:lnTo>
                    <a:pt x="648" y="1850"/>
                  </a:lnTo>
                  <a:lnTo>
                    <a:pt x="651" y="1853"/>
                  </a:lnTo>
                  <a:lnTo>
                    <a:pt x="655" y="1853"/>
                  </a:lnTo>
                  <a:lnTo>
                    <a:pt x="663" y="1845"/>
                  </a:lnTo>
                  <a:lnTo>
                    <a:pt x="668" y="1843"/>
                  </a:lnTo>
                  <a:lnTo>
                    <a:pt x="677" y="1845"/>
                  </a:lnTo>
                  <a:lnTo>
                    <a:pt x="675" y="1838"/>
                  </a:lnTo>
                  <a:lnTo>
                    <a:pt x="672" y="1835"/>
                  </a:lnTo>
                  <a:lnTo>
                    <a:pt x="665" y="1825"/>
                  </a:lnTo>
                  <a:lnTo>
                    <a:pt x="667" y="1814"/>
                  </a:lnTo>
                  <a:lnTo>
                    <a:pt x="697" y="1814"/>
                  </a:lnTo>
                  <a:lnTo>
                    <a:pt x="699" y="1811"/>
                  </a:lnTo>
                  <a:lnTo>
                    <a:pt x="699" y="1808"/>
                  </a:lnTo>
                  <a:lnTo>
                    <a:pt x="697" y="1806"/>
                  </a:lnTo>
                  <a:lnTo>
                    <a:pt x="692" y="1806"/>
                  </a:lnTo>
                  <a:lnTo>
                    <a:pt x="690" y="1804"/>
                  </a:lnTo>
                  <a:lnTo>
                    <a:pt x="689" y="1804"/>
                  </a:lnTo>
                  <a:lnTo>
                    <a:pt x="687" y="1802"/>
                  </a:lnTo>
                  <a:lnTo>
                    <a:pt x="687" y="1796"/>
                  </a:lnTo>
                  <a:lnTo>
                    <a:pt x="689" y="1789"/>
                  </a:lnTo>
                  <a:lnTo>
                    <a:pt x="692" y="1784"/>
                  </a:lnTo>
                  <a:lnTo>
                    <a:pt x="695" y="1780"/>
                  </a:lnTo>
                  <a:lnTo>
                    <a:pt x="701" y="1777"/>
                  </a:lnTo>
                  <a:lnTo>
                    <a:pt x="707" y="1775"/>
                  </a:lnTo>
                  <a:lnTo>
                    <a:pt x="707" y="1785"/>
                  </a:lnTo>
                  <a:lnTo>
                    <a:pt x="704" y="1792"/>
                  </a:lnTo>
                  <a:lnTo>
                    <a:pt x="697" y="1799"/>
                  </a:lnTo>
                  <a:lnTo>
                    <a:pt x="702" y="1804"/>
                  </a:lnTo>
                  <a:lnTo>
                    <a:pt x="706" y="1809"/>
                  </a:lnTo>
                  <a:lnTo>
                    <a:pt x="711" y="1813"/>
                  </a:lnTo>
                  <a:lnTo>
                    <a:pt x="717" y="1816"/>
                  </a:lnTo>
                  <a:lnTo>
                    <a:pt x="728" y="1814"/>
                  </a:lnTo>
                  <a:lnTo>
                    <a:pt x="728" y="1835"/>
                  </a:lnTo>
                  <a:lnTo>
                    <a:pt x="721" y="1836"/>
                  </a:lnTo>
                  <a:lnTo>
                    <a:pt x="716" y="1836"/>
                  </a:lnTo>
                  <a:lnTo>
                    <a:pt x="709" y="1833"/>
                  </a:lnTo>
                  <a:lnTo>
                    <a:pt x="707" y="1830"/>
                  </a:lnTo>
                  <a:lnTo>
                    <a:pt x="704" y="1828"/>
                  </a:lnTo>
                  <a:lnTo>
                    <a:pt x="702" y="1825"/>
                  </a:lnTo>
                  <a:lnTo>
                    <a:pt x="694" y="1831"/>
                  </a:lnTo>
                  <a:lnTo>
                    <a:pt x="680" y="1848"/>
                  </a:lnTo>
                  <a:lnTo>
                    <a:pt x="677" y="1858"/>
                  </a:lnTo>
                  <a:lnTo>
                    <a:pt x="677" y="1875"/>
                  </a:lnTo>
                  <a:lnTo>
                    <a:pt x="663" y="1874"/>
                  </a:lnTo>
                  <a:lnTo>
                    <a:pt x="638" y="1884"/>
                  </a:lnTo>
                  <a:lnTo>
                    <a:pt x="639" y="1899"/>
                  </a:lnTo>
                  <a:lnTo>
                    <a:pt x="638" y="1909"/>
                  </a:lnTo>
                  <a:lnTo>
                    <a:pt x="634" y="1920"/>
                  </a:lnTo>
                  <a:lnTo>
                    <a:pt x="631" y="1928"/>
                  </a:lnTo>
                  <a:lnTo>
                    <a:pt x="628" y="1938"/>
                  </a:lnTo>
                  <a:lnTo>
                    <a:pt x="628" y="1952"/>
                  </a:lnTo>
                  <a:lnTo>
                    <a:pt x="631" y="1955"/>
                  </a:lnTo>
                  <a:lnTo>
                    <a:pt x="639" y="1955"/>
                  </a:lnTo>
                  <a:lnTo>
                    <a:pt x="643" y="1954"/>
                  </a:lnTo>
                  <a:lnTo>
                    <a:pt x="645" y="1955"/>
                  </a:lnTo>
                  <a:lnTo>
                    <a:pt x="648" y="1955"/>
                  </a:lnTo>
                  <a:lnTo>
                    <a:pt x="648" y="1957"/>
                  </a:lnTo>
                  <a:lnTo>
                    <a:pt x="650" y="1960"/>
                  </a:lnTo>
                  <a:lnTo>
                    <a:pt x="648" y="1964"/>
                  </a:lnTo>
                  <a:lnTo>
                    <a:pt x="617" y="1964"/>
                  </a:lnTo>
                  <a:lnTo>
                    <a:pt x="617" y="1982"/>
                  </a:lnTo>
                  <a:lnTo>
                    <a:pt x="616" y="1994"/>
                  </a:lnTo>
                  <a:lnTo>
                    <a:pt x="614" y="2004"/>
                  </a:lnTo>
                  <a:lnTo>
                    <a:pt x="612" y="2013"/>
                  </a:lnTo>
                  <a:lnTo>
                    <a:pt x="612" y="2021"/>
                  </a:lnTo>
                  <a:lnTo>
                    <a:pt x="617" y="2035"/>
                  </a:lnTo>
                  <a:lnTo>
                    <a:pt x="597" y="2035"/>
                  </a:lnTo>
                  <a:lnTo>
                    <a:pt x="597" y="2018"/>
                  </a:lnTo>
                  <a:lnTo>
                    <a:pt x="595" y="2015"/>
                  </a:lnTo>
                  <a:lnTo>
                    <a:pt x="592" y="2015"/>
                  </a:lnTo>
                  <a:lnTo>
                    <a:pt x="590" y="2030"/>
                  </a:lnTo>
                  <a:lnTo>
                    <a:pt x="585" y="2043"/>
                  </a:lnTo>
                  <a:lnTo>
                    <a:pt x="580" y="2054"/>
                  </a:lnTo>
                  <a:lnTo>
                    <a:pt x="573" y="2066"/>
                  </a:lnTo>
                  <a:lnTo>
                    <a:pt x="568" y="2077"/>
                  </a:lnTo>
                  <a:lnTo>
                    <a:pt x="568" y="2094"/>
                  </a:lnTo>
                  <a:lnTo>
                    <a:pt x="460" y="2094"/>
                  </a:lnTo>
                  <a:lnTo>
                    <a:pt x="427" y="2091"/>
                  </a:lnTo>
                  <a:lnTo>
                    <a:pt x="398" y="2084"/>
                  </a:lnTo>
                  <a:lnTo>
                    <a:pt x="398" y="2064"/>
                  </a:lnTo>
                  <a:lnTo>
                    <a:pt x="392" y="2064"/>
                  </a:lnTo>
                  <a:lnTo>
                    <a:pt x="388" y="2067"/>
                  </a:lnTo>
                  <a:lnTo>
                    <a:pt x="388" y="2069"/>
                  </a:lnTo>
                  <a:lnTo>
                    <a:pt x="387" y="2072"/>
                  </a:lnTo>
                  <a:lnTo>
                    <a:pt x="387" y="2074"/>
                  </a:lnTo>
                  <a:lnTo>
                    <a:pt x="385" y="2076"/>
                  </a:lnTo>
                  <a:lnTo>
                    <a:pt x="381" y="2076"/>
                  </a:lnTo>
                  <a:lnTo>
                    <a:pt x="378" y="2074"/>
                  </a:lnTo>
                  <a:lnTo>
                    <a:pt x="380" y="2071"/>
                  </a:lnTo>
                  <a:lnTo>
                    <a:pt x="380" y="2067"/>
                  </a:lnTo>
                  <a:lnTo>
                    <a:pt x="378" y="2067"/>
                  </a:lnTo>
                  <a:lnTo>
                    <a:pt x="376" y="2066"/>
                  </a:lnTo>
                  <a:lnTo>
                    <a:pt x="375" y="2066"/>
                  </a:lnTo>
                  <a:lnTo>
                    <a:pt x="371" y="2064"/>
                  </a:lnTo>
                  <a:lnTo>
                    <a:pt x="370" y="2064"/>
                  </a:lnTo>
                  <a:lnTo>
                    <a:pt x="366" y="2060"/>
                  </a:lnTo>
                  <a:lnTo>
                    <a:pt x="366" y="2057"/>
                  </a:lnTo>
                  <a:lnTo>
                    <a:pt x="368" y="2054"/>
                  </a:lnTo>
                  <a:lnTo>
                    <a:pt x="388" y="2054"/>
                  </a:lnTo>
                  <a:lnTo>
                    <a:pt x="388" y="2037"/>
                  </a:lnTo>
                  <a:lnTo>
                    <a:pt x="387" y="2035"/>
                  </a:lnTo>
                  <a:lnTo>
                    <a:pt x="373" y="2035"/>
                  </a:lnTo>
                  <a:lnTo>
                    <a:pt x="370" y="2033"/>
                  </a:lnTo>
                  <a:lnTo>
                    <a:pt x="368" y="2033"/>
                  </a:lnTo>
                  <a:lnTo>
                    <a:pt x="366" y="2032"/>
                  </a:lnTo>
                  <a:lnTo>
                    <a:pt x="366" y="2028"/>
                  </a:lnTo>
                  <a:lnTo>
                    <a:pt x="368" y="2025"/>
                  </a:lnTo>
                  <a:lnTo>
                    <a:pt x="388" y="2025"/>
                  </a:lnTo>
                  <a:lnTo>
                    <a:pt x="388" y="2010"/>
                  </a:lnTo>
                  <a:lnTo>
                    <a:pt x="378" y="2003"/>
                  </a:lnTo>
                  <a:lnTo>
                    <a:pt x="368" y="2004"/>
                  </a:lnTo>
                  <a:lnTo>
                    <a:pt x="361" y="2008"/>
                  </a:lnTo>
                  <a:lnTo>
                    <a:pt x="344" y="2021"/>
                  </a:lnTo>
                  <a:lnTo>
                    <a:pt x="337" y="2025"/>
                  </a:lnTo>
                  <a:lnTo>
                    <a:pt x="334" y="1998"/>
                  </a:lnTo>
                  <a:lnTo>
                    <a:pt x="332" y="1976"/>
                  </a:lnTo>
                  <a:lnTo>
                    <a:pt x="331" y="1957"/>
                  </a:lnTo>
                  <a:lnTo>
                    <a:pt x="331" y="1938"/>
                  </a:lnTo>
                  <a:lnTo>
                    <a:pt x="329" y="1914"/>
                  </a:lnTo>
                  <a:lnTo>
                    <a:pt x="358" y="1914"/>
                  </a:lnTo>
                  <a:lnTo>
                    <a:pt x="353" y="1906"/>
                  </a:lnTo>
                  <a:lnTo>
                    <a:pt x="351" y="1899"/>
                  </a:lnTo>
                  <a:lnTo>
                    <a:pt x="353" y="1894"/>
                  </a:lnTo>
                  <a:lnTo>
                    <a:pt x="358" y="1884"/>
                  </a:lnTo>
                  <a:lnTo>
                    <a:pt x="339" y="1894"/>
                  </a:lnTo>
                  <a:lnTo>
                    <a:pt x="319" y="1904"/>
                  </a:lnTo>
                  <a:lnTo>
                    <a:pt x="320" y="1897"/>
                  </a:lnTo>
                  <a:lnTo>
                    <a:pt x="325" y="1891"/>
                  </a:lnTo>
                  <a:lnTo>
                    <a:pt x="331" y="1887"/>
                  </a:lnTo>
                  <a:lnTo>
                    <a:pt x="336" y="1882"/>
                  </a:lnTo>
                  <a:lnTo>
                    <a:pt x="339" y="1875"/>
                  </a:lnTo>
                  <a:lnTo>
                    <a:pt x="337" y="1865"/>
                  </a:lnTo>
                  <a:lnTo>
                    <a:pt x="344" y="1865"/>
                  </a:lnTo>
                  <a:lnTo>
                    <a:pt x="349" y="1870"/>
                  </a:lnTo>
                  <a:lnTo>
                    <a:pt x="351" y="1874"/>
                  </a:lnTo>
                  <a:lnTo>
                    <a:pt x="354" y="1877"/>
                  </a:lnTo>
                  <a:lnTo>
                    <a:pt x="358" y="1877"/>
                  </a:lnTo>
                  <a:lnTo>
                    <a:pt x="363" y="1875"/>
                  </a:lnTo>
                  <a:lnTo>
                    <a:pt x="366" y="1874"/>
                  </a:lnTo>
                  <a:lnTo>
                    <a:pt x="368" y="1870"/>
                  </a:lnTo>
                  <a:lnTo>
                    <a:pt x="368" y="1855"/>
                  </a:lnTo>
                  <a:lnTo>
                    <a:pt x="371" y="1853"/>
                  </a:lnTo>
                  <a:lnTo>
                    <a:pt x="375" y="1853"/>
                  </a:lnTo>
                  <a:lnTo>
                    <a:pt x="376" y="1855"/>
                  </a:lnTo>
                  <a:lnTo>
                    <a:pt x="376" y="1857"/>
                  </a:lnTo>
                  <a:lnTo>
                    <a:pt x="378" y="1858"/>
                  </a:lnTo>
                  <a:lnTo>
                    <a:pt x="378" y="1860"/>
                  </a:lnTo>
                  <a:lnTo>
                    <a:pt x="380" y="1864"/>
                  </a:lnTo>
                  <a:lnTo>
                    <a:pt x="380" y="1865"/>
                  </a:lnTo>
                  <a:lnTo>
                    <a:pt x="388" y="1865"/>
                  </a:lnTo>
                  <a:lnTo>
                    <a:pt x="387" y="1858"/>
                  </a:lnTo>
                  <a:lnTo>
                    <a:pt x="383" y="1853"/>
                  </a:lnTo>
                  <a:lnTo>
                    <a:pt x="378" y="1850"/>
                  </a:lnTo>
                  <a:lnTo>
                    <a:pt x="376" y="1845"/>
                  </a:lnTo>
                  <a:lnTo>
                    <a:pt x="378" y="1835"/>
                  </a:lnTo>
                  <a:lnTo>
                    <a:pt x="365" y="1835"/>
                  </a:lnTo>
                  <a:lnTo>
                    <a:pt x="356" y="1840"/>
                  </a:lnTo>
                  <a:lnTo>
                    <a:pt x="346" y="1853"/>
                  </a:lnTo>
                  <a:lnTo>
                    <a:pt x="339" y="1860"/>
                  </a:lnTo>
                  <a:lnTo>
                    <a:pt x="331" y="1865"/>
                  </a:lnTo>
                  <a:lnTo>
                    <a:pt x="319" y="1865"/>
                  </a:lnTo>
                  <a:lnTo>
                    <a:pt x="319" y="1852"/>
                  </a:lnTo>
                  <a:lnTo>
                    <a:pt x="322" y="1845"/>
                  </a:lnTo>
                  <a:lnTo>
                    <a:pt x="325" y="1840"/>
                  </a:lnTo>
                  <a:lnTo>
                    <a:pt x="324" y="1833"/>
                  </a:lnTo>
                  <a:lnTo>
                    <a:pt x="319" y="1825"/>
                  </a:lnTo>
                  <a:lnTo>
                    <a:pt x="325" y="1825"/>
                  </a:lnTo>
                  <a:lnTo>
                    <a:pt x="329" y="1828"/>
                  </a:lnTo>
                  <a:lnTo>
                    <a:pt x="329" y="1831"/>
                  </a:lnTo>
                  <a:lnTo>
                    <a:pt x="334" y="1836"/>
                  </a:lnTo>
                  <a:lnTo>
                    <a:pt x="337" y="1836"/>
                  </a:lnTo>
                  <a:lnTo>
                    <a:pt x="342" y="1835"/>
                  </a:lnTo>
                  <a:lnTo>
                    <a:pt x="348" y="1830"/>
                  </a:lnTo>
                  <a:lnTo>
                    <a:pt x="353" y="1826"/>
                  </a:lnTo>
                  <a:lnTo>
                    <a:pt x="356" y="1821"/>
                  </a:lnTo>
                  <a:lnTo>
                    <a:pt x="359" y="1814"/>
                  </a:lnTo>
                  <a:lnTo>
                    <a:pt x="358" y="1804"/>
                  </a:lnTo>
                  <a:lnTo>
                    <a:pt x="354" y="1802"/>
                  </a:lnTo>
                  <a:lnTo>
                    <a:pt x="351" y="1804"/>
                  </a:lnTo>
                  <a:lnTo>
                    <a:pt x="349" y="1806"/>
                  </a:lnTo>
                  <a:lnTo>
                    <a:pt x="349" y="1808"/>
                  </a:lnTo>
                  <a:lnTo>
                    <a:pt x="348" y="1811"/>
                  </a:lnTo>
                  <a:lnTo>
                    <a:pt x="348" y="1823"/>
                  </a:lnTo>
                  <a:lnTo>
                    <a:pt x="344" y="1826"/>
                  </a:lnTo>
                  <a:lnTo>
                    <a:pt x="342" y="1826"/>
                  </a:lnTo>
                  <a:lnTo>
                    <a:pt x="337" y="1825"/>
                  </a:lnTo>
                  <a:lnTo>
                    <a:pt x="339" y="1811"/>
                  </a:lnTo>
                  <a:lnTo>
                    <a:pt x="337" y="1802"/>
                  </a:lnTo>
                  <a:lnTo>
                    <a:pt x="334" y="1796"/>
                  </a:lnTo>
                  <a:lnTo>
                    <a:pt x="329" y="1787"/>
                  </a:lnTo>
                  <a:lnTo>
                    <a:pt x="327" y="1779"/>
                  </a:lnTo>
                  <a:lnTo>
                    <a:pt x="329" y="1765"/>
                  </a:lnTo>
                  <a:lnTo>
                    <a:pt x="332" y="1763"/>
                  </a:lnTo>
                  <a:lnTo>
                    <a:pt x="336" y="1763"/>
                  </a:lnTo>
                  <a:lnTo>
                    <a:pt x="337" y="1765"/>
                  </a:lnTo>
                  <a:lnTo>
                    <a:pt x="337" y="1767"/>
                  </a:lnTo>
                  <a:lnTo>
                    <a:pt x="339" y="1770"/>
                  </a:lnTo>
                  <a:lnTo>
                    <a:pt x="339" y="1774"/>
                  </a:lnTo>
                  <a:lnTo>
                    <a:pt x="341" y="1775"/>
                  </a:lnTo>
                  <a:lnTo>
                    <a:pt x="348" y="1775"/>
                  </a:lnTo>
                  <a:lnTo>
                    <a:pt x="346" y="1768"/>
                  </a:lnTo>
                  <a:lnTo>
                    <a:pt x="342" y="1763"/>
                  </a:lnTo>
                  <a:lnTo>
                    <a:pt x="339" y="1760"/>
                  </a:lnTo>
                  <a:lnTo>
                    <a:pt x="336" y="1755"/>
                  </a:lnTo>
                  <a:lnTo>
                    <a:pt x="337" y="1745"/>
                  </a:lnTo>
                  <a:lnTo>
                    <a:pt x="331" y="1746"/>
                  </a:lnTo>
                  <a:lnTo>
                    <a:pt x="327" y="1750"/>
                  </a:lnTo>
                  <a:lnTo>
                    <a:pt x="324" y="1755"/>
                  </a:lnTo>
                  <a:lnTo>
                    <a:pt x="319" y="1757"/>
                  </a:lnTo>
                  <a:lnTo>
                    <a:pt x="309" y="1755"/>
                  </a:lnTo>
                  <a:lnTo>
                    <a:pt x="310" y="1748"/>
                  </a:lnTo>
                  <a:lnTo>
                    <a:pt x="314" y="1745"/>
                  </a:lnTo>
                  <a:lnTo>
                    <a:pt x="320" y="1735"/>
                  </a:lnTo>
                  <a:lnTo>
                    <a:pt x="319" y="1724"/>
                  </a:lnTo>
                  <a:lnTo>
                    <a:pt x="329" y="1724"/>
                  </a:lnTo>
                  <a:lnTo>
                    <a:pt x="336" y="1728"/>
                  </a:lnTo>
                  <a:lnTo>
                    <a:pt x="342" y="1735"/>
                  </a:lnTo>
                  <a:lnTo>
                    <a:pt x="349" y="1728"/>
                  </a:lnTo>
                  <a:lnTo>
                    <a:pt x="358" y="1723"/>
                  </a:lnTo>
                  <a:lnTo>
                    <a:pt x="365" y="1716"/>
                  </a:lnTo>
                  <a:lnTo>
                    <a:pt x="368" y="1706"/>
                  </a:lnTo>
                  <a:lnTo>
                    <a:pt x="359" y="1707"/>
                  </a:lnTo>
                  <a:lnTo>
                    <a:pt x="356" y="1712"/>
                  </a:lnTo>
                  <a:lnTo>
                    <a:pt x="346" y="1723"/>
                  </a:lnTo>
                  <a:lnTo>
                    <a:pt x="337" y="1724"/>
                  </a:lnTo>
                  <a:lnTo>
                    <a:pt x="334" y="1716"/>
                  </a:lnTo>
                  <a:lnTo>
                    <a:pt x="327" y="1709"/>
                  </a:lnTo>
                  <a:lnTo>
                    <a:pt x="320" y="1704"/>
                  </a:lnTo>
                  <a:lnTo>
                    <a:pt x="310" y="1690"/>
                  </a:lnTo>
                  <a:lnTo>
                    <a:pt x="307" y="1679"/>
                  </a:lnTo>
                  <a:lnTo>
                    <a:pt x="309" y="1665"/>
                  </a:lnTo>
                  <a:lnTo>
                    <a:pt x="317" y="1672"/>
                  </a:lnTo>
                  <a:lnTo>
                    <a:pt x="322" y="1673"/>
                  </a:lnTo>
                  <a:lnTo>
                    <a:pt x="325" y="1670"/>
                  </a:lnTo>
                  <a:lnTo>
                    <a:pt x="327" y="1665"/>
                  </a:lnTo>
                  <a:lnTo>
                    <a:pt x="331" y="1660"/>
                  </a:lnTo>
                  <a:lnTo>
                    <a:pt x="337" y="1655"/>
                  </a:lnTo>
                  <a:lnTo>
                    <a:pt x="348" y="1655"/>
                  </a:lnTo>
                  <a:lnTo>
                    <a:pt x="346" y="1648"/>
                  </a:lnTo>
                  <a:lnTo>
                    <a:pt x="339" y="1641"/>
                  </a:lnTo>
                  <a:lnTo>
                    <a:pt x="336" y="1636"/>
                  </a:lnTo>
                  <a:lnTo>
                    <a:pt x="337" y="1626"/>
                  </a:lnTo>
                  <a:lnTo>
                    <a:pt x="334" y="1624"/>
                  </a:lnTo>
                  <a:lnTo>
                    <a:pt x="331" y="1624"/>
                  </a:lnTo>
                  <a:lnTo>
                    <a:pt x="329" y="1626"/>
                  </a:lnTo>
                  <a:lnTo>
                    <a:pt x="329" y="1631"/>
                  </a:lnTo>
                  <a:lnTo>
                    <a:pt x="327" y="1633"/>
                  </a:lnTo>
                  <a:lnTo>
                    <a:pt x="327" y="1634"/>
                  </a:lnTo>
                  <a:lnTo>
                    <a:pt x="325" y="1636"/>
                  </a:lnTo>
                  <a:lnTo>
                    <a:pt x="322" y="1636"/>
                  </a:lnTo>
                  <a:lnTo>
                    <a:pt x="319" y="1634"/>
                  </a:lnTo>
                  <a:lnTo>
                    <a:pt x="320" y="1621"/>
                  </a:lnTo>
                  <a:lnTo>
                    <a:pt x="317" y="1612"/>
                  </a:lnTo>
                  <a:lnTo>
                    <a:pt x="312" y="1604"/>
                  </a:lnTo>
                  <a:lnTo>
                    <a:pt x="309" y="1595"/>
                  </a:lnTo>
                  <a:lnTo>
                    <a:pt x="314" y="1595"/>
                  </a:lnTo>
                  <a:lnTo>
                    <a:pt x="317" y="1597"/>
                  </a:lnTo>
                  <a:lnTo>
                    <a:pt x="319" y="1600"/>
                  </a:lnTo>
                  <a:lnTo>
                    <a:pt x="322" y="1604"/>
                  </a:lnTo>
                  <a:lnTo>
                    <a:pt x="325" y="1611"/>
                  </a:lnTo>
                  <a:lnTo>
                    <a:pt x="329" y="1614"/>
                  </a:lnTo>
                  <a:lnTo>
                    <a:pt x="332" y="1616"/>
                  </a:lnTo>
                  <a:lnTo>
                    <a:pt x="342" y="1616"/>
                  </a:lnTo>
                  <a:lnTo>
                    <a:pt x="346" y="1614"/>
                  </a:lnTo>
                  <a:lnTo>
                    <a:pt x="348" y="1611"/>
                  </a:lnTo>
                  <a:lnTo>
                    <a:pt x="351" y="1609"/>
                  </a:lnTo>
                  <a:lnTo>
                    <a:pt x="354" y="1602"/>
                  </a:lnTo>
                  <a:lnTo>
                    <a:pt x="358" y="1600"/>
                  </a:lnTo>
                  <a:lnTo>
                    <a:pt x="356" y="1595"/>
                  </a:lnTo>
                  <a:lnTo>
                    <a:pt x="349" y="1594"/>
                  </a:lnTo>
                  <a:lnTo>
                    <a:pt x="342" y="1595"/>
                  </a:lnTo>
                  <a:lnTo>
                    <a:pt x="329" y="1595"/>
                  </a:lnTo>
                  <a:lnTo>
                    <a:pt x="329" y="1592"/>
                  </a:lnTo>
                  <a:lnTo>
                    <a:pt x="327" y="1589"/>
                  </a:lnTo>
                  <a:lnTo>
                    <a:pt x="327" y="1587"/>
                  </a:lnTo>
                  <a:lnTo>
                    <a:pt x="324" y="1587"/>
                  </a:lnTo>
                  <a:lnTo>
                    <a:pt x="322" y="1585"/>
                  </a:lnTo>
                  <a:lnTo>
                    <a:pt x="320" y="1585"/>
                  </a:lnTo>
                  <a:lnTo>
                    <a:pt x="319" y="1583"/>
                  </a:lnTo>
                  <a:lnTo>
                    <a:pt x="319" y="1573"/>
                  </a:lnTo>
                  <a:lnTo>
                    <a:pt x="320" y="1568"/>
                  </a:lnTo>
                  <a:lnTo>
                    <a:pt x="324" y="1565"/>
                  </a:lnTo>
                  <a:lnTo>
                    <a:pt x="329" y="1561"/>
                  </a:lnTo>
                  <a:lnTo>
                    <a:pt x="331" y="1555"/>
                  </a:lnTo>
                  <a:lnTo>
                    <a:pt x="329" y="1546"/>
                  </a:lnTo>
                  <a:lnTo>
                    <a:pt x="334" y="1546"/>
                  </a:lnTo>
                  <a:lnTo>
                    <a:pt x="337" y="1549"/>
                  </a:lnTo>
                  <a:lnTo>
                    <a:pt x="337" y="1551"/>
                  </a:lnTo>
                  <a:lnTo>
                    <a:pt x="341" y="1555"/>
                  </a:lnTo>
                  <a:lnTo>
                    <a:pt x="342" y="1555"/>
                  </a:lnTo>
                  <a:lnTo>
                    <a:pt x="348" y="1553"/>
                  </a:lnTo>
                  <a:lnTo>
                    <a:pt x="349" y="1546"/>
                  </a:lnTo>
                  <a:lnTo>
                    <a:pt x="349" y="1539"/>
                  </a:lnTo>
                  <a:lnTo>
                    <a:pt x="348" y="1533"/>
                  </a:lnTo>
                  <a:lnTo>
                    <a:pt x="348" y="1526"/>
                  </a:lnTo>
                  <a:lnTo>
                    <a:pt x="329" y="1536"/>
                  </a:lnTo>
                  <a:lnTo>
                    <a:pt x="309" y="1546"/>
                  </a:lnTo>
                  <a:lnTo>
                    <a:pt x="314" y="1533"/>
                  </a:lnTo>
                  <a:lnTo>
                    <a:pt x="324" y="1524"/>
                  </a:lnTo>
                  <a:lnTo>
                    <a:pt x="336" y="1517"/>
                  </a:lnTo>
                  <a:lnTo>
                    <a:pt x="348" y="1509"/>
                  </a:lnTo>
                  <a:lnTo>
                    <a:pt x="358" y="1500"/>
                  </a:lnTo>
                  <a:lnTo>
                    <a:pt x="356" y="1497"/>
                  </a:lnTo>
                  <a:lnTo>
                    <a:pt x="354" y="1495"/>
                  </a:lnTo>
                  <a:lnTo>
                    <a:pt x="353" y="1495"/>
                  </a:lnTo>
                  <a:lnTo>
                    <a:pt x="348" y="1500"/>
                  </a:lnTo>
                  <a:lnTo>
                    <a:pt x="346" y="1504"/>
                  </a:lnTo>
                  <a:lnTo>
                    <a:pt x="344" y="1505"/>
                  </a:lnTo>
                  <a:lnTo>
                    <a:pt x="341" y="1505"/>
                  </a:lnTo>
                  <a:lnTo>
                    <a:pt x="339" y="1504"/>
                  </a:lnTo>
                  <a:lnTo>
                    <a:pt x="337" y="1500"/>
                  </a:lnTo>
                  <a:lnTo>
                    <a:pt x="337" y="1495"/>
                  </a:lnTo>
                  <a:lnTo>
                    <a:pt x="331" y="1497"/>
                  </a:lnTo>
                  <a:lnTo>
                    <a:pt x="327" y="1500"/>
                  </a:lnTo>
                  <a:lnTo>
                    <a:pt x="324" y="1505"/>
                  </a:lnTo>
                  <a:lnTo>
                    <a:pt x="319" y="1507"/>
                  </a:lnTo>
                  <a:lnTo>
                    <a:pt x="309" y="1505"/>
                  </a:lnTo>
                  <a:lnTo>
                    <a:pt x="312" y="1497"/>
                  </a:lnTo>
                  <a:lnTo>
                    <a:pt x="317" y="1490"/>
                  </a:lnTo>
                  <a:lnTo>
                    <a:pt x="325" y="1485"/>
                  </a:lnTo>
                  <a:lnTo>
                    <a:pt x="337" y="1485"/>
                  </a:lnTo>
                  <a:lnTo>
                    <a:pt x="334" y="1475"/>
                  </a:lnTo>
                  <a:lnTo>
                    <a:pt x="327" y="1470"/>
                  </a:lnTo>
                  <a:lnTo>
                    <a:pt x="319" y="1466"/>
                  </a:lnTo>
                  <a:lnTo>
                    <a:pt x="309" y="1463"/>
                  </a:lnTo>
                  <a:lnTo>
                    <a:pt x="302" y="1456"/>
                  </a:lnTo>
                  <a:lnTo>
                    <a:pt x="298" y="1446"/>
                  </a:lnTo>
                  <a:lnTo>
                    <a:pt x="320" y="1446"/>
                  </a:lnTo>
                  <a:lnTo>
                    <a:pt x="327" y="1449"/>
                  </a:lnTo>
                  <a:lnTo>
                    <a:pt x="332" y="1456"/>
                  </a:lnTo>
                  <a:lnTo>
                    <a:pt x="341" y="1426"/>
                  </a:lnTo>
                  <a:lnTo>
                    <a:pt x="348" y="1395"/>
                  </a:lnTo>
                  <a:lnTo>
                    <a:pt x="332" y="1407"/>
                  </a:lnTo>
                  <a:lnTo>
                    <a:pt x="317" y="1417"/>
                  </a:lnTo>
                  <a:lnTo>
                    <a:pt x="298" y="1426"/>
                  </a:lnTo>
                  <a:lnTo>
                    <a:pt x="300" y="1419"/>
                  </a:lnTo>
                  <a:lnTo>
                    <a:pt x="310" y="1409"/>
                  </a:lnTo>
                  <a:lnTo>
                    <a:pt x="319" y="1405"/>
                  </a:lnTo>
                  <a:lnTo>
                    <a:pt x="314" y="1397"/>
                  </a:lnTo>
                  <a:lnTo>
                    <a:pt x="312" y="1392"/>
                  </a:lnTo>
                  <a:lnTo>
                    <a:pt x="314" y="1385"/>
                  </a:lnTo>
                  <a:lnTo>
                    <a:pt x="319" y="1376"/>
                  </a:lnTo>
                  <a:lnTo>
                    <a:pt x="312" y="1378"/>
                  </a:lnTo>
                  <a:lnTo>
                    <a:pt x="307" y="1381"/>
                  </a:lnTo>
                  <a:lnTo>
                    <a:pt x="303" y="1385"/>
                  </a:lnTo>
                  <a:lnTo>
                    <a:pt x="298" y="1388"/>
                  </a:lnTo>
                  <a:lnTo>
                    <a:pt x="288" y="1387"/>
                  </a:lnTo>
                  <a:lnTo>
                    <a:pt x="293" y="1375"/>
                  </a:lnTo>
                  <a:lnTo>
                    <a:pt x="302" y="1368"/>
                  </a:lnTo>
                  <a:lnTo>
                    <a:pt x="314" y="1364"/>
                  </a:lnTo>
                  <a:lnTo>
                    <a:pt x="329" y="1366"/>
                  </a:lnTo>
                  <a:lnTo>
                    <a:pt x="329" y="1358"/>
                  </a:lnTo>
                  <a:lnTo>
                    <a:pt x="327" y="1358"/>
                  </a:lnTo>
                  <a:lnTo>
                    <a:pt x="324" y="1356"/>
                  </a:lnTo>
                  <a:lnTo>
                    <a:pt x="322" y="1356"/>
                  </a:lnTo>
                  <a:lnTo>
                    <a:pt x="320" y="1354"/>
                  </a:lnTo>
                  <a:lnTo>
                    <a:pt x="319" y="1354"/>
                  </a:lnTo>
                  <a:lnTo>
                    <a:pt x="317" y="1353"/>
                  </a:lnTo>
                  <a:lnTo>
                    <a:pt x="317" y="1349"/>
                  </a:lnTo>
                  <a:lnTo>
                    <a:pt x="319" y="1346"/>
                  </a:lnTo>
                  <a:lnTo>
                    <a:pt x="325" y="1347"/>
                  </a:lnTo>
                  <a:lnTo>
                    <a:pt x="332" y="1354"/>
                  </a:lnTo>
                  <a:lnTo>
                    <a:pt x="337" y="1358"/>
                  </a:lnTo>
                  <a:lnTo>
                    <a:pt x="348" y="1356"/>
                  </a:lnTo>
                  <a:lnTo>
                    <a:pt x="346" y="1363"/>
                  </a:lnTo>
                  <a:lnTo>
                    <a:pt x="341" y="1370"/>
                  </a:lnTo>
                  <a:lnTo>
                    <a:pt x="336" y="1373"/>
                  </a:lnTo>
                  <a:lnTo>
                    <a:pt x="331" y="1378"/>
                  </a:lnTo>
                  <a:lnTo>
                    <a:pt x="327" y="1385"/>
                  </a:lnTo>
                  <a:lnTo>
                    <a:pt x="329" y="1395"/>
                  </a:lnTo>
                  <a:lnTo>
                    <a:pt x="339" y="1392"/>
                  </a:lnTo>
                  <a:lnTo>
                    <a:pt x="344" y="1387"/>
                  </a:lnTo>
                  <a:lnTo>
                    <a:pt x="354" y="1370"/>
                  </a:lnTo>
                  <a:lnTo>
                    <a:pt x="359" y="1363"/>
                  </a:lnTo>
                  <a:lnTo>
                    <a:pt x="366" y="1358"/>
                  </a:lnTo>
                  <a:lnTo>
                    <a:pt x="378" y="1356"/>
                  </a:lnTo>
                  <a:lnTo>
                    <a:pt x="378" y="1336"/>
                  </a:lnTo>
                  <a:lnTo>
                    <a:pt x="370" y="1341"/>
                  </a:lnTo>
                  <a:lnTo>
                    <a:pt x="361" y="1344"/>
                  </a:lnTo>
                  <a:lnTo>
                    <a:pt x="351" y="1347"/>
                  </a:lnTo>
                  <a:lnTo>
                    <a:pt x="337" y="1346"/>
                  </a:lnTo>
                  <a:lnTo>
                    <a:pt x="339" y="1339"/>
                  </a:lnTo>
                  <a:lnTo>
                    <a:pt x="348" y="1331"/>
                  </a:lnTo>
                  <a:lnTo>
                    <a:pt x="349" y="1325"/>
                  </a:lnTo>
                  <a:lnTo>
                    <a:pt x="348" y="1315"/>
                  </a:lnTo>
                  <a:lnTo>
                    <a:pt x="341" y="1317"/>
                  </a:lnTo>
                  <a:lnTo>
                    <a:pt x="337" y="1320"/>
                  </a:lnTo>
                  <a:lnTo>
                    <a:pt x="334" y="1325"/>
                  </a:lnTo>
                  <a:lnTo>
                    <a:pt x="329" y="1327"/>
                  </a:lnTo>
                  <a:lnTo>
                    <a:pt x="319" y="1325"/>
                  </a:lnTo>
                  <a:lnTo>
                    <a:pt x="319" y="1319"/>
                  </a:lnTo>
                  <a:lnTo>
                    <a:pt x="322" y="1315"/>
                  </a:lnTo>
                  <a:lnTo>
                    <a:pt x="325" y="1315"/>
                  </a:lnTo>
                  <a:lnTo>
                    <a:pt x="331" y="1310"/>
                  </a:lnTo>
                  <a:lnTo>
                    <a:pt x="331" y="1307"/>
                  </a:lnTo>
                  <a:lnTo>
                    <a:pt x="329" y="1302"/>
                  </a:lnTo>
                  <a:lnTo>
                    <a:pt x="325" y="1297"/>
                  </a:lnTo>
                  <a:lnTo>
                    <a:pt x="320" y="1295"/>
                  </a:lnTo>
                  <a:lnTo>
                    <a:pt x="312" y="1295"/>
                  </a:lnTo>
                  <a:lnTo>
                    <a:pt x="305" y="1297"/>
                  </a:lnTo>
                  <a:lnTo>
                    <a:pt x="298" y="1297"/>
                  </a:lnTo>
                  <a:lnTo>
                    <a:pt x="303" y="1308"/>
                  </a:lnTo>
                  <a:lnTo>
                    <a:pt x="305" y="1317"/>
                  </a:lnTo>
                  <a:lnTo>
                    <a:pt x="305" y="1325"/>
                  </a:lnTo>
                  <a:lnTo>
                    <a:pt x="303" y="1334"/>
                  </a:lnTo>
                  <a:lnTo>
                    <a:pt x="303" y="1344"/>
                  </a:lnTo>
                  <a:lnTo>
                    <a:pt x="309" y="1356"/>
                  </a:lnTo>
                  <a:lnTo>
                    <a:pt x="288" y="1356"/>
                  </a:lnTo>
                  <a:lnTo>
                    <a:pt x="290" y="1342"/>
                  </a:lnTo>
                  <a:lnTo>
                    <a:pt x="286" y="1332"/>
                  </a:lnTo>
                  <a:lnTo>
                    <a:pt x="283" y="1324"/>
                  </a:lnTo>
                  <a:lnTo>
                    <a:pt x="278" y="1315"/>
                  </a:lnTo>
                  <a:lnTo>
                    <a:pt x="298" y="1315"/>
                  </a:lnTo>
                  <a:lnTo>
                    <a:pt x="292" y="1302"/>
                  </a:lnTo>
                  <a:lnTo>
                    <a:pt x="285" y="1298"/>
                  </a:lnTo>
                  <a:lnTo>
                    <a:pt x="280" y="1293"/>
                  </a:lnTo>
                  <a:lnTo>
                    <a:pt x="276" y="1286"/>
                  </a:lnTo>
                  <a:lnTo>
                    <a:pt x="278" y="1276"/>
                  </a:lnTo>
                  <a:lnTo>
                    <a:pt x="293" y="1276"/>
                  </a:lnTo>
                  <a:lnTo>
                    <a:pt x="303" y="1274"/>
                  </a:lnTo>
                  <a:lnTo>
                    <a:pt x="312" y="1269"/>
                  </a:lnTo>
                  <a:lnTo>
                    <a:pt x="319" y="1261"/>
                  </a:lnTo>
                  <a:lnTo>
                    <a:pt x="310" y="1258"/>
                  </a:lnTo>
                  <a:lnTo>
                    <a:pt x="293" y="1247"/>
                  </a:lnTo>
                  <a:lnTo>
                    <a:pt x="281" y="1246"/>
                  </a:lnTo>
                  <a:lnTo>
                    <a:pt x="268" y="1246"/>
                  </a:lnTo>
                  <a:lnTo>
                    <a:pt x="269" y="1234"/>
                  </a:lnTo>
                  <a:lnTo>
                    <a:pt x="268" y="1225"/>
                  </a:lnTo>
                  <a:lnTo>
                    <a:pt x="263" y="1220"/>
                  </a:lnTo>
                  <a:lnTo>
                    <a:pt x="258" y="1217"/>
                  </a:lnTo>
                  <a:lnTo>
                    <a:pt x="251" y="1213"/>
                  </a:lnTo>
                  <a:lnTo>
                    <a:pt x="247" y="1207"/>
                  </a:lnTo>
                  <a:lnTo>
                    <a:pt x="288" y="1207"/>
                  </a:lnTo>
                  <a:lnTo>
                    <a:pt x="290" y="1196"/>
                  </a:lnTo>
                  <a:lnTo>
                    <a:pt x="288" y="1191"/>
                  </a:lnTo>
                  <a:lnTo>
                    <a:pt x="280" y="1183"/>
                  </a:lnTo>
                  <a:lnTo>
                    <a:pt x="278" y="1176"/>
                  </a:lnTo>
                  <a:lnTo>
                    <a:pt x="264" y="1174"/>
                  </a:lnTo>
                  <a:lnTo>
                    <a:pt x="254" y="1178"/>
                  </a:lnTo>
                  <a:lnTo>
                    <a:pt x="247" y="1181"/>
                  </a:lnTo>
                  <a:lnTo>
                    <a:pt x="239" y="1186"/>
                  </a:lnTo>
                  <a:lnTo>
                    <a:pt x="239" y="1147"/>
                  </a:lnTo>
                  <a:lnTo>
                    <a:pt x="246" y="1149"/>
                  </a:lnTo>
                  <a:lnTo>
                    <a:pt x="256" y="1159"/>
                  </a:lnTo>
                  <a:lnTo>
                    <a:pt x="258" y="1166"/>
                  </a:lnTo>
                  <a:lnTo>
                    <a:pt x="268" y="1161"/>
                  </a:lnTo>
                  <a:lnTo>
                    <a:pt x="273" y="1159"/>
                  </a:lnTo>
                  <a:lnTo>
                    <a:pt x="278" y="1161"/>
                  </a:lnTo>
                  <a:lnTo>
                    <a:pt x="288" y="1166"/>
                  </a:lnTo>
                  <a:lnTo>
                    <a:pt x="285" y="1157"/>
                  </a:lnTo>
                  <a:lnTo>
                    <a:pt x="278" y="1147"/>
                  </a:lnTo>
                  <a:lnTo>
                    <a:pt x="273" y="1139"/>
                  </a:lnTo>
                  <a:lnTo>
                    <a:pt x="269" y="1129"/>
                  </a:lnTo>
                  <a:lnTo>
                    <a:pt x="269" y="1120"/>
                  </a:lnTo>
                  <a:lnTo>
                    <a:pt x="278" y="1112"/>
                  </a:lnTo>
                  <a:lnTo>
                    <a:pt x="266" y="1105"/>
                  </a:lnTo>
                  <a:lnTo>
                    <a:pt x="254" y="1100"/>
                  </a:lnTo>
                  <a:lnTo>
                    <a:pt x="241" y="1098"/>
                  </a:lnTo>
                  <a:lnTo>
                    <a:pt x="229" y="1106"/>
                  </a:lnTo>
                  <a:lnTo>
                    <a:pt x="229" y="1086"/>
                  </a:lnTo>
                  <a:lnTo>
                    <a:pt x="244" y="1088"/>
                  </a:lnTo>
                  <a:lnTo>
                    <a:pt x="256" y="1084"/>
                  </a:lnTo>
                  <a:lnTo>
                    <a:pt x="264" y="1078"/>
                  </a:lnTo>
                  <a:lnTo>
                    <a:pt x="268" y="1066"/>
                  </a:lnTo>
                  <a:lnTo>
                    <a:pt x="259" y="1071"/>
                  </a:lnTo>
                  <a:lnTo>
                    <a:pt x="242" y="1078"/>
                  </a:lnTo>
                  <a:lnTo>
                    <a:pt x="229" y="1076"/>
                  </a:lnTo>
                  <a:lnTo>
                    <a:pt x="229" y="1057"/>
                  </a:lnTo>
                  <a:lnTo>
                    <a:pt x="242" y="1057"/>
                  </a:lnTo>
                  <a:lnTo>
                    <a:pt x="246" y="1056"/>
                  </a:lnTo>
                  <a:lnTo>
                    <a:pt x="247" y="1054"/>
                  </a:lnTo>
                  <a:lnTo>
                    <a:pt x="247" y="1052"/>
                  </a:lnTo>
                  <a:lnTo>
                    <a:pt x="230" y="1042"/>
                  </a:lnTo>
                  <a:lnTo>
                    <a:pt x="222" y="1039"/>
                  </a:lnTo>
                  <a:lnTo>
                    <a:pt x="208" y="1037"/>
                  </a:lnTo>
                  <a:lnTo>
                    <a:pt x="208" y="1016"/>
                  </a:lnTo>
                  <a:lnTo>
                    <a:pt x="217" y="1022"/>
                  </a:lnTo>
                  <a:lnTo>
                    <a:pt x="234" y="1028"/>
                  </a:lnTo>
                  <a:lnTo>
                    <a:pt x="247" y="1027"/>
                  </a:lnTo>
                  <a:lnTo>
                    <a:pt x="241" y="1018"/>
                  </a:lnTo>
                  <a:lnTo>
                    <a:pt x="241" y="1011"/>
                  </a:lnTo>
                  <a:lnTo>
                    <a:pt x="244" y="1006"/>
                  </a:lnTo>
                  <a:lnTo>
                    <a:pt x="249" y="1003"/>
                  </a:lnTo>
                  <a:lnTo>
                    <a:pt x="254" y="996"/>
                  </a:lnTo>
                  <a:lnTo>
                    <a:pt x="258" y="989"/>
                  </a:lnTo>
                  <a:lnTo>
                    <a:pt x="258" y="977"/>
                  </a:lnTo>
                  <a:lnTo>
                    <a:pt x="227" y="998"/>
                  </a:lnTo>
                  <a:lnTo>
                    <a:pt x="208" y="1006"/>
                  </a:lnTo>
                  <a:lnTo>
                    <a:pt x="208" y="988"/>
                  </a:lnTo>
                  <a:lnTo>
                    <a:pt x="229" y="988"/>
                  </a:lnTo>
                  <a:lnTo>
                    <a:pt x="225" y="977"/>
                  </a:lnTo>
                  <a:lnTo>
                    <a:pt x="219" y="971"/>
                  </a:lnTo>
                  <a:lnTo>
                    <a:pt x="210" y="967"/>
                  </a:lnTo>
                  <a:lnTo>
                    <a:pt x="198" y="967"/>
                  </a:lnTo>
                  <a:lnTo>
                    <a:pt x="200" y="960"/>
                  </a:lnTo>
                  <a:lnTo>
                    <a:pt x="203" y="955"/>
                  </a:lnTo>
                  <a:lnTo>
                    <a:pt x="207" y="952"/>
                  </a:lnTo>
                  <a:lnTo>
                    <a:pt x="212" y="949"/>
                  </a:lnTo>
                  <a:lnTo>
                    <a:pt x="219" y="947"/>
                  </a:lnTo>
                  <a:lnTo>
                    <a:pt x="219" y="964"/>
                  </a:lnTo>
                  <a:lnTo>
                    <a:pt x="220" y="966"/>
                  </a:lnTo>
                  <a:lnTo>
                    <a:pt x="224" y="967"/>
                  </a:lnTo>
                  <a:lnTo>
                    <a:pt x="227" y="967"/>
                  </a:lnTo>
                  <a:lnTo>
                    <a:pt x="229" y="966"/>
                  </a:lnTo>
                  <a:lnTo>
                    <a:pt x="229" y="949"/>
                  </a:lnTo>
                  <a:lnTo>
                    <a:pt x="232" y="945"/>
                  </a:lnTo>
                  <a:lnTo>
                    <a:pt x="234" y="945"/>
                  </a:lnTo>
                  <a:lnTo>
                    <a:pt x="239" y="947"/>
                  </a:lnTo>
                  <a:lnTo>
                    <a:pt x="237" y="940"/>
                  </a:lnTo>
                  <a:lnTo>
                    <a:pt x="229" y="932"/>
                  </a:lnTo>
                  <a:lnTo>
                    <a:pt x="227" y="926"/>
                  </a:lnTo>
                  <a:lnTo>
                    <a:pt x="229" y="916"/>
                  </a:lnTo>
                  <a:lnTo>
                    <a:pt x="241" y="921"/>
                  </a:lnTo>
                  <a:lnTo>
                    <a:pt x="246" y="930"/>
                  </a:lnTo>
                  <a:lnTo>
                    <a:pt x="247" y="940"/>
                  </a:lnTo>
                  <a:lnTo>
                    <a:pt x="246" y="952"/>
                  </a:lnTo>
                  <a:lnTo>
                    <a:pt x="242" y="966"/>
                  </a:lnTo>
                  <a:lnTo>
                    <a:pt x="239" y="977"/>
                  </a:lnTo>
                  <a:lnTo>
                    <a:pt x="261" y="959"/>
                  </a:lnTo>
                  <a:lnTo>
                    <a:pt x="276" y="935"/>
                  </a:lnTo>
                  <a:lnTo>
                    <a:pt x="288" y="906"/>
                  </a:lnTo>
                  <a:lnTo>
                    <a:pt x="280" y="911"/>
                  </a:lnTo>
                  <a:lnTo>
                    <a:pt x="271" y="915"/>
                  </a:lnTo>
                  <a:lnTo>
                    <a:pt x="261" y="918"/>
                  </a:lnTo>
                  <a:lnTo>
                    <a:pt x="247" y="916"/>
                  </a:lnTo>
                  <a:lnTo>
                    <a:pt x="249" y="910"/>
                  </a:lnTo>
                  <a:lnTo>
                    <a:pt x="253" y="906"/>
                  </a:lnTo>
                  <a:lnTo>
                    <a:pt x="258" y="903"/>
                  </a:lnTo>
                  <a:lnTo>
                    <a:pt x="259" y="898"/>
                  </a:lnTo>
                  <a:lnTo>
                    <a:pt x="258" y="887"/>
                  </a:lnTo>
                  <a:lnTo>
                    <a:pt x="249" y="889"/>
                  </a:lnTo>
                  <a:lnTo>
                    <a:pt x="246" y="894"/>
                  </a:lnTo>
                  <a:lnTo>
                    <a:pt x="241" y="899"/>
                  </a:lnTo>
                  <a:lnTo>
                    <a:pt x="237" y="904"/>
                  </a:lnTo>
                  <a:lnTo>
                    <a:pt x="229" y="906"/>
                  </a:lnTo>
                  <a:lnTo>
                    <a:pt x="227" y="898"/>
                  </a:lnTo>
                  <a:lnTo>
                    <a:pt x="229" y="891"/>
                  </a:lnTo>
                  <a:lnTo>
                    <a:pt x="236" y="884"/>
                  </a:lnTo>
                  <a:lnTo>
                    <a:pt x="239" y="879"/>
                  </a:lnTo>
                  <a:lnTo>
                    <a:pt x="239" y="872"/>
                  </a:lnTo>
                  <a:lnTo>
                    <a:pt x="232" y="865"/>
                  </a:lnTo>
                  <a:lnTo>
                    <a:pt x="227" y="867"/>
                  </a:lnTo>
                  <a:lnTo>
                    <a:pt x="220" y="870"/>
                  </a:lnTo>
                  <a:lnTo>
                    <a:pt x="215" y="876"/>
                  </a:lnTo>
                  <a:lnTo>
                    <a:pt x="208" y="877"/>
                  </a:lnTo>
                  <a:lnTo>
                    <a:pt x="213" y="889"/>
                  </a:lnTo>
                  <a:lnTo>
                    <a:pt x="215" y="898"/>
                  </a:lnTo>
                  <a:lnTo>
                    <a:pt x="215" y="906"/>
                  </a:lnTo>
                  <a:lnTo>
                    <a:pt x="213" y="915"/>
                  </a:lnTo>
                  <a:lnTo>
                    <a:pt x="213" y="925"/>
                  </a:lnTo>
                  <a:lnTo>
                    <a:pt x="219" y="937"/>
                  </a:lnTo>
                  <a:lnTo>
                    <a:pt x="198" y="937"/>
                  </a:lnTo>
                  <a:lnTo>
                    <a:pt x="203" y="926"/>
                  </a:lnTo>
                  <a:lnTo>
                    <a:pt x="203" y="913"/>
                  </a:lnTo>
                  <a:lnTo>
                    <a:pt x="200" y="898"/>
                  </a:lnTo>
                  <a:lnTo>
                    <a:pt x="193" y="881"/>
                  </a:lnTo>
                  <a:lnTo>
                    <a:pt x="188" y="867"/>
                  </a:lnTo>
                  <a:lnTo>
                    <a:pt x="191" y="859"/>
                  </a:lnTo>
                  <a:lnTo>
                    <a:pt x="198" y="852"/>
                  </a:lnTo>
                  <a:lnTo>
                    <a:pt x="207" y="848"/>
                  </a:lnTo>
                  <a:lnTo>
                    <a:pt x="224" y="838"/>
                  </a:lnTo>
                  <a:lnTo>
                    <a:pt x="229" y="831"/>
                  </a:lnTo>
                  <a:lnTo>
                    <a:pt x="217" y="825"/>
                  </a:lnTo>
                  <a:lnTo>
                    <a:pt x="203" y="820"/>
                  </a:lnTo>
                  <a:lnTo>
                    <a:pt x="191" y="820"/>
                  </a:lnTo>
                  <a:lnTo>
                    <a:pt x="178" y="826"/>
                  </a:lnTo>
                  <a:lnTo>
                    <a:pt x="178" y="787"/>
                  </a:lnTo>
                  <a:lnTo>
                    <a:pt x="188" y="784"/>
                  </a:lnTo>
                  <a:lnTo>
                    <a:pt x="195" y="777"/>
                  </a:lnTo>
                  <a:lnTo>
                    <a:pt x="197" y="774"/>
                  </a:lnTo>
                  <a:lnTo>
                    <a:pt x="198" y="769"/>
                  </a:lnTo>
                  <a:lnTo>
                    <a:pt x="198" y="762"/>
                  </a:lnTo>
                  <a:lnTo>
                    <a:pt x="186" y="755"/>
                  </a:lnTo>
                  <a:lnTo>
                    <a:pt x="174" y="750"/>
                  </a:lnTo>
                  <a:lnTo>
                    <a:pt x="161" y="750"/>
                  </a:lnTo>
                  <a:lnTo>
                    <a:pt x="149" y="757"/>
                  </a:lnTo>
                  <a:lnTo>
                    <a:pt x="149" y="728"/>
                  </a:lnTo>
                  <a:lnTo>
                    <a:pt x="157" y="733"/>
                  </a:lnTo>
                  <a:lnTo>
                    <a:pt x="168" y="736"/>
                  </a:lnTo>
                  <a:lnTo>
                    <a:pt x="178" y="738"/>
                  </a:lnTo>
                  <a:lnTo>
                    <a:pt x="186" y="740"/>
                  </a:lnTo>
                  <a:lnTo>
                    <a:pt x="193" y="747"/>
                  </a:lnTo>
                  <a:lnTo>
                    <a:pt x="197" y="747"/>
                  </a:lnTo>
                  <a:lnTo>
                    <a:pt x="198" y="745"/>
                  </a:lnTo>
                  <a:lnTo>
                    <a:pt x="198" y="733"/>
                  </a:lnTo>
                  <a:lnTo>
                    <a:pt x="193" y="731"/>
                  </a:lnTo>
                  <a:lnTo>
                    <a:pt x="188" y="728"/>
                  </a:lnTo>
                  <a:lnTo>
                    <a:pt x="185" y="726"/>
                  </a:lnTo>
                  <a:lnTo>
                    <a:pt x="181" y="723"/>
                  </a:lnTo>
                  <a:lnTo>
                    <a:pt x="181" y="721"/>
                  </a:lnTo>
                  <a:lnTo>
                    <a:pt x="183" y="718"/>
                  </a:lnTo>
                  <a:lnTo>
                    <a:pt x="185" y="713"/>
                  </a:lnTo>
                  <a:lnTo>
                    <a:pt x="188" y="708"/>
                  </a:lnTo>
                  <a:lnTo>
                    <a:pt x="183" y="711"/>
                  </a:lnTo>
                  <a:lnTo>
                    <a:pt x="166" y="718"/>
                  </a:lnTo>
                  <a:lnTo>
                    <a:pt x="159" y="719"/>
                  </a:lnTo>
                  <a:lnTo>
                    <a:pt x="152" y="716"/>
                  </a:lnTo>
                  <a:lnTo>
                    <a:pt x="149" y="708"/>
                  </a:lnTo>
                  <a:lnTo>
                    <a:pt x="164" y="708"/>
                  </a:lnTo>
                  <a:lnTo>
                    <a:pt x="174" y="706"/>
                  </a:lnTo>
                  <a:lnTo>
                    <a:pt x="183" y="701"/>
                  </a:lnTo>
                  <a:lnTo>
                    <a:pt x="188" y="692"/>
                  </a:lnTo>
                  <a:lnTo>
                    <a:pt x="168" y="682"/>
                  </a:lnTo>
                  <a:lnTo>
                    <a:pt x="156" y="677"/>
                  </a:lnTo>
                  <a:lnTo>
                    <a:pt x="139" y="677"/>
                  </a:lnTo>
                  <a:lnTo>
                    <a:pt x="142" y="668"/>
                  </a:lnTo>
                  <a:lnTo>
                    <a:pt x="147" y="662"/>
                  </a:lnTo>
                  <a:lnTo>
                    <a:pt x="156" y="658"/>
                  </a:lnTo>
                  <a:lnTo>
                    <a:pt x="168" y="658"/>
                  </a:lnTo>
                  <a:lnTo>
                    <a:pt x="168" y="641"/>
                  </a:lnTo>
                  <a:lnTo>
                    <a:pt x="166" y="640"/>
                  </a:lnTo>
                  <a:lnTo>
                    <a:pt x="163" y="638"/>
                  </a:lnTo>
                  <a:lnTo>
                    <a:pt x="149" y="638"/>
                  </a:lnTo>
                  <a:lnTo>
                    <a:pt x="147" y="629"/>
                  </a:lnTo>
                  <a:lnTo>
                    <a:pt x="149" y="623"/>
                  </a:lnTo>
                  <a:lnTo>
                    <a:pt x="156" y="616"/>
                  </a:lnTo>
                  <a:lnTo>
                    <a:pt x="159" y="611"/>
                  </a:lnTo>
                  <a:lnTo>
                    <a:pt x="159" y="602"/>
                  </a:lnTo>
                  <a:lnTo>
                    <a:pt x="156" y="599"/>
                  </a:lnTo>
                  <a:lnTo>
                    <a:pt x="151" y="597"/>
                  </a:lnTo>
                  <a:lnTo>
                    <a:pt x="142" y="597"/>
                  </a:lnTo>
                  <a:lnTo>
                    <a:pt x="135" y="599"/>
                  </a:lnTo>
                  <a:lnTo>
                    <a:pt x="129" y="597"/>
                  </a:lnTo>
                  <a:lnTo>
                    <a:pt x="132" y="589"/>
                  </a:lnTo>
                  <a:lnTo>
                    <a:pt x="139" y="585"/>
                  </a:lnTo>
                  <a:lnTo>
                    <a:pt x="147" y="587"/>
                  </a:lnTo>
                  <a:lnTo>
                    <a:pt x="156" y="590"/>
                  </a:lnTo>
                  <a:lnTo>
                    <a:pt x="163" y="594"/>
                  </a:lnTo>
                  <a:lnTo>
                    <a:pt x="168" y="597"/>
                  </a:lnTo>
                  <a:lnTo>
                    <a:pt x="173" y="597"/>
                  </a:lnTo>
                  <a:lnTo>
                    <a:pt x="180" y="594"/>
                  </a:lnTo>
                  <a:lnTo>
                    <a:pt x="185" y="584"/>
                  </a:lnTo>
                  <a:lnTo>
                    <a:pt x="188" y="582"/>
                  </a:lnTo>
                  <a:lnTo>
                    <a:pt x="176" y="575"/>
                  </a:lnTo>
                  <a:lnTo>
                    <a:pt x="159" y="570"/>
                  </a:lnTo>
                  <a:lnTo>
                    <a:pt x="144" y="565"/>
                  </a:lnTo>
                  <a:lnTo>
                    <a:pt x="129" y="558"/>
                  </a:lnTo>
                  <a:lnTo>
                    <a:pt x="118" y="548"/>
                  </a:lnTo>
                  <a:lnTo>
                    <a:pt x="141" y="548"/>
                  </a:lnTo>
                  <a:lnTo>
                    <a:pt x="149" y="551"/>
                  </a:lnTo>
                  <a:lnTo>
                    <a:pt x="154" y="558"/>
                  </a:lnTo>
                  <a:lnTo>
                    <a:pt x="161" y="550"/>
                  </a:lnTo>
                  <a:lnTo>
                    <a:pt x="168" y="543"/>
                  </a:lnTo>
                  <a:lnTo>
                    <a:pt x="127" y="502"/>
                  </a:lnTo>
                  <a:lnTo>
                    <a:pt x="108" y="478"/>
                  </a:lnTo>
                  <a:lnTo>
                    <a:pt x="113" y="477"/>
                  </a:lnTo>
                  <a:lnTo>
                    <a:pt x="118" y="477"/>
                  </a:lnTo>
                  <a:lnTo>
                    <a:pt x="122" y="478"/>
                  </a:lnTo>
                  <a:lnTo>
                    <a:pt x="125" y="478"/>
                  </a:lnTo>
                  <a:lnTo>
                    <a:pt x="127" y="482"/>
                  </a:lnTo>
                  <a:lnTo>
                    <a:pt x="129" y="483"/>
                  </a:lnTo>
                  <a:lnTo>
                    <a:pt x="132" y="485"/>
                  </a:lnTo>
                  <a:lnTo>
                    <a:pt x="134" y="489"/>
                  </a:lnTo>
                  <a:lnTo>
                    <a:pt x="135" y="487"/>
                  </a:lnTo>
                  <a:lnTo>
                    <a:pt x="137" y="483"/>
                  </a:lnTo>
                  <a:lnTo>
                    <a:pt x="137" y="480"/>
                  </a:lnTo>
                  <a:lnTo>
                    <a:pt x="139" y="477"/>
                  </a:lnTo>
                  <a:lnTo>
                    <a:pt x="139" y="473"/>
                  </a:lnTo>
                  <a:lnTo>
                    <a:pt x="129" y="468"/>
                  </a:lnTo>
                  <a:lnTo>
                    <a:pt x="120" y="463"/>
                  </a:lnTo>
                  <a:lnTo>
                    <a:pt x="112" y="460"/>
                  </a:lnTo>
                  <a:lnTo>
                    <a:pt x="98" y="458"/>
                  </a:lnTo>
                  <a:lnTo>
                    <a:pt x="96" y="453"/>
                  </a:lnTo>
                  <a:lnTo>
                    <a:pt x="101" y="448"/>
                  </a:lnTo>
                  <a:lnTo>
                    <a:pt x="118" y="448"/>
                  </a:lnTo>
                  <a:lnTo>
                    <a:pt x="117" y="433"/>
                  </a:lnTo>
                  <a:lnTo>
                    <a:pt x="110" y="421"/>
                  </a:lnTo>
                  <a:lnTo>
                    <a:pt x="100" y="412"/>
                  </a:lnTo>
                  <a:lnTo>
                    <a:pt x="79" y="399"/>
                  </a:lnTo>
                  <a:lnTo>
                    <a:pt x="79" y="378"/>
                  </a:lnTo>
                  <a:lnTo>
                    <a:pt x="76" y="361"/>
                  </a:lnTo>
                  <a:lnTo>
                    <a:pt x="69" y="348"/>
                  </a:lnTo>
                  <a:lnTo>
                    <a:pt x="88" y="348"/>
                  </a:lnTo>
                  <a:lnTo>
                    <a:pt x="90" y="337"/>
                  </a:lnTo>
                  <a:lnTo>
                    <a:pt x="88" y="332"/>
                  </a:lnTo>
                  <a:lnTo>
                    <a:pt x="83" y="329"/>
                  </a:lnTo>
                  <a:lnTo>
                    <a:pt x="81" y="326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88" y="317"/>
                  </a:lnTo>
                  <a:lnTo>
                    <a:pt x="91" y="310"/>
                  </a:lnTo>
                  <a:lnTo>
                    <a:pt x="93" y="309"/>
                  </a:lnTo>
                  <a:lnTo>
                    <a:pt x="95" y="305"/>
                  </a:lnTo>
                  <a:lnTo>
                    <a:pt x="98" y="303"/>
                  </a:lnTo>
                  <a:lnTo>
                    <a:pt x="98" y="300"/>
                  </a:lnTo>
                  <a:lnTo>
                    <a:pt x="96" y="298"/>
                  </a:lnTo>
                  <a:lnTo>
                    <a:pt x="85" y="298"/>
                  </a:lnTo>
                  <a:lnTo>
                    <a:pt x="81" y="300"/>
                  </a:lnTo>
                  <a:lnTo>
                    <a:pt x="79" y="302"/>
                  </a:lnTo>
                  <a:lnTo>
                    <a:pt x="79" y="319"/>
                  </a:lnTo>
                  <a:lnTo>
                    <a:pt x="49" y="319"/>
                  </a:lnTo>
                  <a:lnTo>
                    <a:pt x="49" y="298"/>
                  </a:lnTo>
                  <a:lnTo>
                    <a:pt x="54" y="298"/>
                  </a:lnTo>
                  <a:lnTo>
                    <a:pt x="57" y="302"/>
                  </a:lnTo>
                  <a:lnTo>
                    <a:pt x="59" y="305"/>
                  </a:lnTo>
                  <a:lnTo>
                    <a:pt x="59" y="307"/>
                  </a:lnTo>
                  <a:lnTo>
                    <a:pt x="61" y="309"/>
                  </a:lnTo>
                  <a:lnTo>
                    <a:pt x="64" y="309"/>
                  </a:lnTo>
                  <a:lnTo>
                    <a:pt x="79" y="293"/>
                  </a:lnTo>
                  <a:lnTo>
                    <a:pt x="59" y="273"/>
                  </a:lnTo>
                  <a:lnTo>
                    <a:pt x="49" y="268"/>
                  </a:lnTo>
                  <a:lnTo>
                    <a:pt x="49" y="224"/>
                  </a:lnTo>
                  <a:lnTo>
                    <a:pt x="42" y="220"/>
                  </a:lnTo>
                  <a:lnTo>
                    <a:pt x="34" y="217"/>
                  </a:lnTo>
                  <a:lnTo>
                    <a:pt x="27" y="214"/>
                  </a:lnTo>
                  <a:lnTo>
                    <a:pt x="20" y="207"/>
                  </a:lnTo>
                  <a:lnTo>
                    <a:pt x="18" y="198"/>
                  </a:lnTo>
                  <a:lnTo>
                    <a:pt x="25" y="198"/>
                  </a:lnTo>
                  <a:lnTo>
                    <a:pt x="29" y="202"/>
                  </a:lnTo>
                  <a:lnTo>
                    <a:pt x="30" y="205"/>
                  </a:lnTo>
                  <a:lnTo>
                    <a:pt x="35" y="210"/>
                  </a:lnTo>
                  <a:lnTo>
                    <a:pt x="39" y="210"/>
                  </a:lnTo>
                  <a:lnTo>
                    <a:pt x="44" y="208"/>
                  </a:lnTo>
                  <a:lnTo>
                    <a:pt x="59" y="193"/>
                  </a:lnTo>
                  <a:lnTo>
                    <a:pt x="44" y="185"/>
                  </a:lnTo>
                  <a:lnTo>
                    <a:pt x="27" y="178"/>
                  </a:lnTo>
                  <a:lnTo>
                    <a:pt x="12" y="171"/>
                  </a:lnTo>
                  <a:lnTo>
                    <a:pt x="0" y="159"/>
                  </a:lnTo>
                  <a:lnTo>
                    <a:pt x="12" y="161"/>
                  </a:lnTo>
                  <a:lnTo>
                    <a:pt x="22" y="164"/>
                  </a:lnTo>
                  <a:lnTo>
                    <a:pt x="30" y="166"/>
                  </a:lnTo>
                  <a:lnTo>
                    <a:pt x="39" y="166"/>
                  </a:lnTo>
                  <a:lnTo>
                    <a:pt x="49" y="159"/>
                  </a:lnTo>
                  <a:lnTo>
                    <a:pt x="49" y="173"/>
                  </a:lnTo>
                  <a:lnTo>
                    <a:pt x="51" y="176"/>
                  </a:lnTo>
                  <a:lnTo>
                    <a:pt x="52" y="178"/>
                  </a:lnTo>
                  <a:lnTo>
                    <a:pt x="54" y="178"/>
                  </a:lnTo>
                  <a:lnTo>
                    <a:pt x="59" y="171"/>
                  </a:lnTo>
                  <a:lnTo>
                    <a:pt x="57" y="164"/>
                  </a:lnTo>
                  <a:lnTo>
                    <a:pt x="52" y="157"/>
                  </a:lnTo>
                  <a:lnTo>
                    <a:pt x="45" y="151"/>
                  </a:lnTo>
                  <a:lnTo>
                    <a:pt x="39" y="149"/>
                  </a:lnTo>
                  <a:lnTo>
                    <a:pt x="40" y="142"/>
                  </a:lnTo>
                  <a:lnTo>
                    <a:pt x="44" y="137"/>
                  </a:lnTo>
                  <a:lnTo>
                    <a:pt x="49" y="134"/>
                  </a:lnTo>
                  <a:lnTo>
                    <a:pt x="51" y="129"/>
                  </a:lnTo>
                  <a:lnTo>
                    <a:pt x="49" y="118"/>
                  </a:lnTo>
                  <a:lnTo>
                    <a:pt x="44" y="117"/>
                  </a:lnTo>
                  <a:lnTo>
                    <a:pt x="39" y="122"/>
                  </a:lnTo>
                  <a:lnTo>
                    <a:pt x="39" y="139"/>
                  </a:lnTo>
                  <a:lnTo>
                    <a:pt x="18" y="139"/>
                  </a:lnTo>
                  <a:lnTo>
                    <a:pt x="20" y="132"/>
                  </a:lnTo>
                  <a:lnTo>
                    <a:pt x="23" y="127"/>
                  </a:lnTo>
                  <a:lnTo>
                    <a:pt x="27" y="124"/>
                  </a:lnTo>
                  <a:lnTo>
                    <a:pt x="32" y="120"/>
                  </a:lnTo>
                  <a:lnTo>
                    <a:pt x="39" y="118"/>
                  </a:lnTo>
                  <a:lnTo>
                    <a:pt x="32" y="105"/>
                  </a:lnTo>
                  <a:lnTo>
                    <a:pt x="29" y="90"/>
                  </a:lnTo>
                  <a:lnTo>
                    <a:pt x="29" y="69"/>
                  </a:lnTo>
                  <a:lnTo>
                    <a:pt x="59" y="61"/>
                  </a:lnTo>
                  <a:lnTo>
                    <a:pt x="85" y="49"/>
                  </a:lnTo>
                  <a:lnTo>
                    <a:pt x="108" y="34"/>
                  </a:lnTo>
                  <a:lnTo>
                    <a:pt x="132" y="22"/>
                  </a:lnTo>
                  <a:lnTo>
                    <a:pt x="159" y="10"/>
                  </a:lnTo>
                  <a:lnTo>
                    <a:pt x="166" y="12"/>
                  </a:lnTo>
                  <a:lnTo>
                    <a:pt x="176" y="22"/>
                  </a:lnTo>
                  <a:lnTo>
                    <a:pt x="178" y="28"/>
                  </a:lnTo>
                  <a:lnTo>
                    <a:pt x="186" y="27"/>
                  </a:lnTo>
                  <a:lnTo>
                    <a:pt x="191" y="22"/>
                  </a:lnTo>
                  <a:lnTo>
                    <a:pt x="195" y="15"/>
                  </a:lnTo>
                  <a:lnTo>
                    <a:pt x="197" y="8"/>
                  </a:lnTo>
                  <a:lnTo>
                    <a:pt x="202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3" name="Freeform 57"/>
            <p:cNvSpPr>
              <a:spLocks/>
            </p:cNvSpPr>
            <p:nvPr/>
          </p:nvSpPr>
          <p:spPr bwMode="auto">
            <a:xfrm>
              <a:off x="3570" y="1873"/>
              <a:ext cx="24" cy="31"/>
            </a:xfrm>
            <a:custGeom>
              <a:avLst/>
              <a:gdLst>
                <a:gd name="T0" fmla="*/ 1 w 49"/>
                <a:gd name="T1" fmla="*/ 0 h 61"/>
                <a:gd name="T2" fmla="*/ 1 w 49"/>
                <a:gd name="T3" fmla="*/ 1 h 61"/>
                <a:gd name="T4" fmla="*/ 1 w 49"/>
                <a:gd name="T5" fmla="*/ 1 h 61"/>
                <a:gd name="T6" fmla="*/ 1 w 49"/>
                <a:gd name="T7" fmla="*/ 1 h 61"/>
                <a:gd name="T8" fmla="*/ 1 w 49"/>
                <a:gd name="T9" fmla="*/ 1 h 61"/>
                <a:gd name="T10" fmla="*/ 0 w 49"/>
                <a:gd name="T11" fmla="*/ 2 h 61"/>
                <a:gd name="T12" fmla="*/ 0 w 49"/>
                <a:gd name="T13" fmla="*/ 2 h 61"/>
                <a:gd name="T14" fmla="*/ 0 w 49"/>
                <a:gd name="T15" fmla="*/ 2 h 61"/>
                <a:gd name="T16" fmla="*/ 0 w 49"/>
                <a:gd name="T17" fmla="*/ 2 h 61"/>
                <a:gd name="T18" fmla="*/ 0 w 49"/>
                <a:gd name="T19" fmla="*/ 2 h 61"/>
                <a:gd name="T20" fmla="*/ 0 w 49"/>
                <a:gd name="T21" fmla="*/ 2 h 61"/>
                <a:gd name="T22" fmla="*/ 0 w 49"/>
                <a:gd name="T23" fmla="*/ 2 h 61"/>
                <a:gd name="T24" fmla="*/ 0 w 49"/>
                <a:gd name="T25" fmla="*/ 2 h 61"/>
                <a:gd name="T26" fmla="*/ 0 w 49"/>
                <a:gd name="T27" fmla="*/ 1 h 61"/>
                <a:gd name="T28" fmla="*/ 0 w 49"/>
                <a:gd name="T29" fmla="*/ 1 h 61"/>
                <a:gd name="T30" fmla="*/ 0 w 49"/>
                <a:gd name="T31" fmla="*/ 1 h 61"/>
                <a:gd name="T32" fmla="*/ 0 w 49"/>
                <a:gd name="T33" fmla="*/ 1 h 61"/>
                <a:gd name="T34" fmla="*/ 1 w 49"/>
                <a:gd name="T35" fmla="*/ 1 h 61"/>
                <a:gd name="T36" fmla="*/ 1 w 49"/>
                <a:gd name="T37" fmla="*/ 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61"/>
                <a:gd name="T59" fmla="*/ 49 w 49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61">
                  <a:moveTo>
                    <a:pt x="39" y="0"/>
                  </a:moveTo>
                  <a:lnTo>
                    <a:pt x="49" y="2"/>
                  </a:lnTo>
                  <a:lnTo>
                    <a:pt x="49" y="14"/>
                  </a:lnTo>
                  <a:lnTo>
                    <a:pt x="44" y="22"/>
                  </a:lnTo>
                  <a:lnTo>
                    <a:pt x="39" y="29"/>
                  </a:lnTo>
                  <a:lnTo>
                    <a:pt x="30" y="34"/>
                  </a:lnTo>
                  <a:lnTo>
                    <a:pt x="23" y="39"/>
                  </a:lnTo>
                  <a:lnTo>
                    <a:pt x="20" y="48"/>
                  </a:lnTo>
                  <a:lnTo>
                    <a:pt x="18" y="61"/>
                  </a:lnTo>
                  <a:lnTo>
                    <a:pt x="0" y="61"/>
                  </a:lnTo>
                  <a:lnTo>
                    <a:pt x="3" y="53"/>
                  </a:lnTo>
                  <a:lnTo>
                    <a:pt x="8" y="48"/>
                  </a:lnTo>
                  <a:lnTo>
                    <a:pt x="18" y="34"/>
                  </a:lnTo>
                  <a:lnTo>
                    <a:pt x="20" y="24"/>
                  </a:lnTo>
                  <a:lnTo>
                    <a:pt x="18" y="10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4" name="Freeform 58"/>
            <p:cNvSpPr>
              <a:spLocks/>
            </p:cNvSpPr>
            <p:nvPr/>
          </p:nvSpPr>
          <p:spPr bwMode="auto">
            <a:xfrm>
              <a:off x="4123" y="1784"/>
              <a:ext cx="25" cy="31"/>
            </a:xfrm>
            <a:custGeom>
              <a:avLst/>
              <a:gdLst>
                <a:gd name="T0" fmla="*/ 0 w 49"/>
                <a:gd name="T1" fmla="*/ 0 h 61"/>
                <a:gd name="T2" fmla="*/ 1 w 49"/>
                <a:gd name="T3" fmla="*/ 1 h 61"/>
                <a:gd name="T4" fmla="*/ 1 w 49"/>
                <a:gd name="T5" fmla="*/ 1 h 61"/>
                <a:gd name="T6" fmla="*/ 1 w 49"/>
                <a:gd name="T7" fmla="*/ 1 h 61"/>
                <a:gd name="T8" fmla="*/ 2 w 49"/>
                <a:gd name="T9" fmla="*/ 1 h 61"/>
                <a:gd name="T10" fmla="*/ 2 w 49"/>
                <a:gd name="T11" fmla="*/ 1 h 61"/>
                <a:gd name="T12" fmla="*/ 2 w 49"/>
                <a:gd name="T13" fmla="*/ 1 h 61"/>
                <a:gd name="T14" fmla="*/ 2 w 49"/>
                <a:gd name="T15" fmla="*/ 2 h 61"/>
                <a:gd name="T16" fmla="*/ 2 w 49"/>
                <a:gd name="T17" fmla="*/ 2 h 61"/>
                <a:gd name="T18" fmla="*/ 1 w 49"/>
                <a:gd name="T19" fmla="*/ 2 h 61"/>
                <a:gd name="T20" fmla="*/ 1 w 49"/>
                <a:gd name="T21" fmla="*/ 2 h 61"/>
                <a:gd name="T22" fmla="*/ 2 w 49"/>
                <a:gd name="T23" fmla="*/ 2 h 61"/>
                <a:gd name="T24" fmla="*/ 2 w 49"/>
                <a:gd name="T25" fmla="*/ 2 h 61"/>
                <a:gd name="T26" fmla="*/ 1 w 49"/>
                <a:gd name="T27" fmla="*/ 2 h 61"/>
                <a:gd name="T28" fmla="*/ 1 w 49"/>
                <a:gd name="T29" fmla="*/ 2 h 61"/>
                <a:gd name="T30" fmla="*/ 1 w 49"/>
                <a:gd name="T31" fmla="*/ 2 h 61"/>
                <a:gd name="T32" fmla="*/ 1 w 49"/>
                <a:gd name="T33" fmla="*/ 2 h 61"/>
                <a:gd name="T34" fmla="*/ 1 w 49"/>
                <a:gd name="T35" fmla="*/ 2 h 61"/>
                <a:gd name="T36" fmla="*/ 1 w 49"/>
                <a:gd name="T37" fmla="*/ 2 h 61"/>
                <a:gd name="T38" fmla="*/ 1 w 49"/>
                <a:gd name="T39" fmla="*/ 2 h 61"/>
                <a:gd name="T40" fmla="*/ 1 w 49"/>
                <a:gd name="T41" fmla="*/ 2 h 61"/>
                <a:gd name="T42" fmla="*/ 1 w 49"/>
                <a:gd name="T43" fmla="*/ 2 h 61"/>
                <a:gd name="T44" fmla="*/ 1 w 49"/>
                <a:gd name="T45" fmla="*/ 2 h 61"/>
                <a:gd name="T46" fmla="*/ 1 w 49"/>
                <a:gd name="T47" fmla="*/ 2 h 61"/>
                <a:gd name="T48" fmla="*/ 0 w 49"/>
                <a:gd name="T49" fmla="*/ 2 h 61"/>
                <a:gd name="T50" fmla="*/ 1 w 49"/>
                <a:gd name="T51" fmla="*/ 2 h 61"/>
                <a:gd name="T52" fmla="*/ 1 w 49"/>
                <a:gd name="T53" fmla="*/ 1 h 61"/>
                <a:gd name="T54" fmla="*/ 1 w 49"/>
                <a:gd name="T55" fmla="*/ 1 h 61"/>
                <a:gd name="T56" fmla="*/ 0 w 49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"/>
                <a:gd name="T88" fmla="*/ 0 h 61"/>
                <a:gd name="T89" fmla="*/ 49 w 49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" h="61">
                  <a:moveTo>
                    <a:pt x="0" y="0"/>
                  </a:moveTo>
                  <a:lnTo>
                    <a:pt x="9" y="3"/>
                  </a:lnTo>
                  <a:lnTo>
                    <a:pt x="14" y="8"/>
                  </a:lnTo>
                  <a:lnTo>
                    <a:pt x="27" y="19"/>
                  </a:lnTo>
                  <a:lnTo>
                    <a:pt x="36" y="20"/>
                  </a:lnTo>
                  <a:lnTo>
                    <a:pt x="49" y="19"/>
                  </a:lnTo>
                  <a:lnTo>
                    <a:pt x="46" y="27"/>
                  </a:lnTo>
                  <a:lnTo>
                    <a:pt x="41" y="34"/>
                  </a:lnTo>
                  <a:lnTo>
                    <a:pt x="36" y="39"/>
                  </a:lnTo>
                  <a:lnTo>
                    <a:pt x="32" y="44"/>
                  </a:lnTo>
                  <a:lnTo>
                    <a:pt x="32" y="51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31" y="58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2" y="44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10" y="58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0" y="59"/>
                  </a:lnTo>
                  <a:lnTo>
                    <a:pt x="5" y="42"/>
                  </a:lnTo>
                  <a:lnTo>
                    <a:pt x="7" y="29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Freeform 59"/>
            <p:cNvSpPr>
              <a:spLocks/>
            </p:cNvSpPr>
            <p:nvPr/>
          </p:nvSpPr>
          <p:spPr bwMode="auto">
            <a:xfrm>
              <a:off x="3818" y="1909"/>
              <a:ext cx="11" cy="9"/>
            </a:xfrm>
            <a:custGeom>
              <a:avLst/>
              <a:gdLst>
                <a:gd name="T0" fmla="*/ 1 w 20"/>
                <a:gd name="T1" fmla="*/ 0 h 18"/>
                <a:gd name="T2" fmla="*/ 1 w 20"/>
                <a:gd name="T3" fmla="*/ 1 h 18"/>
                <a:gd name="T4" fmla="*/ 1 w 20"/>
                <a:gd name="T5" fmla="*/ 1 h 18"/>
                <a:gd name="T6" fmla="*/ 1 w 20"/>
                <a:gd name="T7" fmla="*/ 1 h 18"/>
                <a:gd name="T8" fmla="*/ 1 w 20"/>
                <a:gd name="T9" fmla="*/ 1 h 18"/>
                <a:gd name="T10" fmla="*/ 0 w 20"/>
                <a:gd name="T11" fmla="*/ 1 h 18"/>
                <a:gd name="T12" fmla="*/ 1 w 20"/>
                <a:gd name="T13" fmla="*/ 1 h 18"/>
                <a:gd name="T14" fmla="*/ 1 w 20"/>
                <a:gd name="T15" fmla="*/ 1 h 18"/>
                <a:gd name="T16" fmla="*/ 1 w 20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0"/>
                  </a:moveTo>
                  <a:lnTo>
                    <a:pt x="19" y="5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7" y="16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Freeform 60"/>
            <p:cNvSpPr>
              <a:spLocks noEditPoints="1"/>
            </p:cNvSpPr>
            <p:nvPr/>
          </p:nvSpPr>
          <p:spPr bwMode="auto">
            <a:xfrm>
              <a:off x="2378" y="1949"/>
              <a:ext cx="628" cy="324"/>
            </a:xfrm>
            <a:custGeom>
              <a:avLst/>
              <a:gdLst>
                <a:gd name="T0" fmla="*/ 4 w 1258"/>
                <a:gd name="T1" fmla="*/ 13 h 649"/>
                <a:gd name="T2" fmla="*/ 14 w 1258"/>
                <a:gd name="T3" fmla="*/ 11 h 649"/>
                <a:gd name="T4" fmla="*/ 29 w 1258"/>
                <a:gd name="T5" fmla="*/ 10 h 649"/>
                <a:gd name="T6" fmla="*/ 19 w 1258"/>
                <a:gd name="T7" fmla="*/ 10 h 649"/>
                <a:gd name="T8" fmla="*/ 13 w 1258"/>
                <a:gd name="T9" fmla="*/ 9 h 649"/>
                <a:gd name="T10" fmla="*/ 29 w 1258"/>
                <a:gd name="T11" fmla="*/ 7 h 649"/>
                <a:gd name="T12" fmla="*/ 35 w 1258"/>
                <a:gd name="T13" fmla="*/ 5 h 649"/>
                <a:gd name="T14" fmla="*/ 37 w 1258"/>
                <a:gd name="T15" fmla="*/ 2 h 649"/>
                <a:gd name="T16" fmla="*/ 29 w 1258"/>
                <a:gd name="T17" fmla="*/ 0 h 649"/>
                <a:gd name="T18" fmla="*/ 33 w 1258"/>
                <a:gd name="T19" fmla="*/ 1 h 649"/>
                <a:gd name="T20" fmla="*/ 38 w 1258"/>
                <a:gd name="T21" fmla="*/ 3 h 649"/>
                <a:gd name="T22" fmla="*/ 39 w 1258"/>
                <a:gd name="T23" fmla="*/ 3 h 649"/>
                <a:gd name="T24" fmla="*/ 38 w 1258"/>
                <a:gd name="T25" fmla="*/ 9 h 649"/>
                <a:gd name="T26" fmla="*/ 36 w 1258"/>
                <a:gd name="T27" fmla="*/ 12 h 649"/>
                <a:gd name="T28" fmla="*/ 35 w 1258"/>
                <a:gd name="T29" fmla="*/ 14 h 649"/>
                <a:gd name="T30" fmla="*/ 33 w 1258"/>
                <a:gd name="T31" fmla="*/ 13 h 649"/>
                <a:gd name="T32" fmla="*/ 32 w 1258"/>
                <a:gd name="T33" fmla="*/ 10 h 649"/>
                <a:gd name="T34" fmla="*/ 33 w 1258"/>
                <a:gd name="T35" fmla="*/ 9 h 649"/>
                <a:gd name="T36" fmla="*/ 33 w 1258"/>
                <a:gd name="T37" fmla="*/ 7 h 649"/>
                <a:gd name="T38" fmla="*/ 31 w 1258"/>
                <a:gd name="T39" fmla="*/ 8 h 649"/>
                <a:gd name="T40" fmla="*/ 29 w 1258"/>
                <a:gd name="T41" fmla="*/ 11 h 649"/>
                <a:gd name="T42" fmla="*/ 22 w 1258"/>
                <a:gd name="T43" fmla="*/ 16 h 649"/>
                <a:gd name="T44" fmla="*/ 21 w 1258"/>
                <a:gd name="T45" fmla="*/ 17 h 649"/>
                <a:gd name="T46" fmla="*/ 19 w 1258"/>
                <a:gd name="T47" fmla="*/ 18 h 649"/>
                <a:gd name="T48" fmla="*/ 14 w 1258"/>
                <a:gd name="T49" fmla="*/ 18 h 649"/>
                <a:gd name="T50" fmla="*/ 14 w 1258"/>
                <a:gd name="T51" fmla="*/ 12 h 649"/>
                <a:gd name="T52" fmla="*/ 13 w 1258"/>
                <a:gd name="T53" fmla="*/ 13 h 649"/>
                <a:gd name="T54" fmla="*/ 11 w 1258"/>
                <a:gd name="T55" fmla="*/ 14 h 649"/>
                <a:gd name="T56" fmla="*/ 9 w 1258"/>
                <a:gd name="T57" fmla="*/ 15 h 649"/>
                <a:gd name="T58" fmla="*/ 7 w 1258"/>
                <a:gd name="T59" fmla="*/ 15 h 649"/>
                <a:gd name="T60" fmla="*/ 4 w 1258"/>
                <a:gd name="T61" fmla="*/ 17 h 649"/>
                <a:gd name="T62" fmla="*/ 1 w 1258"/>
                <a:gd name="T63" fmla="*/ 18 h 649"/>
                <a:gd name="T64" fmla="*/ 0 w 1258"/>
                <a:gd name="T65" fmla="*/ 14 h 649"/>
                <a:gd name="T66" fmla="*/ 1 w 1258"/>
                <a:gd name="T67" fmla="*/ 13 h 649"/>
                <a:gd name="T68" fmla="*/ 3 w 1258"/>
                <a:gd name="T69" fmla="*/ 13 h 649"/>
                <a:gd name="T70" fmla="*/ 5 w 1258"/>
                <a:gd name="T71" fmla="*/ 12 h 649"/>
                <a:gd name="T72" fmla="*/ 8 w 1258"/>
                <a:gd name="T73" fmla="*/ 11 h 649"/>
                <a:gd name="T74" fmla="*/ 11 w 1258"/>
                <a:gd name="T75" fmla="*/ 10 h 649"/>
                <a:gd name="T76" fmla="*/ 15 w 1258"/>
                <a:gd name="T77" fmla="*/ 8 h 649"/>
                <a:gd name="T78" fmla="*/ 16 w 1258"/>
                <a:gd name="T79" fmla="*/ 9 h 649"/>
                <a:gd name="T80" fmla="*/ 18 w 1258"/>
                <a:gd name="T81" fmla="*/ 8 h 649"/>
                <a:gd name="T82" fmla="*/ 19 w 1258"/>
                <a:gd name="T83" fmla="*/ 9 h 649"/>
                <a:gd name="T84" fmla="*/ 20 w 1258"/>
                <a:gd name="T85" fmla="*/ 9 h 649"/>
                <a:gd name="T86" fmla="*/ 19 w 1258"/>
                <a:gd name="T87" fmla="*/ 11 h 649"/>
                <a:gd name="T88" fmla="*/ 19 w 1258"/>
                <a:gd name="T89" fmla="*/ 14 h 649"/>
                <a:gd name="T90" fmla="*/ 19 w 1258"/>
                <a:gd name="T91" fmla="*/ 13 h 649"/>
                <a:gd name="T92" fmla="*/ 20 w 1258"/>
                <a:gd name="T93" fmla="*/ 12 h 649"/>
                <a:gd name="T94" fmla="*/ 21 w 1258"/>
                <a:gd name="T95" fmla="*/ 12 h 649"/>
                <a:gd name="T96" fmla="*/ 22 w 1258"/>
                <a:gd name="T97" fmla="*/ 13 h 649"/>
                <a:gd name="T98" fmla="*/ 23 w 1258"/>
                <a:gd name="T99" fmla="*/ 12 h 649"/>
                <a:gd name="T100" fmla="*/ 23 w 1258"/>
                <a:gd name="T101" fmla="*/ 11 h 649"/>
                <a:gd name="T102" fmla="*/ 25 w 1258"/>
                <a:gd name="T103" fmla="*/ 10 h 649"/>
                <a:gd name="T104" fmla="*/ 25 w 1258"/>
                <a:gd name="T105" fmla="*/ 9 h 649"/>
                <a:gd name="T106" fmla="*/ 27 w 1258"/>
                <a:gd name="T107" fmla="*/ 8 h 649"/>
                <a:gd name="T108" fmla="*/ 28 w 1258"/>
                <a:gd name="T109" fmla="*/ 7 h 649"/>
                <a:gd name="T110" fmla="*/ 28 w 1258"/>
                <a:gd name="T111" fmla="*/ 6 h 649"/>
                <a:gd name="T112" fmla="*/ 30 w 1258"/>
                <a:gd name="T113" fmla="*/ 5 h 649"/>
                <a:gd name="T114" fmla="*/ 32 w 1258"/>
                <a:gd name="T115" fmla="*/ 4 h 649"/>
                <a:gd name="T116" fmla="*/ 31 w 1258"/>
                <a:gd name="T117" fmla="*/ 3 h 649"/>
                <a:gd name="T118" fmla="*/ 28 w 1258"/>
                <a:gd name="T119" fmla="*/ 3 h 649"/>
                <a:gd name="T120" fmla="*/ 26 w 1258"/>
                <a:gd name="T121" fmla="*/ 1 h 649"/>
                <a:gd name="T122" fmla="*/ 25 w 1258"/>
                <a:gd name="T123" fmla="*/ 1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58"/>
                <a:gd name="T187" fmla="*/ 0 h 649"/>
                <a:gd name="T188" fmla="*/ 1258 w 1258"/>
                <a:gd name="T189" fmla="*/ 649 h 6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58" h="649">
                  <a:moveTo>
                    <a:pt x="1097" y="448"/>
                  </a:moveTo>
                  <a:lnTo>
                    <a:pt x="1097" y="459"/>
                  </a:lnTo>
                  <a:lnTo>
                    <a:pt x="1107" y="459"/>
                  </a:lnTo>
                  <a:lnTo>
                    <a:pt x="1107" y="448"/>
                  </a:lnTo>
                  <a:lnTo>
                    <a:pt x="1097" y="448"/>
                  </a:lnTo>
                  <a:close/>
                  <a:moveTo>
                    <a:pt x="688" y="438"/>
                  </a:moveTo>
                  <a:lnTo>
                    <a:pt x="688" y="448"/>
                  </a:lnTo>
                  <a:lnTo>
                    <a:pt x="698" y="448"/>
                  </a:lnTo>
                  <a:lnTo>
                    <a:pt x="698" y="438"/>
                  </a:lnTo>
                  <a:lnTo>
                    <a:pt x="688" y="438"/>
                  </a:lnTo>
                  <a:close/>
                  <a:moveTo>
                    <a:pt x="140" y="409"/>
                  </a:moveTo>
                  <a:lnTo>
                    <a:pt x="140" y="420"/>
                  </a:lnTo>
                  <a:lnTo>
                    <a:pt x="150" y="420"/>
                  </a:lnTo>
                  <a:lnTo>
                    <a:pt x="150" y="409"/>
                  </a:lnTo>
                  <a:lnTo>
                    <a:pt x="140" y="409"/>
                  </a:lnTo>
                  <a:close/>
                  <a:moveTo>
                    <a:pt x="219" y="379"/>
                  </a:moveTo>
                  <a:lnTo>
                    <a:pt x="219" y="389"/>
                  </a:lnTo>
                  <a:lnTo>
                    <a:pt x="229" y="389"/>
                  </a:lnTo>
                  <a:lnTo>
                    <a:pt x="229" y="379"/>
                  </a:lnTo>
                  <a:lnTo>
                    <a:pt x="219" y="379"/>
                  </a:lnTo>
                  <a:close/>
                  <a:moveTo>
                    <a:pt x="309" y="369"/>
                  </a:moveTo>
                  <a:lnTo>
                    <a:pt x="309" y="379"/>
                  </a:lnTo>
                  <a:lnTo>
                    <a:pt x="319" y="379"/>
                  </a:lnTo>
                  <a:lnTo>
                    <a:pt x="319" y="369"/>
                  </a:lnTo>
                  <a:lnTo>
                    <a:pt x="309" y="369"/>
                  </a:lnTo>
                  <a:close/>
                  <a:moveTo>
                    <a:pt x="479" y="358"/>
                  </a:moveTo>
                  <a:lnTo>
                    <a:pt x="479" y="369"/>
                  </a:lnTo>
                  <a:lnTo>
                    <a:pt x="489" y="369"/>
                  </a:lnTo>
                  <a:lnTo>
                    <a:pt x="489" y="358"/>
                  </a:lnTo>
                  <a:lnTo>
                    <a:pt x="479" y="358"/>
                  </a:lnTo>
                  <a:close/>
                  <a:moveTo>
                    <a:pt x="1168" y="338"/>
                  </a:moveTo>
                  <a:lnTo>
                    <a:pt x="1168" y="348"/>
                  </a:lnTo>
                  <a:lnTo>
                    <a:pt x="1176" y="348"/>
                  </a:lnTo>
                  <a:lnTo>
                    <a:pt x="1176" y="338"/>
                  </a:lnTo>
                  <a:lnTo>
                    <a:pt x="1168" y="338"/>
                  </a:lnTo>
                  <a:close/>
                  <a:moveTo>
                    <a:pt x="927" y="338"/>
                  </a:moveTo>
                  <a:lnTo>
                    <a:pt x="927" y="348"/>
                  </a:lnTo>
                  <a:lnTo>
                    <a:pt x="937" y="348"/>
                  </a:lnTo>
                  <a:lnTo>
                    <a:pt x="937" y="338"/>
                  </a:lnTo>
                  <a:lnTo>
                    <a:pt x="927" y="338"/>
                  </a:lnTo>
                  <a:close/>
                  <a:moveTo>
                    <a:pt x="839" y="338"/>
                  </a:moveTo>
                  <a:lnTo>
                    <a:pt x="830" y="342"/>
                  </a:lnTo>
                  <a:lnTo>
                    <a:pt x="825" y="345"/>
                  </a:lnTo>
                  <a:lnTo>
                    <a:pt x="820" y="352"/>
                  </a:lnTo>
                  <a:lnTo>
                    <a:pt x="818" y="358"/>
                  </a:lnTo>
                  <a:lnTo>
                    <a:pt x="825" y="357"/>
                  </a:lnTo>
                  <a:lnTo>
                    <a:pt x="835" y="347"/>
                  </a:lnTo>
                  <a:lnTo>
                    <a:pt x="839" y="338"/>
                  </a:lnTo>
                  <a:close/>
                  <a:moveTo>
                    <a:pt x="608" y="330"/>
                  </a:moveTo>
                  <a:lnTo>
                    <a:pt x="608" y="338"/>
                  </a:lnTo>
                  <a:lnTo>
                    <a:pt x="618" y="338"/>
                  </a:lnTo>
                  <a:lnTo>
                    <a:pt x="618" y="330"/>
                  </a:lnTo>
                  <a:lnTo>
                    <a:pt x="608" y="330"/>
                  </a:lnTo>
                  <a:close/>
                  <a:moveTo>
                    <a:pt x="857" y="299"/>
                  </a:moveTo>
                  <a:lnTo>
                    <a:pt x="857" y="309"/>
                  </a:lnTo>
                  <a:lnTo>
                    <a:pt x="868" y="309"/>
                  </a:lnTo>
                  <a:lnTo>
                    <a:pt x="868" y="299"/>
                  </a:lnTo>
                  <a:lnTo>
                    <a:pt x="857" y="299"/>
                  </a:lnTo>
                  <a:close/>
                  <a:moveTo>
                    <a:pt x="608" y="299"/>
                  </a:moveTo>
                  <a:lnTo>
                    <a:pt x="608" y="319"/>
                  </a:lnTo>
                  <a:lnTo>
                    <a:pt x="618" y="319"/>
                  </a:lnTo>
                  <a:lnTo>
                    <a:pt x="618" y="299"/>
                  </a:lnTo>
                  <a:lnTo>
                    <a:pt x="608" y="299"/>
                  </a:lnTo>
                  <a:close/>
                  <a:moveTo>
                    <a:pt x="420" y="299"/>
                  </a:moveTo>
                  <a:lnTo>
                    <a:pt x="420" y="309"/>
                  </a:lnTo>
                  <a:lnTo>
                    <a:pt x="430" y="309"/>
                  </a:lnTo>
                  <a:lnTo>
                    <a:pt x="430" y="299"/>
                  </a:lnTo>
                  <a:lnTo>
                    <a:pt x="420" y="299"/>
                  </a:lnTo>
                  <a:close/>
                  <a:moveTo>
                    <a:pt x="1097" y="229"/>
                  </a:moveTo>
                  <a:lnTo>
                    <a:pt x="1097" y="240"/>
                  </a:lnTo>
                  <a:lnTo>
                    <a:pt x="1107" y="240"/>
                  </a:lnTo>
                  <a:lnTo>
                    <a:pt x="1107" y="229"/>
                  </a:lnTo>
                  <a:lnTo>
                    <a:pt x="1097" y="229"/>
                  </a:lnTo>
                  <a:close/>
                  <a:moveTo>
                    <a:pt x="937" y="229"/>
                  </a:moveTo>
                  <a:lnTo>
                    <a:pt x="937" y="240"/>
                  </a:lnTo>
                  <a:lnTo>
                    <a:pt x="947" y="240"/>
                  </a:lnTo>
                  <a:lnTo>
                    <a:pt x="947" y="229"/>
                  </a:lnTo>
                  <a:lnTo>
                    <a:pt x="937" y="229"/>
                  </a:lnTo>
                  <a:close/>
                  <a:moveTo>
                    <a:pt x="1197" y="209"/>
                  </a:moveTo>
                  <a:lnTo>
                    <a:pt x="1197" y="219"/>
                  </a:lnTo>
                  <a:lnTo>
                    <a:pt x="1207" y="219"/>
                  </a:lnTo>
                  <a:lnTo>
                    <a:pt x="1207" y="209"/>
                  </a:lnTo>
                  <a:lnTo>
                    <a:pt x="1197" y="209"/>
                  </a:lnTo>
                  <a:close/>
                  <a:moveTo>
                    <a:pt x="1148" y="179"/>
                  </a:moveTo>
                  <a:lnTo>
                    <a:pt x="1139" y="182"/>
                  </a:lnTo>
                  <a:lnTo>
                    <a:pt x="1134" y="185"/>
                  </a:lnTo>
                  <a:lnTo>
                    <a:pt x="1129" y="192"/>
                  </a:lnTo>
                  <a:lnTo>
                    <a:pt x="1127" y="199"/>
                  </a:lnTo>
                  <a:lnTo>
                    <a:pt x="1134" y="197"/>
                  </a:lnTo>
                  <a:lnTo>
                    <a:pt x="1139" y="194"/>
                  </a:lnTo>
                  <a:lnTo>
                    <a:pt x="1142" y="190"/>
                  </a:lnTo>
                  <a:lnTo>
                    <a:pt x="1146" y="185"/>
                  </a:lnTo>
                  <a:lnTo>
                    <a:pt x="1148" y="179"/>
                  </a:lnTo>
                  <a:close/>
                  <a:moveTo>
                    <a:pt x="1037" y="160"/>
                  </a:moveTo>
                  <a:lnTo>
                    <a:pt x="1037" y="170"/>
                  </a:lnTo>
                  <a:lnTo>
                    <a:pt x="1047" y="170"/>
                  </a:lnTo>
                  <a:lnTo>
                    <a:pt x="1047" y="160"/>
                  </a:lnTo>
                  <a:lnTo>
                    <a:pt x="1037" y="160"/>
                  </a:lnTo>
                  <a:close/>
                  <a:moveTo>
                    <a:pt x="1078" y="119"/>
                  </a:moveTo>
                  <a:lnTo>
                    <a:pt x="1078" y="129"/>
                  </a:lnTo>
                  <a:lnTo>
                    <a:pt x="1088" y="129"/>
                  </a:lnTo>
                  <a:lnTo>
                    <a:pt x="1088" y="119"/>
                  </a:lnTo>
                  <a:lnTo>
                    <a:pt x="1078" y="119"/>
                  </a:lnTo>
                  <a:close/>
                  <a:moveTo>
                    <a:pt x="1187" y="80"/>
                  </a:moveTo>
                  <a:lnTo>
                    <a:pt x="1187" y="90"/>
                  </a:lnTo>
                  <a:lnTo>
                    <a:pt x="1197" y="90"/>
                  </a:lnTo>
                  <a:lnTo>
                    <a:pt x="1197" y="80"/>
                  </a:lnTo>
                  <a:lnTo>
                    <a:pt x="1187" y="80"/>
                  </a:lnTo>
                  <a:close/>
                  <a:moveTo>
                    <a:pt x="918" y="0"/>
                  </a:moveTo>
                  <a:lnTo>
                    <a:pt x="927" y="2"/>
                  </a:lnTo>
                  <a:lnTo>
                    <a:pt x="937" y="10"/>
                  </a:lnTo>
                  <a:lnTo>
                    <a:pt x="937" y="9"/>
                  </a:lnTo>
                  <a:lnTo>
                    <a:pt x="939" y="9"/>
                  </a:lnTo>
                  <a:lnTo>
                    <a:pt x="941" y="10"/>
                  </a:lnTo>
                  <a:lnTo>
                    <a:pt x="944" y="10"/>
                  </a:lnTo>
                  <a:lnTo>
                    <a:pt x="947" y="12"/>
                  </a:lnTo>
                  <a:lnTo>
                    <a:pt x="952" y="14"/>
                  </a:lnTo>
                  <a:lnTo>
                    <a:pt x="956" y="16"/>
                  </a:lnTo>
                  <a:lnTo>
                    <a:pt x="959" y="19"/>
                  </a:lnTo>
                  <a:lnTo>
                    <a:pt x="957" y="19"/>
                  </a:lnTo>
                  <a:lnTo>
                    <a:pt x="978" y="21"/>
                  </a:lnTo>
                  <a:lnTo>
                    <a:pt x="1000" y="19"/>
                  </a:lnTo>
                  <a:lnTo>
                    <a:pt x="1017" y="19"/>
                  </a:lnTo>
                  <a:lnTo>
                    <a:pt x="1017" y="21"/>
                  </a:lnTo>
                  <a:lnTo>
                    <a:pt x="1020" y="24"/>
                  </a:lnTo>
                  <a:lnTo>
                    <a:pt x="1029" y="27"/>
                  </a:lnTo>
                  <a:lnTo>
                    <a:pt x="1039" y="31"/>
                  </a:lnTo>
                  <a:lnTo>
                    <a:pt x="1049" y="33"/>
                  </a:lnTo>
                  <a:lnTo>
                    <a:pt x="1058" y="29"/>
                  </a:lnTo>
                  <a:lnTo>
                    <a:pt x="1058" y="50"/>
                  </a:lnTo>
                  <a:lnTo>
                    <a:pt x="1068" y="43"/>
                  </a:lnTo>
                  <a:lnTo>
                    <a:pt x="1083" y="39"/>
                  </a:lnTo>
                  <a:lnTo>
                    <a:pt x="1117" y="39"/>
                  </a:lnTo>
                  <a:lnTo>
                    <a:pt x="1117" y="60"/>
                  </a:lnTo>
                  <a:lnTo>
                    <a:pt x="1148" y="60"/>
                  </a:lnTo>
                  <a:lnTo>
                    <a:pt x="1175" y="61"/>
                  </a:lnTo>
                  <a:lnTo>
                    <a:pt x="1200" y="68"/>
                  </a:lnTo>
                  <a:lnTo>
                    <a:pt x="1224" y="75"/>
                  </a:lnTo>
                  <a:lnTo>
                    <a:pt x="1248" y="80"/>
                  </a:lnTo>
                  <a:lnTo>
                    <a:pt x="1248" y="92"/>
                  </a:lnTo>
                  <a:lnTo>
                    <a:pt x="1246" y="102"/>
                  </a:lnTo>
                  <a:lnTo>
                    <a:pt x="1243" y="109"/>
                  </a:lnTo>
                  <a:lnTo>
                    <a:pt x="1237" y="114"/>
                  </a:lnTo>
                  <a:lnTo>
                    <a:pt x="1241" y="121"/>
                  </a:lnTo>
                  <a:lnTo>
                    <a:pt x="1243" y="119"/>
                  </a:lnTo>
                  <a:lnTo>
                    <a:pt x="1244" y="119"/>
                  </a:lnTo>
                  <a:lnTo>
                    <a:pt x="1244" y="116"/>
                  </a:lnTo>
                  <a:lnTo>
                    <a:pt x="1246" y="112"/>
                  </a:lnTo>
                  <a:lnTo>
                    <a:pt x="1248" y="111"/>
                  </a:lnTo>
                  <a:lnTo>
                    <a:pt x="1251" y="109"/>
                  </a:lnTo>
                  <a:lnTo>
                    <a:pt x="1253" y="107"/>
                  </a:lnTo>
                  <a:lnTo>
                    <a:pt x="1256" y="109"/>
                  </a:lnTo>
                  <a:lnTo>
                    <a:pt x="1258" y="112"/>
                  </a:lnTo>
                  <a:lnTo>
                    <a:pt x="1258" y="116"/>
                  </a:lnTo>
                  <a:lnTo>
                    <a:pt x="1254" y="119"/>
                  </a:lnTo>
                  <a:lnTo>
                    <a:pt x="1253" y="119"/>
                  </a:lnTo>
                  <a:lnTo>
                    <a:pt x="1251" y="121"/>
                  </a:lnTo>
                  <a:lnTo>
                    <a:pt x="1249" y="121"/>
                  </a:lnTo>
                  <a:lnTo>
                    <a:pt x="1248" y="123"/>
                  </a:lnTo>
                  <a:lnTo>
                    <a:pt x="1246" y="123"/>
                  </a:lnTo>
                  <a:lnTo>
                    <a:pt x="1246" y="126"/>
                  </a:lnTo>
                  <a:lnTo>
                    <a:pt x="1248" y="129"/>
                  </a:lnTo>
                  <a:lnTo>
                    <a:pt x="1254" y="155"/>
                  </a:lnTo>
                  <a:lnTo>
                    <a:pt x="1253" y="182"/>
                  </a:lnTo>
                  <a:lnTo>
                    <a:pt x="1246" y="211"/>
                  </a:lnTo>
                  <a:lnTo>
                    <a:pt x="1237" y="240"/>
                  </a:lnTo>
                  <a:lnTo>
                    <a:pt x="1231" y="270"/>
                  </a:lnTo>
                  <a:lnTo>
                    <a:pt x="1227" y="299"/>
                  </a:lnTo>
                  <a:lnTo>
                    <a:pt x="1219" y="301"/>
                  </a:lnTo>
                  <a:lnTo>
                    <a:pt x="1214" y="306"/>
                  </a:lnTo>
                  <a:lnTo>
                    <a:pt x="1210" y="313"/>
                  </a:lnTo>
                  <a:lnTo>
                    <a:pt x="1205" y="318"/>
                  </a:lnTo>
                  <a:lnTo>
                    <a:pt x="1197" y="319"/>
                  </a:lnTo>
                  <a:lnTo>
                    <a:pt x="1197" y="358"/>
                  </a:lnTo>
                  <a:lnTo>
                    <a:pt x="1188" y="360"/>
                  </a:lnTo>
                  <a:lnTo>
                    <a:pt x="1185" y="365"/>
                  </a:lnTo>
                  <a:lnTo>
                    <a:pt x="1180" y="372"/>
                  </a:lnTo>
                  <a:lnTo>
                    <a:pt x="1176" y="377"/>
                  </a:lnTo>
                  <a:lnTo>
                    <a:pt x="1168" y="379"/>
                  </a:lnTo>
                  <a:lnTo>
                    <a:pt x="1166" y="382"/>
                  </a:lnTo>
                  <a:lnTo>
                    <a:pt x="1166" y="386"/>
                  </a:lnTo>
                  <a:lnTo>
                    <a:pt x="1168" y="387"/>
                  </a:lnTo>
                  <a:lnTo>
                    <a:pt x="1170" y="387"/>
                  </a:lnTo>
                  <a:lnTo>
                    <a:pt x="1171" y="389"/>
                  </a:lnTo>
                  <a:lnTo>
                    <a:pt x="1173" y="389"/>
                  </a:lnTo>
                  <a:lnTo>
                    <a:pt x="1175" y="391"/>
                  </a:lnTo>
                  <a:lnTo>
                    <a:pt x="1176" y="391"/>
                  </a:lnTo>
                  <a:lnTo>
                    <a:pt x="1178" y="392"/>
                  </a:lnTo>
                  <a:lnTo>
                    <a:pt x="1178" y="396"/>
                  </a:lnTo>
                  <a:lnTo>
                    <a:pt x="1176" y="399"/>
                  </a:lnTo>
                  <a:lnTo>
                    <a:pt x="1158" y="399"/>
                  </a:lnTo>
                  <a:lnTo>
                    <a:pt x="1154" y="418"/>
                  </a:lnTo>
                  <a:lnTo>
                    <a:pt x="1148" y="431"/>
                  </a:lnTo>
                  <a:lnTo>
                    <a:pt x="1137" y="445"/>
                  </a:lnTo>
                  <a:lnTo>
                    <a:pt x="1131" y="460"/>
                  </a:lnTo>
                  <a:lnTo>
                    <a:pt x="1127" y="479"/>
                  </a:lnTo>
                  <a:lnTo>
                    <a:pt x="1110" y="481"/>
                  </a:lnTo>
                  <a:lnTo>
                    <a:pt x="1097" y="477"/>
                  </a:lnTo>
                  <a:lnTo>
                    <a:pt x="1086" y="472"/>
                  </a:lnTo>
                  <a:lnTo>
                    <a:pt x="1078" y="465"/>
                  </a:lnTo>
                  <a:lnTo>
                    <a:pt x="1068" y="459"/>
                  </a:lnTo>
                  <a:lnTo>
                    <a:pt x="1068" y="420"/>
                  </a:lnTo>
                  <a:lnTo>
                    <a:pt x="1064" y="418"/>
                  </a:lnTo>
                  <a:lnTo>
                    <a:pt x="1061" y="418"/>
                  </a:lnTo>
                  <a:lnTo>
                    <a:pt x="1059" y="420"/>
                  </a:lnTo>
                  <a:lnTo>
                    <a:pt x="1059" y="421"/>
                  </a:lnTo>
                  <a:lnTo>
                    <a:pt x="1058" y="421"/>
                  </a:lnTo>
                  <a:lnTo>
                    <a:pt x="1058" y="425"/>
                  </a:lnTo>
                  <a:lnTo>
                    <a:pt x="1056" y="426"/>
                  </a:lnTo>
                  <a:lnTo>
                    <a:pt x="1056" y="428"/>
                  </a:lnTo>
                  <a:lnTo>
                    <a:pt x="1054" y="430"/>
                  </a:lnTo>
                  <a:lnTo>
                    <a:pt x="1051" y="430"/>
                  </a:lnTo>
                  <a:lnTo>
                    <a:pt x="1047" y="428"/>
                  </a:lnTo>
                  <a:lnTo>
                    <a:pt x="1049" y="415"/>
                  </a:lnTo>
                  <a:lnTo>
                    <a:pt x="1042" y="398"/>
                  </a:lnTo>
                  <a:lnTo>
                    <a:pt x="1037" y="389"/>
                  </a:lnTo>
                  <a:lnTo>
                    <a:pt x="1051" y="362"/>
                  </a:lnTo>
                  <a:lnTo>
                    <a:pt x="1056" y="348"/>
                  </a:lnTo>
                  <a:lnTo>
                    <a:pt x="1056" y="333"/>
                  </a:lnTo>
                  <a:lnTo>
                    <a:pt x="1047" y="319"/>
                  </a:lnTo>
                  <a:lnTo>
                    <a:pt x="1056" y="326"/>
                  </a:lnTo>
                  <a:lnTo>
                    <a:pt x="1063" y="326"/>
                  </a:lnTo>
                  <a:lnTo>
                    <a:pt x="1068" y="323"/>
                  </a:lnTo>
                  <a:lnTo>
                    <a:pt x="1073" y="318"/>
                  </a:lnTo>
                  <a:lnTo>
                    <a:pt x="1080" y="313"/>
                  </a:lnTo>
                  <a:lnTo>
                    <a:pt x="1088" y="309"/>
                  </a:lnTo>
                  <a:lnTo>
                    <a:pt x="1088" y="301"/>
                  </a:lnTo>
                  <a:lnTo>
                    <a:pt x="1086" y="301"/>
                  </a:lnTo>
                  <a:lnTo>
                    <a:pt x="1083" y="299"/>
                  </a:lnTo>
                  <a:lnTo>
                    <a:pt x="1081" y="299"/>
                  </a:lnTo>
                  <a:lnTo>
                    <a:pt x="1080" y="297"/>
                  </a:lnTo>
                  <a:lnTo>
                    <a:pt x="1078" y="297"/>
                  </a:lnTo>
                  <a:lnTo>
                    <a:pt x="1076" y="296"/>
                  </a:lnTo>
                  <a:lnTo>
                    <a:pt x="1076" y="292"/>
                  </a:lnTo>
                  <a:lnTo>
                    <a:pt x="1078" y="289"/>
                  </a:lnTo>
                  <a:lnTo>
                    <a:pt x="1086" y="282"/>
                  </a:lnTo>
                  <a:lnTo>
                    <a:pt x="1093" y="272"/>
                  </a:lnTo>
                  <a:lnTo>
                    <a:pt x="1098" y="262"/>
                  </a:lnTo>
                  <a:lnTo>
                    <a:pt x="1107" y="255"/>
                  </a:lnTo>
                  <a:lnTo>
                    <a:pt x="1103" y="253"/>
                  </a:lnTo>
                  <a:lnTo>
                    <a:pt x="1095" y="255"/>
                  </a:lnTo>
                  <a:lnTo>
                    <a:pt x="1086" y="258"/>
                  </a:lnTo>
                  <a:lnTo>
                    <a:pt x="1076" y="260"/>
                  </a:lnTo>
                  <a:lnTo>
                    <a:pt x="1068" y="258"/>
                  </a:lnTo>
                  <a:lnTo>
                    <a:pt x="1063" y="250"/>
                  </a:lnTo>
                  <a:lnTo>
                    <a:pt x="1061" y="252"/>
                  </a:lnTo>
                  <a:lnTo>
                    <a:pt x="1059" y="255"/>
                  </a:lnTo>
                  <a:lnTo>
                    <a:pt x="1058" y="257"/>
                  </a:lnTo>
                  <a:lnTo>
                    <a:pt x="1058" y="260"/>
                  </a:lnTo>
                  <a:lnTo>
                    <a:pt x="1054" y="267"/>
                  </a:lnTo>
                  <a:lnTo>
                    <a:pt x="1051" y="270"/>
                  </a:lnTo>
                  <a:lnTo>
                    <a:pt x="1042" y="270"/>
                  </a:lnTo>
                  <a:lnTo>
                    <a:pt x="1037" y="269"/>
                  </a:lnTo>
                  <a:lnTo>
                    <a:pt x="1037" y="289"/>
                  </a:lnTo>
                  <a:lnTo>
                    <a:pt x="1032" y="289"/>
                  </a:lnTo>
                  <a:lnTo>
                    <a:pt x="1029" y="285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5" y="279"/>
                  </a:lnTo>
                  <a:lnTo>
                    <a:pt x="1022" y="279"/>
                  </a:lnTo>
                  <a:lnTo>
                    <a:pt x="1017" y="294"/>
                  </a:lnTo>
                  <a:lnTo>
                    <a:pt x="1008" y="308"/>
                  </a:lnTo>
                  <a:lnTo>
                    <a:pt x="991" y="331"/>
                  </a:lnTo>
                  <a:lnTo>
                    <a:pt x="988" y="348"/>
                  </a:lnTo>
                  <a:lnTo>
                    <a:pt x="964" y="353"/>
                  </a:lnTo>
                  <a:lnTo>
                    <a:pt x="944" y="362"/>
                  </a:lnTo>
                  <a:lnTo>
                    <a:pt x="924" y="369"/>
                  </a:lnTo>
                  <a:lnTo>
                    <a:pt x="915" y="384"/>
                  </a:lnTo>
                  <a:lnTo>
                    <a:pt x="908" y="399"/>
                  </a:lnTo>
                  <a:lnTo>
                    <a:pt x="917" y="398"/>
                  </a:lnTo>
                  <a:lnTo>
                    <a:pt x="920" y="392"/>
                  </a:lnTo>
                  <a:lnTo>
                    <a:pt x="925" y="386"/>
                  </a:lnTo>
                  <a:lnTo>
                    <a:pt x="929" y="381"/>
                  </a:lnTo>
                  <a:lnTo>
                    <a:pt x="937" y="379"/>
                  </a:lnTo>
                  <a:lnTo>
                    <a:pt x="918" y="401"/>
                  </a:lnTo>
                  <a:lnTo>
                    <a:pt x="896" y="421"/>
                  </a:lnTo>
                  <a:lnTo>
                    <a:pt x="871" y="437"/>
                  </a:lnTo>
                  <a:lnTo>
                    <a:pt x="820" y="471"/>
                  </a:lnTo>
                  <a:lnTo>
                    <a:pt x="798" y="489"/>
                  </a:lnTo>
                  <a:lnTo>
                    <a:pt x="773" y="489"/>
                  </a:lnTo>
                  <a:lnTo>
                    <a:pt x="764" y="504"/>
                  </a:lnTo>
                  <a:lnTo>
                    <a:pt x="749" y="515"/>
                  </a:lnTo>
                  <a:lnTo>
                    <a:pt x="728" y="518"/>
                  </a:lnTo>
                  <a:lnTo>
                    <a:pt x="727" y="521"/>
                  </a:lnTo>
                  <a:lnTo>
                    <a:pt x="727" y="525"/>
                  </a:lnTo>
                  <a:lnTo>
                    <a:pt x="730" y="528"/>
                  </a:lnTo>
                  <a:lnTo>
                    <a:pt x="732" y="528"/>
                  </a:lnTo>
                  <a:lnTo>
                    <a:pt x="733" y="530"/>
                  </a:lnTo>
                  <a:lnTo>
                    <a:pt x="737" y="530"/>
                  </a:lnTo>
                  <a:lnTo>
                    <a:pt x="739" y="532"/>
                  </a:lnTo>
                  <a:lnTo>
                    <a:pt x="739" y="538"/>
                  </a:lnTo>
                  <a:lnTo>
                    <a:pt x="715" y="544"/>
                  </a:lnTo>
                  <a:lnTo>
                    <a:pt x="693" y="549"/>
                  </a:lnTo>
                  <a:lnTo>
                    <a:pt x="691" y="550"/>
                  </a:lnTo>
                  <a:lnTo>
                    <a:pt x="691" y="552"/>
                  </a:lnTo>
                  <a:lnTo>
                    <a:pt x="689" y="555"/>
                  </a:lnTo>
                  <a:lnTo>
                    <a:pt x="689" y="557"/>
                  </a:lnTo>
                  <a:lnTo>
                    <a:pt x="688" y="559"/>
                  </a:lnTo>
                  <a:lnTo>
                    <a:pt x="677" y="559"/>
                  </a:lnTo>
                  <a:lnTo>
                    <a:pt x="674" y="557"/>
                  </a:lnTo>
                  <a:lnTo>
                    <a:pt x="669" y="557"/>
                  </a:lnTo>
                  <a:lnTo>
                    <a:pt x="664" y="559"/>
                  </a:lnTo>
                  <a:lnTo>
                    <a:pt x="661" y="561"/>
                  </a:lnTo>
                  <a:lnTo>
                    <a:pt x="659" y="561"/>
                  </a:lnTo>
                  <a:lnTo>
                    <a:pt x="655" y="562"/>
                  </a:lnTo>
                  <a:lnTo>
                    <a:pt x="654" y="564"/>
                  </a:lnTo>
                  <a:lnTo>
                    <a:pt x="649" y="566"/>
                  </a:lnTo>
                  <a:lnTo>
                    <a:pt x="644" y="569"/>
                  </a:lnTo>
                  <a:lnTo>
                    <a:pt x="640" y="569"/>
                  </a:lnTo>
                  <a:lnTo>
                    <a:pt x="635" y="572"/>
                  </a:lnTo>
                  <a:lnTo>
                    <a:pt x="630" y="574"/>
                  </a:lnTo>
                  <a:lnTo>
                    <a:pt x="623" y="579"/>
                  </a:lnTo>
                  <a:lnTo>
                    <a:pt x="608" y="594"/>
                  </a:lnTo>
                  <a:lnTo>
                    <a:pt x="601" y="598"/>
                  </a:lnTo>
                  <a:lnTo>
                    <a:pt x="589" y="598"/>
                  </a:lnTo>
                  <a:lnTo>
                    <a:pt x="589" y="639"/>
                  </a:lnTo>
                  <a:lnTo>
                    <a:pt x="572" y="635"/>
                  </a:lnTo>
                  <a:lnTo>
                    <a:pt x="557" y="633"/>
                  </a:lnTo>
                  <a:lnTo>
                    <a:pt x="543" y="637"/>
                  </a:lnTo>
                  <a:lnTo>
                    <a:pt x="528" y="649"/>
                  </a:lnTo>
                  <a:lnTo>
                    <a:pt x="518" y="642"/>
                  </a:lnTo>
                  <a:lnTo>
                    <a:pt x="491" y="635"/>
                  </a:lnTo>
                  <a:lnTo>
                    <a:pt x="479" y="628"/>
                  </a:lnTo>
                  <a:lnTo>
                    <a:pt x="481" y="613"/>
                  </a:lnTo>
                  <a:lnTo>
                    <a:pt x="477" y="601"/>
                  </a:lnTo>
                  <a:lnTo>
                    <a:pt x="470" y="593"/>
                  </a:lnTo>
                  <a:lnTo>
                    <a:pt x="459" y="588"/>
                  </a:lnTo>
                  <a:lnTo>
                    <a:pt x="459" y="538"/>
                  </a:lnTo>
                  <a:lnTo>
                    <a:pt x="474" y="527"/>
                  </a:lnTo>
                  <a:lnTo>
                    <a:pt x="481" y="511"/>
                  </a:lnTo>
                  <a:lnTo>
                    <a:pt x="484" y="494"/>
                  </a:lnTo>
                  <a:lnTo>
                    <a:pt x="484" y="457"/>
                  </a:lnTo>
                  <a:lnTo>
                    <a:pt x="486" y="438"/>
                  </a:lnTo>
                  <a:lnTo>
                    <a:pt x="489" y="421"/>
                  </a:lnTo>
                  <a:lnTo>
                    <a:pt x="499" y="404"/>
                  </a:lnTo>
                  <a:lnTo>
                    <a:pt x="484" y="389"/>
                  </a:lnTo>
                  <a:lnTo>
                    <a:pt x="482" y="392"/>
                  </a:lnTo>
                  <a:lnTo>
                    <a:pt x="479" y="394"/>
                  </a:lnTo>
                  <a:lnTo>
                    <a:pt x="477" y="396"/>
                  </a:lnTo>
                  <a:lnTo>
                    <a:pt x="474" y="398"/>
                  </a:lnTo>
                  <a:lnTo>
                    <a:pt x="470" y="401"/>
                  </a:lnTo>
                  <a:lnTo>
                    <a:pt x="469" y="404"/>
                  </a:lnTo>
                  <a:lnTo>
                    <a:pt x="469" y="409"/>
                  </a:lnTo>
                  <a:lnTo>
                    <a:pt x="465" y="409"/>
                  </a:lnTo>
                  <a:lnTo>
                    <a:pt x="462" y="408"/>
                  </a:lnTo>
                  <a:lnTo>
                    <a:pt x="462" y="406"/>
                  </a:lnTo>
                  <a:lnTo>
                    <a:pt x="460" y="404"/>
                  </a:lnTo>
                  <a:lnTo>
                    <a:pt x="459" y="401"/>
                  </a:lnTo>
                  <a:lnTo>
                    <a:pt x="457" y="399"/>
                  </a:lnTo>
                  <a:lnTo>
                    <a:pt x="453" y="399"/>
                  </a:lnTo>
                  <a:lnTo>
                    <a:pt x="430" y="420"/>
                  </a:lnTo>
                  <a:lnTo>
                    <a:pt x="418" y="428"/>
                  </a:lnTo>
                  <a:lnTo>
                    <a:pt x="403" y="435"/>
                  </a:lnTo>
                  <a:lnTo>
                    <a:pt x="384" y="438"/>
                  </a:lnTo>
                  <a:lnTo>
                    <a:pt x="381" y="442"/>
                  </a:lnTo>
                  <a:lnTo>
                    <a:pt x="379" y="445"/>
                  </a:lnTo>
                  <a:lnTo>
                    <a:pt x="379" y="459"/>
                  </a:lnTo>
                  <a:lnTo>
                    <a:pt x="374" y="459"/>
                  </a:lnTo>
                  <a:lnTo>
                    <a:pt x="370" y="455"/>
                  </a:lnTo>
                  <a:lnTo>
                    <a:pt x="370" y="452"/>
                  </a:lnTo>
                  <a:lnTo>
                    <a:pt x="367" y="448"/>
                  </a:lnTo>
                  <a:lnTo>
                    <a:pt x="365" y="448"/>
                  </a:lnTo>
                  <a:lnTo>
                    <a:pt x="364" y="452"/>
                  </a:lnTo>
                  <a:lnTo>
                    <a:pt x="360" y="454"/>
                  </a:lnTo>
                  <a:lnTo>
                    <a:pt x="358" y="455"/>
                  </a:lnTo>
                  <a:lnTo>
                    <a:pt x="355" y="457"/>
                  </a:lnTo>
                  <a:lnTo>
                    <a:pt x="352" y="460"/>
                  </a:lnTo>
                  <a:lnTo>
                    <a:pt x="350" y="464"/>
                  </a:lnTo>
                  <a:lnTo>
                    <a:pt x="350" y="469"/>
                  </a:lnTo>
                  <a:lnTo>
                    <a:pt x="338" y="469"/>
                  </a:lnTo>
                  <a:lnTo>
                    <a:pt x="326" y="467"/>
                  </a:lnTo>
                  <a:lnTo>
                    <a:pt x="314" y="469"/>
                  </a:lnTo>
                  <a:lnTo>
                    <a:pt x="311" y="471"/>
                  </a:lnTo>
                  <a:lnTo>
                    <a:pt x="309" y="472"/>
                  </a:lnTo>
                  <a:lnTo>
                    <a:pt x="304" y="482"/>
                  </a:lnTo>
                  <a:lnTo>
                    <a:pt x="301" y="486"/>
                  </a:lnTo>
                  <a:lnTo>
                    <a:pt x="299" y="489"/>
                  </a:lnTo>
                  <a:lnTo>
                    <a:pt x="296" y="491"/>
                  </a:lnTo>
                  <a:lnTo>
                    <a:pt x="292" y="489"/>
                  </a:lnTo>
                  <a:lnTo>
                    <a:pt x="282" y="489"/>
                  </a:lnTo>
                  <a:lnTo>
                    <a:pt x="279" y="488"/>
                  </a:lnTo>
                  <a:lnTo>
                    <a:pt x="272" y="491"/>
                  </a:lnTo>
                  <a:lnTo>
                    <a:pt x="265" y="496"/>
                  </a:lnTo>
                  <a:lnTo>
                    <a:pt x="257" y="499"/>
                  </a:lnTo>
                  <a:lnTo>
                    <a:pt x="250" y="499"/>
                  </a:lnTo>
                  <a:lnTo>
                    <a:pt x="241" y="498"/>
                  </a:lnTo>
                  <a:lnTo>
                    <a:pt x="235" y="489"/>
                  </a:lnTo>
                  <a:lnTo>
                    <a:pt x="228" y="493"/>
                  </a:lnTo>
                  <a:lnTo>
                    <a:pt x="229" y="494"/>
                  </a:lnTo>
                  <a:lnTo>
                    <a:pt x="229" y="496"/>
                  </a:lnTo>
                  <a:lnTo>
                    <a:pt x="233" y="496"/>
                  </a:lnTo>
                  <a:lnTo>
                    <a:pt x="236" y="498"/>
                  </a:lnTo>
                  <a:lnTo>
                    <a:pt x="238" y="499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40" y="508"/>
                  </a:lnTo>
                  <a:lnTo>
                    <a:pt x="219" y="513"/>
                  </a:lnTo>
                  <a:lnTo>
                    <a:pt x="202" y="521"/>
                  </a:lnTo>
                  <a:lnTo>
                    <a:pt x="185" y="528"/>
                  </a:lnTo>
                  <a:lnTo>
                    <a:pt x="167" y="535"/>
                  </a:lnTo>
                  <a:lnTo>
                    <a:pt x="145" y="538"/>
                  </a:lnTo>
                  <a:lnTo>
                    <a:pt x="143" y="542"/>
                  </a:lnTo>
                  <a:lnTo>
                    <a:pt x="140" y="544"/>
                  </a:lnTo>
                  <a:lnTo>
                    <a:pt x="138" y="545"/>
                  </a:lnTo>
                  <a:lnTo>
                    <a:pt x="134" y="547"/>
                  </a:lnTo>
                  <a:lnTo>
                    <a:pt x="131" y="550"/>
                  </a:lnTo>
                  <a:lnTo>
                    <a:pt x="129" y="554"/>
                  </a:lnTo>
                  <a:lnTo>
                    <a:pt x="129" y="559"/>
                  </a:lnTo>
                  <a:lnTo>
                    <a:pt x="114" y="557"/>
                  </a:lnTo>
                  <a:lnTo>
                    <a:pt x="102" y="561"/>
                  </a:lnTo>
                  <a:lnTo>
                    <a:pt x="94" y="567"/>
                  </a:lnTo>
                  <a:lnTo>
                    <a:pt x="90" y="579"/>
                  </a:lnTo>
                  <a:lnTo>
                    <a:pt x="82" y="572"/>
                  </a:lnTo>
                  <a:lnTo>
                    <a:pt x="75" y="572"/>
                  </a:lnTo>
                  <a:lnTo>
                    <a:pt x="67" y="574"/>
                  </a:lnTo>
                  <a:lnTo>
                    <a:pt x="58" y="577"/>
                  </a:lnTo>
                  <a:lnTo>
                    <a:pt x="46" y="581"/>
                  </a:lnTo>
                  <a:lnTo>
                    <a:pt x="31" y="579"/>
                  </a:lnTo>
                  <a:lnTo>
                    <a:pt x="28" y="571"/>
                  </a:lnTo>
                  <a:lnTo>
                    <a:pt x="17" y="561"/>
                  </a:lnTo>
                  <a:lnTo>
                    <a:pt x="11" y="559"/>
                  </a:lnTo>
                  <a:lnTo>
                    <a:pt x="9" y="550"/>
                  </a:lnTo>
                  <a:lnTo>
                    <a:pt x="11" y="538"/>
                  </a:lnTo>
                  <a:lnTo>
                    <a:pt x="11" y="518"/>
                  </a:lnTo>
                  <a:lnTo>
                    <a:pt x="7" y="511"/>
                  </a:lnTo>
                  <a:lnTo>
                    <a:pt x="0" y="508"/>
                  </a:lnTo>
                  <a:lnTo>
                    <a:pt x="7" y="496"/>
                  </a:lnTo>
                  <a:lnTo>
                    <a:pt x="11" y="479"/>
                  </a:lnTo>
                  <a:lnTo>
                    <a:pt x="11" y="459"/>
                  </a:lnTo>
                  <a:lnTo>
                    <a:pt x="16" y="462"/>
                  </a:lnTo>
                  <a:lnTo>
                    <a:pt x="22" y="462"/>
                  </a:lnTo>
                  <a:lnTo>
                    <a:pt x="26" y="460"/>
                  </a:lnTo>
                  <a:lnTo>
                    <a:pt x="28" y="459"/>
                  </a:lnTo>
                  <a:lnTo>
                    <a:pt x="28" y="452"/>
                  </a:lnTo>
                  <a:lnTo>
                    <a:pt x="29" y="448"/>
                  </a:lnTo>
                  <a:lnTo>
                    <a:pt x="29" y="440"/>
                  </a:lnTo>
                  <a:lnTo>
                    <a:pt x="31" y="438"/>
                  </a:lnTo>
                  <a:lnTo>
                    <a:pt x="38" y="435"/>
                  </a:lnTo>
                  <a:lnTo>
                    <a:pt x="46" y="435"/>
                  </a:lnTo>
                  <a:lnTo>
                    <a:pt x="55" y="433"/>
                  </a:lnTo>
                  <a:lnTo>
                    <a:pt x="60" y="428"/>
                  </a:lnTo>
                  <a:lnTo>
                    <a:pt x="60" y="435"/>
                  </a:lnTo>
                  <a:lnTo>
                    <a:pt x="56" y="438"/>
                  </a:lnTo>
                  <a:lnTo>
                    <a:pt x="55" y="438"/>
                  </a:lnTo>
                  <a:lnTo>
                    <a:pt x="50" y="443"/>
                  </a:lnTo>
                  <a:lnTo>
                    <a:pt x="65" y="459"/>
                  </a:lnTo>
                  <a:lnTo>
                    <a:pt x="73" y="442"/>
                  </a:lnTo>
                  <a:lnTo>
                    <a:pt x="75" y="440"/>
                  </a:lnTo>
                  <a:lnTo>
                    <a:pt x="78" y="440"/>
                  </a:lnTo>
                  <a:lnTo>
                    <a:pt x="82" y="443"/>
                  </a:lnTo>
                  <a:lnTo>
                    <a:pt x="85" y="448"/>
                  </a:lnTo>
                  <a:lnTo>
                    <a:pt x="89" y="445"/>
                  </a:lnTo>
                  <a:lnTo>
                    <a:pt x="90" y="442"/>
                  </a:lnTo>
                  <a:lnTo>
                    <a:pt x="94" y="438"/>
                  </a:lnTo>
                  <a:lnTo>
                    <a:pt x="101" y="438"/>
                  </a:lnTo>
                  <a:lnTo>
                    <a:pt x="101" y="430"/>
                  </a:lnTo>
                  <a:lnTo>
                    <a:pt x="99" y="430"/>
                  </a:lnTo>
                  <a:lnTo>
                    <a:pt x="95" y="428"/>
                  </a:lnTo>
                  <a:lnTo>
                    <a:pt x="92" y="428"/>
                  </a:lnTo>
                  <a:lnTo>
                    <a:pt x="89" y="425"/>
                  </a:lnTo>
                  <a:lnTo>
                    <a:pt x="89" y="421"/>
                  </a:lnTo>
                  <a:lnTo>
                    <a:pt x="90" y="420"/>
                  </a:lnTo>
                  <a:lnTo>
                    <a:pt x="101" y="426"/>
                  </a:lnTo>
                  <a:lnTo>
                    <a:pt x="109" y="425"/>
                  </a:lnTo>
                  <a:lnTo>
                    <a:pt x="117" y="418"/>
                  </a:lnTo>
                  <a:lnTo>
                    <a:pt x="124" y="409"/>
                  </a:lnTo>
                  <a:lnTo>
                    <a:pt x="129" y="399"/>
                  </a:lnTo>
                  <a:lnTo>
                    <a:pt x="165" y="399"/>
                  </a:lnTo>
                  <a:lnTo>
                    <a:pt x="175" y="389"/>
                  </a:lnTo>
                  <a:lnTo>
                    <a:pt x="189" y="381"/>
                  </a:lnTo>
                  <a:lnTo>
                    <a:pt x="204" y="374"/>
                  </a:lnTo>
                  <a:lnTo>
                    <a:pt x="218" y="367"/>
                  </a:lnTo>
                  <a:lnTo>
                    <a:pt x="229" y="358"/>
                  </a:lnTo>
                  <a:lnTo>
                    <a:pt x="245" y="389"/>
                  </a:lnTo>
                  <a:lnTo>
                    <a:pt x="248" y="386"/>
                  </a:lnTo>
                  <a:lnTo>
                    <a:pt x="250" y="381"/>
                  </a:lnTo>
                  <a:lnTo>
                    <a:pt x="250" y="372"/>
                  </a:lnTo>
                  <a:lnTo>
                    <a:pt x="248" y="365"/>
                  </a:lnTo>
                  <a:lnTo>
                    <a:pt x="250" y="358"/>
                  </a:lnTo>
                  <a:lnTo>
                    <a:pt x="258" y="364"/>
                  </a:lnTo>
                  <a:lnTo>
                    <a:pt x="269" y="367"/>
                  </a:lnTo>
                  <a:lnTo>
                    <a:pt x="279" y="369"/>
                  </a:lnTo>
                  <a:lnTo>
                    <a:pt x="294" y="369"/>
                  </a:lnTo>
                  <a:lnTo>
                    <a:pt x="304" y="352"/>
                  </a:lnTo>
                  <a:lnTo>
                    <a:pt x="308" y="343"/>
                  </a:lnTo>
                  <a:lnTo>
                    <a:pt x="309" y="330"/>
                  </a:lnTo>
                  <a:lnTo>
                    <a:pt x="318" y="335"/>
                  </a:lnTo>
                  <a:lnTo>
                    <a:pt x="331" y="340"/>
                  </a:lnTo>
                  <a:lnTo>
                    <a:pt x="343" y="340"/>
                  </a:lnTo>
                  <a:lnTo>
                    <a:pt x="357" y="336"/>
                  </a:lnTo>
                  <a:lnTo>
                    <a:pt x="365" y="331"/>
                  </a:lnTo>
                  <a:lnTo>
                    <a:pt x="369" y="319"/>
                  </a:lnTo>
                  <a:lnTo>
                    <a:pt x="374" y="319"/>
                  </a:lnTo>
                  <a:lnTo>
                    <a:pt x="377" y="321"/>
                  </a:lnTo>
                  <a:lnTo>
                    <a:pt x="384" y="328"/>
                  </a:lnTo>
                  <a:lnTo>
                    <a:pt x="386" y="331"/>
                  </a:lnTo>
                  <a:lnTo>
                    <a:pt x="391" y="336"/>
                  </a:lnTo>
                  <a:lnTo>
                    <a:pt x="394" y="338"/>
                  </a:lnTo>
                  <a:lnTo>
                    <a:pt x="399" y="328"/>
                  </a:lnTo>
                  <a:lnTo>
                    <a:pt x="406" y="318"/>
                  </a:lnTo>
                  <a:lnTo>
                    <a:pt x="409" y="306"/>
                  </a:lnTo>
                  <a:lnTo>
                    <a:pt x="409" y="289"/>
                  </a:lnTo>
                  <a:lnTo>
                    <a:pt x="431" y="289"/>
                  </a:lnTo>
                  <a:lnTo>
                    <a:pt x="448" y="285"/>
                  </a:lnTo>
                  <a:lnTo>
                    <a:pt x="462" y="284"/>
                  </a:lnTo>
                  <a:lnTo>
                    <a:pt x="476" y="284"/>
                  </a:lnTo>
                  <a:lnTo>
                    <a:pt x="491" y="285"/>
                  </a:lnTo>
                  <a:lnTo>
                    <a:pt x="509" y="289"/>
                  </a:lnTo>
                  <a:lnTo>
                    <a:pt x="509" y="282"/>
                  </a:lnTo>
                  <a:lnTo>
                    <a:pt x="508" y="280"/>
                  </a:lnTo>
                  <a:lnTo>
                    <a:pt x="504" y="280"/>
                  </a:lnTo>
                  <a:lnTo>
                    <a:pt x="503" y="279"/>
                  </a:lnTo>
                  <a:lnTo>
                    <a:pt x="501" y="279"/>
                  </a:lnTo>
                  <a:lnTo>
                    <a:pt x="498" y="275"/>
                  </a:lnTo>
                  <a:lnTo>
                    <a:pt x="498" y="272"/>
                  </a:lnTo>
                  <a:lnTo>
                    <a:pt x="499" y="269"/>
                  </a:lnTo>
                  <a:lnTo>
                    <a:pt x="520" y="269"/>
                  </a:lnTo>
                  <a:lnTo>
                    <a:pt x="520" y="285"/>
                  </a:lnTo>
                  <a:lnTo>
                    <a:pt x="521" y="289"/>
                  </a:lnTo>
                  <a:lnTo>
                    <a:pt x="523" y="289"/>
                  </a:lnTo>
                  <a:lnTo>
                    <a:pt x="532" y="275"/>
                  </a:lnTo>
                  <a:lnTo>
                    <a:pt x="543" y="265"/>
                  </a:lnTo>
                  <a:lnTo>
                    <a:pt x="557" y="258"/>
                  </a:lnTo>
                  <a:lnTo>
                    <a:pt x="569" y="250"/>
                  </a:lnTo>
                  <a:lnTo>
                    <a:pt x="571" y="257"/>
                  </a:lnTo>
                  <a:lnTo>
                    <a:pt x="577" y="263"/>
                  </a:lnTo>
                  <a:lnTo>
                    <a:pt x="581" y="269"/>
                  </a:lnTo>
                  <a:lnTo>
                    <a:pt x="579" y="279"/>
                  </a:lnTo>
                  <a:lnTo>
                    <a:pt x="582" y="280"/>
                  </a:lnTo>
                  <a:lnTo>
                    <a:pt x="586" y="280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9" y="274"/>
                  </a:lnTo>
                  <a:lnTo>
                    <a:pt x="589" y="272"/>
                  </a:lnTo>
                  <a:lnTo>
                    <a:pt x="593" y="269"/>
                  </a:lnTo>
                  <a:lnTo>
                    <a:pt x="599" y="269"/>
                  </a:lnTo>
                  <a:lnTo>
                    <a:pt x="598" y="272"/>
                  </a:lnTo>
                  <a:lnTo>
                    <a:pt x="598" y="275"/>
                  </a:lnTo>
                  <a:lnTo>
                    <a:pt x="601" y="279"/>
                  </a:lnTo>
                  <a:lnTo>
                    <a:pt x="603" y="279"/>
                  </a:lnTo>
                  <a:lnTo>
                    <a:pt x="605" y="280"/>
                  </a:lnTo>
                  <a:lnTo>
                    <a:pt x="606" y="280"/>
                  </a:lnTo>
                  <a:lnTo>
                    <a:pt x="608" y="282"/>
                  </a:lnTo>
                  <a:lnTo>
                    <a:pt x="610" y="282"/>
                  </a:lnTo>
                  <a:lnTo>
                    <a:pt x="610" y="285"/>
                  </a:lnTo>
                  <a:lnTo>
                    <a:pt x="608" y="289"/>
                  </a:lnTo>
                  <a:lnTo>
                    <a:pt x="611" y="291"/>
                  </a:lnTo>
                  <a:lnTo>
                    <a:pt x="615" y="291"/>
                  </a:lnTo>
                  <a:lnTo>
                    <a:pt x="618" y="287"/>
                  </a:lnTo>
                  <a:lnTo>
                    <a:pt x="618" y="285"/>
                  </a:lnTo>
                  <a:lnTo>
                    <a:pt x="620" y="284"/>
                  </a:lnTo>
                  <a:lnTo>
                    <a:pt x="620" y="280"/>
                  </a:lnTo>
                  <a:lnTo>
                    <a:pt x="621" y="279"/>
                  </a:lnTo>
                  <a:lnTo>
                    <a:pt x="628" y="279"/>
                  </a:lnTo>
                  <a:lnTo>
                    <a:pt x="628" y="309"/>
                  </a:lnTo>
                  <a:lnTo>
                    <a:pt x="637" y="308"/>
                  </a:lnTo>
                  <a:lnTo>
                    <a:pt x="642" y="302"/>
                  </a:lnTo>
                  <a:lnTo>
                    <a:pt x="645" y="296"/>
                  </a:lnTo>
                  <a:lnTo>
                    <a:pt x="650" y="291"/>
                  </a:lnTo>
                  <a:lnTo>
                    <a:pt x="659" y="289"/>
                  </a:lnTo>
                  <a:lnTo>
                    <a:pt x="659" y="309"/>
                  </a:lnTo>
                  <a:lnTo>
                    <a:pt x="642" y="309"/>
                  </a:lnTo>
                  <a:lnTo>
                    <a:pt x="640" y="311"/>
                  </a:lnTo>
                  <a:lnTo>
                    <a:pt x="638" y="314"/>
                  </a:lnTo>
                  <a:lnTo>
                    <a:pt x="645" y="319"/>
                  </a:lnTo>
                  <a:lnTo>
                    <a:pt x="650" y="319"/>
                  </a:lnTo>
                  <a:lnTo>
                    <a:pt x="655" y="316"/>
                  </a:lnTo>
                  <a:lnTo>
                    <a:pt x="662" y="311"/>
                  </a:lnTo>
                  <a:lnTo>
                    <a:pt x="671" y="308"/>
                  </a:lnTo>
                  <a:lnTo>
                    <a:pt x="679" y="309"/>
                  </a:lnTo>
                  <a:lnTo>
                    <a:pt x="657" y="333"/>
                  </a:lnTo>
                  <a:lnTo>
                    <a:pt x="638" y="358"/>
                  </a:lnTo>
                  <a:lnTo>
                    <a:pt x="633" y="358"/>
                  </a:lnTo>
                  <a:lnTo>
                    <a:pt x="628" y="353"/>
                  </a:lnTo>
                  <a:lnTo>
                    <a:pt x="628" y="352"/>
                  </a:lnTo>
                  <a:lnTo>
                    <a:pt x="627" y="350"/>
                  </a:lnTo>
                  <a:lnTo>
                    <a:pt x="623" y="348"/>
                  </a:lnTo>
                  <a:lnTo>
                    <a:pt x="608" y="364"/>
                  </a:lnTo>
                  <a:lnTo>
                    <a:pt x="613" y="377"/>
                  </a:lnTo>
                  <a:lnTo>
                    <a:pt x="613" y="391"/>
                  </a:lnTo>
                  <a:lnTo>
                    <a:pt x="610" y="408"/>
                  </a:lnTo>
                  <a:lnTo>
                    <a:pt x="606" y="426"/>
                  </a:lnTo>
                  <a:lnTo>
                    <a:pt x="608" y="448"/>
                  </a:lnTo>
                  <a:lnTo>
                    <a:pt x="613" y="450"/>
                  </a:lnTo>
                  <a:lnTo>
                    <a:pt x="615" y="450"/>
                  </a:lnTo>
                  <a:lnTo>
                    <a:pt x="618" y="447"/>
                  </a:lnTo>
                  <a:lnTo>
                    <a:pt x="618" y="435"/>
                  </a:lnTo>
                  <a:lnTo>
                    <a:pt x="620" y="431"/>
                  </a:lnTo>
                  <a:lnTo>
                    <a:pt x="620" y="430"/>
                  </a:lnTo>
                  <a:lnTo>
                    <a:pt x="621" y="428"/>
                  </a:lnTo>
                  <a:lnTo>
                    <a:pt x="625" y="426"/>
                  </a:lnTo>
                  <a:lnTo>
                    <a:pt x="628" y="428"/>
                  </a:lnTo>
                  <a:lnTo>
                    <a:pt x="628" y="448"/>
                  </a:lnTo>
                  <a:lnTo>
                    <a:pt x="649" y="448"/>
                  </a:lnTo>
                  <a:lnTo>
                    <a:pt x="650" y="438"/>
                  </a:lnTo>
                  <a:lnTo>
                    <a:pt x="649" y="433"/>
                  </a:lnTo>
                  <a:lnTo>
                    <a:pt x="644" y="430"/>
                  </a:lnTo>
                  <a:lnTo>
                    <a:pt x="640" y="426"/>
                  </a:lnTo>
                  <a:lnTo>
                    <a:pt x="638" y="420"/>
                  </a:lnTo>
                  <a:lnTo>
                    <a:pt x="645" y="420"/>
                  </a:lnTo>
                  <a:lnTo>
                    <a:pt x="649" y="416"/>
                  </a:lnTo>
                  <a:lnTo>
                    <a:pt x="649" y="389"/>
                  </a:lnTo>
                  <a:lnTo>
                    <a:pt x="652" y="387"/>
                  </a:lnTo>
                  <a:lnTo>
                    <a:pt x="655" y="387"/>
                  </a:lnTo>
                  <a:lnTo>
                    <a:pt x="657" y="389"/>
                  </a:lnTo>
                  <a:lnTo>
                    <a:pt x="657" y="391"/>
                  </a:lnTo>
                  <a:lnTo>
                    <a:pt x="659" y="394"/>
                  </a:lnTo>
                  <a:lnTo>
                    <a:pt x="659" y="406"/>
                  </a:lnTo>
                  <a:lnTo>
                    <a:pt x="664" y="411"/>
                  </a:lnTo>
                  <a:lnTo>
                    <a:pt x="669" y="409"/>
                  </a:lnTo>
                  <a:lnTo>
                    <a:pt x="669" y="413"/>
                  </a:lnTo>
                  <a:lnTo>
                    <a:pt x="667" y="416"/>
                  </a:lnTo>
                  <a:lnTo>
                    <a:pt x="666" y="416"/>
                  </a:lnTo>
                  <a:lnTo>
                    <a:pt x="664" y="418"/>
                  </a:lnTo>
                  <a:lnTo>
                    <a:pt x="661" y="420"/>
                  </a:lnTo>
                  <a:lnTo>
                    <a:pt x="659" y="421"/>
                  </a:lnTo>
                  <a:lnTo>
                    <a:pt x="662" y="428"/>
                  </a:lnTo>
                  <a:lnTo>
                    <a:pt x="671" y="430"/>
                  </a:lnTo>
                  <a:lnTo>
                    <a:pt x="679" y="430"/>
                  </a:lnTo>
                  <a:lnTo>
                    <a:pt x="689" y="428"/>
                  </a:lnTo>
                  <a:lnTo>
                    <a:pt x="698" y="428"/>
                  </a:lnTo>
                  <a:lnTo>
                    <a:pt x="700" y="418"/>
                  </a:lnTo>
                  <a:lnTo>
                    <a:pt x="698" y="413"/>
                  </a:lnTo>
                  <a:lnTo>
                    <a:pt x="693" y="409"/>
                  </a:lnTo>
                  <a:lnTo>
                    <a:pt x="689" y="406"/>
                  </a:lnTo>
                  <a:lnTo>
                    <a:pt x="688" y="399"/>
                  </a:lnTo>
                  <a:lnTo>
                    <a:pt x="708" y="399"/>
                  </a:lnTo>
                  <a:lnTo>
                    <a:pt x="708" y="438"/>
                  </a:lnTo>
                  <a:lnTo>
                    <a:pt x="715" y="438"/>
                  </a:lnTo>
                  <a:lnTo>
                    <a:pt x="718" y="435"/>
                  </a:lnTo>
                  <a:lnTo>
                    <a:pt x="718" y="409"/>
                  </a:lnTo>
                  <a:lnTo>
                    <a:pt x="725" y="409"/>
                  </a:lnTo>
                  <a:lnTo>
                    <a:pt x="727" y="411"/>
                  </a:lnTo>
                  <a:lnTo>
                    <a:pt x="727" y="413"/>
                  </a:lnTo>
                  <a:lnTo>
                    <a:pt x="728" y="415"/>
                  </a:lnTo>
                  <a:lnTo>
                    <a:pt x="728" y="416"/>
                  </a:lnTo>
                  <a:lnTo>
                    <a:pt x="730" y="418"/>
                  </a:lnTo>
                  <a:lnTo>
                    <a:pt x="733" y="420"/>
                  </a:lnTo>
                  <a:lnTo>
                    <a:pt x="739" y="415"/>
                  </a:lnTo>
                  <a:lnTo>
                    <a:pt x="740" y="406"/>
                  </a:lnTo>
                  <a:lnTo>
                    <a:pt x="739" y="398"/>
                  </a:lnTo>
                  <a:lnTo>
                    <a:pt x="739" y="379"/>
                  </a:lnTo>
                  <a:lnTo>
                    <a:pt x="744" y="377"/>
                  </a:lnTo>
                  <a:lnTo>
                    <a:pt x="745" y="379"/>
                  </a:lnTo>
                  <a:lnTo>
                    <a:pt x="747" y="379"/>
                  </a:lnTo>
                  <a:lnTo>
                    <a:pt x="749" y="382"/>
                  </a:lnTo>
                  <a:lnTo>
                    <a:pt x="749" y="399"/>
                  </a:lnTo>
                  <a:lnTo>
                    <a:pt x="769" y="399"/>
                  </a:lnTo>
                  <a:lnTo>
                    <a:pt x="764" y="396"/>
                  </a:lnTo>
                  <a:lnTo>
                    <a:pt x="762" y="394"/>
                  </a:lnTo>
                  <a:lnTo>
                    <a:pt x="762" y="387"/>
                  </a:lnTo>
                  <a:lnTo>
                    <a:pt x="767" y="377"/>
                  </a:lnTo>
                  <a:lnTo>
                    <a:pt x="769" y="375"/>
                  </a:lnTo>
                  <a:lnTo>
                    <a:pt x="769" y="374"/>
                  </a:lnTo>
                  <a:lnTo>
                    <a:pt x="766" y="369"/>
                  </a:lnTo>
                  <a:lnTo>
                    <a:pt x="762" y="362"/>
                  </a:lnTo>
                  <a:lnTo>
                    <a:pt x="759" y="353"/>
                  </a:lnTo>
                  <a:lnTo>
                    <a:pt x="757" y="347"/>
                  </a:lnTo>
                  <a:lnTo>
                    <a:pt x="761" y="342"/>
                  </a:lnTo>
                  <a:lnTo>
                    <a:pt x="769" y="338"/>
                  </a:lnTo>
                  <a:lnTo>
                    <a:pt x="769" y="345"/>
                  </a:lnTo>
                  <a:lnTo>
                    <a:pt x="767" y="353"/>
                  </a:lnTo>
                  <a:lnTo>
                    <a:pt x="767" y="360"/>
                  </a:lnTo>
                  <a:lnTo>
                    <a:pt x="769" y="367"/>
                  </a:lnTo>
                  <a:lnTo>
                    <a:pt x="773" y="369"/>
                  </a:lnTo>
                  <a:lnTo>
                    <a:pt x="778" y="367"/>
                  </a:lnTo>
                  <a:lnTo>
                    <a:pt x="779" y="360"/>
                  </a:lnTo>
                  <a:lnTo>
                    <a:pt x="779" y="353"/>
                  </a:lnTo>
                  <a:lnTo>
                    <a:pt x="778" y="345"/>
                  </a:lnTo>
                  <a:lnTo>
                    <a:pt x="778" y="338"/>
                  </a:lnTo>
                  <a:lnTo>
                    <a:pt x="788" y="342"/>
                  </a:lnTo>
                  <a:lnTo>
                    <a:pt x="791" y="345"/>
                  </a:lnTo>
                  <a:lnTo>
                    <a:pt x="793" y="348"/>
                  </a:lnTo>
                  <a:lnTo>
                    <a:pt x="803" y="358"/>
                  </a:lnTo>
                  <a:lnTo>
                    <a:pt x="801" y="343"/>
                  </a:lnTo>
                  <a:lnTo>
                    <a:pt x="801" y="321"/>
                  </a:lnTo>
                  <a:lnTo>
                    <a:pt x="808" y="299"/>
                  </a:lnTo>
                  <a:lnTo>
                    <a:pt x="812" y="297"/>
                  </a:lnTo>
                  <a:lnTo>
                    <a:pt x="815" y="297"/>
                  </a:lnTo>
                  <a:lnTo>
                    <a:pt x="817" y="299"/>
                  </a:lnTo>
                  <a:lnTo>
                    <a:pt x="817" y="301"/>
                  </a:lnTo>
                  <a:lnTo>
                    <a:pt x="818" y="304"/>
                  </a:lnTo>
                  <a:lnTo>
                    <a:pt x="818" y="306"/>
                  </a:lnTo>
                  <a:lnTo>
                    <a:pt x="822" y="309"/>
                  </a:lnTo>
                  <a:lnTo>
                    <a:pt x="829" y="309"/>
                  </a:lnTo>
                  <a:lnTo>
                    <a:pt x="829" y="313"/>
                  </a:lnTo>
                  <a:lnTo>
                    <a:pt x="827" y="316"/>
                  </a:lnTo>
                  <a:lnTo>
                    <a:pt x="825" y="316"/>
                  </a:lnTo>
                  <a:lnTo>
                    <a:pt x="823" y="318"/>
                  </a:lnTo>
                  <a:lnTo>
                    <a:pt x="820" y="319"/>
                  </a:lnTo>
                  <a:lnTo>
                    <a:pt x="818" y="321"/>
                  </a:lnTo>
                  <a:lnTo>
                    <a:pt x="818" y="326"/>
                  </a:lnTo>
                  <a:lnTo>
                    <a:pt x="820" y="328"/>
                  </a:lnTo>
                  <a:lnTo>
                    <a:pt x="827" y="328"/>
                  </a:lnTo>
                  <a:lnTo>
                    <a:pt x="830" y="330"/>
                  </a:lnTo>
                  <a:lnTo>
                    <a:pt x="834" y="330"/>
                  </a:lnTo>
                  <a:lnTo>
                    <a:pt x="835" y="314"/>
                  </a:lnTo>
                  <a:lnTo>
                    <a:pt x="856" y="284"/>
                  </a:lnTo>
                  <a:lnTo>
                    <a:pt x="857" y="269"/>
                  </a:lnTo>
                  <a:lnTo>
                    <a:pt x="868" y="270"/>
                  </a:lnTo>
                  <a:lnTo>
                    <a:pt x="874" y="267"/>
                  </a:lnTo>
                  <a:lnTo>
                    <a:pt x="879" y="263"/>
                  </a:lnTo>
                  <a:lnTo>
                    <a:pt x="885" y="262"/>
                  </a:lnTo>
                  <a:lnTo>
                    <a:pt x="888" y="262"/>
                  </a:lnTo>
                  <a:lnTo>
                    <a:pt x="893" y="269"/>
                  </a:lnTo>
                  <a:lnTo>
                    <a:pt x="895" y="269"/>
                  </a:lnTo>
                  <a:lnTo>
                    <a:pt x="896" y="267"/>
                  </a:lnTo>
                  <a:lnTo>
                    <a:pt x="896" y="260"/>
                  </a:lnTo>
                  <a:lnTo>
                    <a:pt x="898" y="258"/>
                  </a:lnTo>
                  <a:lnTo>
                    <a:pt x="898" y="255"/>
                  </a:lnTo>
                  <a:lnTo>
                    <a:pt x="896" y="252"/>
                  </a:lnTo>
                  <a:lnTo>
                    <a:pt x="895" y="250"/>
                  </a:lnTo>
                  <a:lnTo>
                    <a:pt x="878" y="250"/>
                  </a:lnTo>
                  <a:lnTo>
                    <a:pt x="878" y="229"/>
                  </a:lnTo>
                  <a:lnTo>
                    <a:pt x="908" y="229"/>
                  </a:lnTo>
                  <a:lnTo>
                    <a:pt x="908" y="233"/>
                  </a:lnTo>
                  <a:lnTo>
                    <a:pt x="907" y="236"/>
                  </a:lnTo>
                  <a:lnTo>
                    <a:pt x="905" y="236"/>
                  </a:lnTo>
                  <a:lnTo>
                    <a:pt x="903" y="238"/>
                  </a:lnTo>
                  <a:lnTo>
                    <a:pt x="900" y="240"/>
                  </a:lnTo>
                  <a:lnTo>
                    <a:pt x="898" y="241"/>
                  </a:lnTo>
                  <a:lnTo>
                    <a:pt x="898" y="245"/>
                  </a:lnTo>
                  <a:lnTo>
                    <a:pt x="905" y="252"/>
                  </a:lnTo>
                  <a:lnTo>
                    <a:pt x="913" y="258"/>
                  </a:lnTo>
                  <a:lnTo>
                    <a:pt x="918" y="246"/>
                  </a:lnTo>
                  <a:lnTo>
                    <a:pt x="918" y="235"/>
                  </a:lnTo>
                  <a:lnTo>
                    <a:pt x="915" y="223"/>
                  </a:lnTo>
                  <a:lnTo>
                    <a:pt x="910" y="211"/>
                  </a:lnTo>
                  <a:lnTo>
                    <a:pt x="908" y="199"/>
                  </a:lnTo>
                  <a:lnTo>
                    <a:pt x="920" y="197"/>
                  </a:lnTo>
                  <a:lnTo>
                    <a:pt x="941" y="190"/>
                  </a:lnTo>
                  <a:lnTo>
                    <a:pt x="946" y="182"/>
                  </a:lnTo>
                  <a:lnTo>
                    <a:pt x="947" y="170"/>
                  </a:lnTo>
                  <a:lnTo>
                    <a:pt x="951" y="172"/>
                  </a:lnTo>
                  <a:lnTo>
                    <a:pt x="956" y="173"/>
                  </a:lnTo>
                  <a:lnTo>
                    <a:pt x="957" y="175"/>
                  </a:lnTo>
                  <a:lnTo>
                    <a:pt x="961" y="177"/>
                  </a:lnTo>
                  <a:lnTo>
                    <a:pt x="966" y="177"/>
                  </a:lnTo>
                  <a:lnTo>
                    <a:pt x="968" y="175"/>
                  </a:lnTo>
                  <a:lnTo>
                    <a:pt x="968" y="160"/>
                  </a:lnTo>
                  <a:lnTo>
                    <a:pt x="976" y="165"/>
                  </a:lnTo>
                  <a:lnTo>
                    <a:pt x="988" y="168"/>
                  </a:lnTo>
                  <a:lnTo>
                    <a:pt x="1000" y="170"/>
                  </a:lnTo>
                  <a:lnTo>
                    <a:pt x="1012" y="168"/>
                  </a:lnTo>
                  <a:lnTo>
                    <a:pt x="1022" y="163"/>
                  </a:lnTo>
                  <a:lnTo>
                    <a:pt x="1027" y="153"/>
                  </a:lnTo>
                  <a:lnTo>
                    <a:pt x="1027" y="140"/>
                  </a:lnTo>
                  <a:lnTo>
                    <a:pt x="1034" y="140"/>
                  </a:lnTo>
                  <a:lnTo>
                    <a:pt x="1036" y="141"/>
                  </a:lnTo>
                  <a:lnTo>
                    <a:pt x="1036" y="143"/>
                  </a:lnTo>
                  <a:lnTo>
                    <a:pt x="1037" y="145"/>
                  </a:lnTo>
                  <a:lnTo>
                    <a:pt x="1037" y="146"/>
                  </a:lnTo>
                  <a:lnTo>
                    <a:pt x="1039" y="148"/>
                  </a:lnTo>
                  <a:lnTo>
                    <a:pt x="1042" y="150"/>
                  </a:lnTo>
                  <a:lnTo>
                    <a:pt x="1046" y="148"/>
                  </a:lnTo>
                  <a:lnTo>
                    <a:pt x="1047" y="145"/>
                  </a:lnTo>
                  <a:lnTo>
                    <a:pt x="1047" y="140"/>
                  </a:lnTo>
                  <a:lnTo>
                    <a:pt x="1049" y="136"/>
                  </a:lnTo>
                  <a:lnTo>
                    <a:pt x="1049" y="131"/>
                  </a:lnTo>
                  <a:lnTo>
                    <a:pt x="1051" y="128"/>
                  </a:lnTo>
                  <a:lnTo>
                    <a:pt x="1058" y="124"/>
                  </a:lnTo>
                  <a:lnTo>
                    <a:pt x="1042" y="119"/>
                  </a:lnTo>
                  <a:lnTo>
                    <a:pt x="1030" y="114"/>
                  </a:lnTo>
                  <a:lnTo>
                    <a:pt x="1019" y="112"/>
                  </a:lnTo>
                  <a:lnTo>
                    <a:pt x="1008" y="119"/>
                  </a:lnTo>
                  <a:lnTo>
                    <a:pt x="1008" y="99"/>
                  </a:lnTo>
                  <a:lnTo>
                    <a:pt x="1002" y="99"/>
                  </a:lnTo>
                  <a:lnTo>
                    <a:pt x="998" y="102"/>
                  </a:lnTo>
                  <a:lnTo>
                    <a:pt x="998" y="104"/>
                  </a:lnTo>
                  <a:lnTo>
                    <a:pt x="997" y="107"/>
                  </a:lnTo>
                  <a:lnTo>
                    <a:pt x="997" y="109"/>
                  </a:lnTo>
                  <a:lnTo>
                    <a:pt x="995" y="111"/>
                  </a:lnTo>
                  <a:lnTo>
                    <a:pt x="991" y="111"/>
                  </a:lnTo>
                  <a:lnTo>
                    <a:pt x="988" y="109"/>
                  </a:lnTo>
                  <a:lnTo>
                    <a:pt x="978" y="100"/>
                  </a:lnTo>
                  <a:lnTo>
                    <a:pt x="966" y="97"/>
                  </a:lnTo>
                  <a:lnTo>
                    <a:pt x="952" y="97"/>
                  </a:lnTo>
                  <a:lnTo>
                    <a:pt x="922" y="100"/>
                  </a:lnTo>
                  <a:lnTo>
                    <a:pt x="908" y="99"/>
                  </a:lnTo>
                  <a:lnTo>
                    <a:pt x="908" y="97"/>
                  </a:lnTo>
                  <a:lnTo>
                    <a:pt x="905" y="95"/>
                  </a:lnTo>
                  <a:lnTo>
                    <a:pt x="896" y="90"/>
                  </a:lnTo>
                  <a:lnTo>
                    <a:pt x="886" y="87"/>
                  </a:lnTo>
                  <a:lnTo>
                    <a:pt x="876" y="87"/>
                  </a:lnTo>
                  <a:lnTo>
                    <a:pt x="868" y="90"/>
                  </a:lnTo>
                  <a:lnTo>
                    <a:pt x="869" y="85"/>
                  </a:lnTo>
                  <a:lnTo>
                    <a:pt x="868" y="83"/>
                  </a:lnTo>
                  <a:lnTo>
                    <a:pt x="868" y="80"/>
                  </a:lnTo>
                  <a:lnTo>
                    <a:pt x="847" y="80"/>
                  </a:lnTo>
                  <a:lnTo>
                    <a:pt x="847" y="60"/>
                  </a:lnTo>
                  <a:lnTo>
                    <a:pt x="844" y="58"/>
                  </a:lnTo>
                  <a:lnTo>
                    <a:pt x="840" y="58"/>
                  </a:lnTo>
                  <a:lnTo>
                    <a:pt x="839" y="60"/>
                  </a:lnTo>
                  <a:lnTo>
                    <a:pt x="839" y="61"/>
                  </a:lnTo>
                  <a:lnTo>
                    <a:pt x="837" y="65"/>
                  </a:lnTo>
                  <a:lnTo>
                    <a:pt x="837" y="68"/>
                  </a:lnTo>
                  <a:lnTo>
                    <a:pt x="835" y="70"/>
                  </a:lnTo>
                  <a:lnTo>
                    <a:pt x="829" y="70"/>
                  </a:lnTo>
                  <a:lnTo>
                    <a:pt x="829" y="61"/>
                  </a:lnTo>
                  <a:lnTo>
                    <a:pt x="827" y="61"/>
                  </a:lnTo>
                  <a:lnTo>
                    <a:pt x="823" y="60"/>
                  </a:lnTo>
                  <a:lnTo>
                    <a:pt x="822" y="60"/>
                  </a:lnTo>
                  <a:lnTo>
                    <a:pt x="820" y="58"/>
                  </a:lnTo>
                  <a:lnTo>
                    <a:pt x="818" y="58"/>
                  </a:lnTo>
                  <a:lnTo>
                    <a:pt x="817" y="56"/>
                  </a:lnTo>
                  <a:lnTo>
                    <a:pt x="817" y="53"/>
                  </a:lnTo>
                  <a:lnTo>
                    <a:pt x="818" y="50"/>
                  </a:lnTo>
                  <a:lnTo>
                    <a:pt x="844" y="43"/>
                  </a:lnTo>
                  <a:lnTo>
                    <a:pt x="864" y="29"/>
                  </a:lnTo>
                  <a:lnTo>
                    <a:pt x="878" y="10"/>
                  </a:lnTo>
                  <a:lnTo>
                    <a:pt x="891" y="10"/>
                  </a:lnTo>
                  <a:lnTo>
                    <a:pt x="901" y="7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7" name="Freeform 61"/>
            <p:cNvSpPr>
              <a:spLocks/>
            </p:cNvSpPr>
            <p:nvPr/>
          </p:nvSpPr>
          <p:spPr bwMode="auto">
            <a:xfrm>
              <a:off x="3794" y="2003"/>
              <a:ext cx="15" cy="10"/>
            </a:xfrm>
            <a:custGeom>
              <a:avLst/>
              <a:gdLst>
                <a:gd name="T0" fmla="*/ 0 w 30"/>
                <a:gd name="T1" fmla="*/ 0 h 20"/>
                <a:gd name="T2" fmla="*/ 1 w 30"/>
                <a:gd name="T3" fmla="*/ 0 h 20"/>
                <a:gd name="T4" fmla="*/ 1 w 30"/>
                <a:gd name="T5" fmla="*/ 1 h 20"/>
                <a:gd name="T6" fmla="*/ 1 w 30"/>
                <a:gd name="T7" fmla="*/ 1 h 20"/>
                <a:gd name="T8" fmla="*/ 1 w 30"/>
                <a:gd name="T9" fmla="*/ 1 h 20"/>
                <a:gd name="T10" fmla="*/ 1 w 30"/>
                <a:gd name="T11" fmla="*/ 1 h 20"/>
                <a:gd name="T12" fmla="*/ 1 w 30"/>
                <a:gd name="T13" fmla="*/ 1 h 20"/>
                <a:gd name="T14" fmla="*/ 1 w 30"/>
                <a:gd name="T15" fmla="*/ 1 h 20"/>
                <a:gd name="T16" fmla="*/ 0 w 30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0"/>
                <a:gd name="T29" fmla="*/ 30 w 30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0">
                  <a:moveTo>
                    <a:pt x="0" y="0"/>
                  </a:moveTo>
                  <a:lnTo>
                    <a:pt x="12" y="0"/>
                  </a:lnTo>
                  <a:lnTo>
                    <a:pt x="20" y="5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17" y="14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8" name="Freeform 62"/>
            <p:cNvSpPr>
              <a:spLocks/>
            </p:cNvSpPr>
            <p:nvPr/>
          </p:nvSpPr>
          <p:spPr bwMode="auto">
            <a:xfrm>
              <a:off x="3385" y="2098"/>
              <a:ext cx="10" cy="20"/>
            </a:xfrm>
            <a:custGeom>
              <a:avLst/>
              <a:gdLst>
                <a:gd name="T0" fmla="*/ 1 w 20"/>
                <a:gd name="T1" fmla="*/ 0 h 39"/>
                <a:gd name="T2" fmla="*/ 1 w 20"/>
                <a:gd name="T3" fmla="*/ 1 h 39"/>
                <a:gd name="T4" fmla="*/ 1 w 20"/>
                <a:gd name="T5" fmla="*/ 1 h 39"/>
                <a:gd name="T6" fmla="*/ 0 w 20"/>
                <a:gd name="T7" fmla="*/ 2 h 39"/>
                <a:gd name="T8" fmla="*/ 1 w 20"/>
                <a:gd name="T9" fmla="*/ 1 h 39"/>
                <a:gd name="T10" fmla="*/ 1 w 20"/>
                <a:gd name="T11" fmla="*/ 1 h 39"/>
                <a:gd name="T12" fmla="*/ 1 w 20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9"/>
                <a:gd name="T23" fmla="*/ 20 w 20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9">
                  <a:moveTo>
                    <a:pt x="20" y="0"/>
                  </a:moveTo>
                  <a:lnTo>
                    <a:pt x="17" y="17"/>
                  </a:lnTo>
                  <a:lnTo>
                    <a:pt x="10" y="31"/>
                  </a:lnTo>
                  <a:lnTo>
                    <a:pt x="0" y="39"/>
                  </a:lnTo>
                  <a:lnTo>
                    <a:pt x="3" y="22"/>
                  </a:lnTo>
                  <a:lnTo>
                    <a:pt x="10" y="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Freeform 63"/>
            <p:cNvSpPr>
              <a:spLocks noEditPoints="1"/>
            </p:cNvSpPr>
            <p:nvPr/>
          </p:nvSpPr>
          <p:spPr bwMode="auto">
            <a:xfrm>
              <a:off x="1480" y="2138"/>
              <a:ext cx="848" cy="125"/>
            </a:xfrm>
            <a:custGeom>
              <a:avLst/>
              <a:gdLst>
                <a:gd name="T0" fmla="*/ 13 w 1695"/>
                <a:gd name="T1" fmla="*/ 7 h 249"/>
                <a:gd name="T2" fmla="*/ 51 w 1695"/>
                <a:gd name="T3" fmla="*/ 6 h 249"/>
                <a:gd name="T4" fmla="*/ 33 w 1695"/>
                <a:gd name="T5" fmla="*/ 5 h 249"/>
                <a:gd name="T6" fmla="*/ 27 w 1695"/>
                <a:gd name="T7" fmla="*/ 6 h 249"/>
                <a:gd name="T8" fmla="*/ 43 w 1695"/>
                <a:gd name="T9" fmla="*/ 5 h 249"/>
                <a:gd name="T10" fmla="*/ 41 w 1695"/>
                <a:gd name="T11" fmla="*/ 5 h 249"/>
                <a:gd name="T12" fmla="*/ 49 w 1695"/>
                <a:gd name="T13" fmla="*/ 5 h 249"/>
                <a:gd name="T14" fmla="*/ 43 w 1695"/>
                <a:gd name="T15" fmla="*/ 4 h 249"/>
                <a:gd name="T16" fmla="*/ 32 w 1695"/>
                <a:gd name="T17" fmla="*/ 4 h 249"/>
                <a:gd name="T18" fmla="*/ 40 w 1695"/>
                <a:gd name="T19" fmla="*/ 4 h 249"/>
                <a:gd name="T20" fmla="*/ 35 w 1695"/>
                <a:gd name="T21" fmla="*/ 3 h 249"/>
                <a:gd name="T22" fmla="*/ 22 w 1695"/>
                <a:gd name="T23" fmla="*/ 3 h 249"/>
                <a:gd name="T24" fmla="*/ 39 w 1695"/>
                <a:gd name="T25" fmla="*/ 3 h 249"/>
                <a:gd name="T26" fmla="*/ 35 w 1695"/>
                <a:gd name="T27" fmla="*/ 2 h 249"/>
                <a:gd name="T28" fmla="*/ 40 w 1695"/>
                <a:gd name="T29" fmla="*/ 1 h 249"/>
                <a:gd name="T30" fmla="*/ 41 w 1695"/>
                <a:gd name="T31" fmla="*/ 3 h 249"/>
                <a:gd name="T32" fmla="*/ 42 w 1695"/>
                <a:gd name="T33" fmla="*/ 2 h 249"/>
                <a:gd name="T34" fmla="*/ 45 w 1695"/>
                <a:gd name="T35" fmla="*/ 1 h 249"/>
                <a:gd name="T36" fmla="*/ 46 w 1695"/>
                <a:gd name="T37" fmla="*/ 1 h 249"/>
                <a:gd name="T38" fmla="*/ 49 w 1695"/>
                <a:gd name="T39" fmla="*/ 2 h 249"/>
                <a:gd name="T40" fmla="*/ 48 w 1695"/>
                <a:gd name="T41" fmla="*/ 3 h 249"/>
                <a:gd name="T42" fmla="*/ 52 w 1695"/>
                <a:gd name="T43" fmla="*/ 3 h 249"/>
                <a:gd name="T44" fmla="*/ 53 w 1695"/>
                <a:gd name="T45" fmla="*/ 5 h 249"/>
                <a:gd name="T46" fmla="*/ 51 w 1695"/>
                <a:gd name="T47" fmla="*/ 5 h 249"/>
                <a:gd name="T48" fmla="*/ 49 w 1695"/>
                <a:gd name="T49" fmla="*/ 7 h 249"/>
                <a:gd name="T50" fmla="*/ 47 w 1695"/>
                <a:gd name="T51" fmla="*/ 5 h 249"/>
                <a:gd name="T52" fmla="*/ 46 w 1695"/>
                <a:gd name="T53" fmla="*/ 7 h 249"/>
                <a:gd name="T54" fmla="*/ 44 w 1695"/>
                <a:gd name="T55" fmla="*/ 7 h 249"/>
                <a:gd name="T56" fmla="*/ 43 w 1695"/>
                <a:gd name="T57" fmla="*/ 7 h 249"/>
                <a:gd name="T58" fmla="*/ 41 w 1695"/>
                <a:gd name="T59" fmla="*/ 6 h 249"/>
                <a:gd name="T60" fmla="*/ 40 w 1695"/>
                <a:gd name="T61" fmla="*/ 7 h 249"/>
                <a:gd name="T62" fmla="*/ 39 w 1695"/>
                <a:gd name="T63" fmla="*/ 6 h 249"/>
                <a:gd name="T64" fmla="*/ 38 w 1695"/>
                <a:gd name="T65" fmla="*/ 7 h 249"/>
                <a:gd name="T66" fmla="*/ 36 w 1695"/>
                <a:gd name="T67" fmla="*/ 7 h 249"/>
                <a:gd name="T68" fmla="*/ 35 w 1695"/>
                <a:gd name="T69" fmla="*/ 7 h 249"/>
                <a:gd name="T70" fmla="*/ 32 w 1695"/>
                <a:gd name="T71" fmla="*/ 6 h 249"/>
                <a:gd name="T72" fmla="*/ 32 w 1695"/>
                <a:gd name="T73" fmla="*/ 7 h 249"/>
                <a:gd name="T74" fmla="*/ 31 w 1695"/>
                <a:gd name="T75" fmla="*/ 6 h 249"/>
                <a:gd name="T76" fmla="*/ 29 w 1695"/>
                <a:gd name="T77" fmla="*/ 8 h 249"/>
                <a:gd name="T78" fmla="*/ 26 w 1695"/>
                <a:gd name="T79" fmla="*/ 5 h 249"/>
                <a:gd name="T80" fmla="*/ 25 w 1695"/>
                <a:gd name="T81" fmla="*/ 6 h 249"/>
                <a:gd name="T82" fmla="*/ 22 w 1695"/>
                <a:gd name="T83" fmla="*/ 6 h 249"/>
                <a:gd name="T84" fmla="*/ 21 w 1695"/>
                <a:gd name="T85" fmla="*/ 8 h 249"/>
                <a:gd name="T86" fmla="*/ 19 w 1695"/>
                <a:gd name="T87" fmla="*/ 8 h 249"/>
                <a:gd name="T88" fmla="*/ 17 w 1695"/>
                <a:gd name="T89" fmla="*/ 7 h 249"/>
                <a:gd name="T90" fmla="*/ 16 w 1695"/>
                <a:gd name="T91" fmla="*/ 7 h 249"/>
                <a:gd name="T92" fmla="*/ 13 w 1695"/>
                <a:gd name="T93" fmla="*/ 8 h 249"/>
                <a:gd name="T94" fmla="*/ 12 w 1695"/>
                <a:gd name="T95" fmla="*/ 8 h 249"/>
                <a:gd name="T96" fmla="*/ 1 w 1695"/>
                <a:gd name="T97" fmla="*/ 8 h 249"/>
                <a:gd name="T98" fmla="*/ 7 w 1695"/>
                <a:gd name="T99" fmla="*/ 5 h 249"/>
                <a:gd name="T100" fmla="*/ 12 w 1695"/>
                <a:gd name="T101" fmla="*/ 4 h 249"/>
                <a:gd name="T102" fmla="*/ 14 w 1695"/>
                <a:gd name="T103" fmla="*/ 4 h 249"/>
                <a:gd name="T104" fmla="*/ 17 w 1695"/>
                <a:gd name="T105" fmla="*/ 3 h 249"/>
                <a:gd name="T106" fmla="*/ 19 w 1695"/>
                <a:gd name="T107" fmla="*/ 2 h 249"/>
                <a:gd name="T108" fmla="*/ 20 w 1695"/>
                <a:gd name="T109" fmla="*/ 3 h 249"/>
                <a:gd name="T110" fmla="*/ 24 w 1695"/>
                <a:gd name="T111" fmla="*/ 3 h 249"/>
                <a:gd name="T112" fmla="*/ 26 w 1695"/>
                <a:gd name="T113" fmla="*/ 2 h 249"/>
                <a:gd name="T114" fmla="*/ 29 w 1695"/>
                <a:gd name="T115" fmla="*/ 2 h 249"/>
                <a:gd name="T116" fmla="*/ 34 w 1695"/>
                <a:gd name="T117" fmla="*/ 3 h 249"/>
                <a:gd name="T118" fmla="*/ 34 w 1695"/>
                <a:gd name="T119" fmla="*/ 2 h 249"/>
                <a:gd name="T120" fmla="*/ 38 w 1695"/>
                <a:gd name="T121" fmla="*/ 2 h 2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95"/>
                <a:gd name="T184" fmla="*/ 0 h 249"/>
                <a:gd name="T185" fmla="*/ 1695 w 1695"/>
                <a:gd name="T186" fmla="*/ 249 h 24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95" h="249">
                  <a:moveTo>
                    <a:pt x="867" y="200"/>
                  </a:moveTo>
                  <a:lnTo>
                    <a:pt x="867" y="209"/>
                  </a:lnTo>
                  <a:lnTo>
                    <a:pt x="877" y="209"/>
                  </a:lnTo>
                  <a:lnTo>
                    <a:pt x="877" y="200"/>
                  </a:lnTo>
                  <a:lnTo>
                    <a:pt x="867" y="200"/>
                  </a:lnTo>
                  <a:close/>
                  <a:moveTo>
                    <a:pt x="748" y="198"/>
                  </a:moveTo>
                  <a:lnTo>
                    <a:pt x="748" y="219"/>
                  </a:lnTo>
                  <a:lnTo>
                    <a:pt x="759" y="219"/>
                  </a:lnTo>
                  <a:lnTo>
                    <a:pt x="759" y="198"/>
                  </a:lnTo>
                  <a:lnTo>
                    <a:pt x="748" y="198"/>
                  </a:lnTo>
                  <a:close/>
                  <a:moveTo>
                    <a:pt x="888" y="190"/>
                  </a:moveTo>
                  <a:lnTo>
                    <a:pt x="888" y="200"/>
                  </a:lnTo>
                  <a:lnTo>
                    <a:pt x="898" y="200"/>
                  </a:lnTo>
                  <a:lnTo>
                    <a:pt x="898" y="190"/>
                  </a:lnTo>
                  <a:lnTo>
                    <a:pt x="888" y="190"/>
                  </a:lnTo>
                  <a:close/>
                  <a:moveTo>
                    <a:pt x="618" y="190"/>
                  </a:moveTo>
                  <a:lnTo>
                    <a:pt x="618" y="209"/>
                  </a:lnTo>
                  <a:lnTo>
                    <a:pt x="624" y="207"/>
                  </a:lnTo>
                  <a:lnTo>
                    <a:pt x="630" y="204"/>
                  </a:lnTo>
                  <a:lnTo>
                    <a:pt x="633" y="200"/>
                  </a:lnTo>
                  <a:lnTo>
                    <a:pt x="636" y="195"/>
                  </a:lnTo>
                  <a:lnTo>
                    <a:pt x="638" y="190"/>
                  </a:lnTo>
                  <a:lnTo>
                    <a:pt x="618" y="190"/>
                  </a:lnTo>
                  <a:close/>
                  <a:moveTo>
                    <a:pt x="389" y="190"/>
                  </a:moveTo>
                  <a:lnTo>
                    <a:pt x="389" y="200"/>
                  </a:lnTo>
                  <a:lnTo>
                    <a:pt x="399" y="200"/>
                  </a:lnTo>
                  <a:lnTo>
                    <a:pt x="399" y="190"/>
                  </a:lnTo>
                  <a:lnTo>
                    <a:pt x="389" y="190"/>
                  </a:lnTo>
                  <a:close/>
                  <a:moveTo>
                    <a:pt x="519" y="180"/>
                  </a:moveTo>
                  <a:lnTo>
                    <a:pt x="519" y="190"/>
                  </a:lnTo>
                  <a:lnTo>
                    <a:pt x="528" y="190"/>
                  </a:lnTo>
                  <a:lnTo>
                    <a:pt x="528" y="180"/>
                  </a:lnTo>
                  <a:lnTo>
                    <a:pt x="519" y="180"/>
                  </a:lnTo>
                  <a:close/>
                  <a:moveTo>
                    <a:pt x="787" y="170"/>
                  </a:moveTo>
                  <a:lnTo>
                    <a:pt x="787" y="180"/>
                  </a:lnTo>
                  <a:lnTo>
                    <a:pt x="798" y="180"/>
                  </a:lnTo>
                  <a:lnTo>
                    <a:pt x="798" y="170"/>
                  </a:lnTo>
                  <a:lnTo>
                    <a:pt x="787" y="170"/>
                  </a:lnTo>
                  <a:close/>
                  <a:moveTo>
                    <a:pt x="1587" y="159"/>
                  </a:moveTo>
                  <a:lnTo>
                    <a:pt x="1616" y="159"/>
                  </a:lnTo>
                  <a:lnTo>
                    <a:pt x="1614" y="163"/>
                  </a:lnTo>
                  <a:lnTo>
                    <a:pt x="1614" y="166"/>
                  </a:lnTo>
                  <a:lnTo>
                    <a:pt x="1616" y="168"/>
                  </a:lnTo>
                  <a:lnTo>
                    <a:pt x="1617" y="168"/>
                  </a:lnTo>
                  <a:lnTo>
                    <a:pt x="1619" y="170"/>
                  </a:lnTo>
                  <a:lnTo>
                    <a:pt x="1622" y="170"/>
                  </a:lnTo>
                  <a:lnTo>
                    <a:pt x="1624" y="171"/>
                  </a:lnTo>
                  <a:lnTo>
                    <a:pt x="1626" y="171"/>
                  </a:lnTo>
                  <a:lnTo>
                    <a:pt x="1627" y="173"/>
                  </a:lnTo>
                  <a:lnTo>
                    <a:pt x="1627" y="176"/>
                  </a:lnTo>
                  <a:lnTo>
                    <a:pt x="1626" y="180"/>
                  </a:lnTo>
                  <a:lnTo>
                    <a:pt x="1621" y="176"/>
                  </a:lnTo>
                  <a:lnTo>
                    <a:pt x="1610" y="176"/>
                  </a:lnTo>
                  <a:lnTo>
                    <a:pt x="1609" y="180"/>
                  </a:lnTo>
                  <a:lnTo>
                    <a:pt x="1609" y="185"/>
                  </a:lnTo>
                  <a:lnTo>
                    <a:pt x="1607" y="190"/>
                  </a:lnTo>
                  <a:lnTo>
                    <a:pt x="1607" y="198"/>
                  </a:lnTo>
                  <a:lnTo>
                    <a:pt x="1605" y="200"/>
                  </a:lnTo>
                  <a:lnTo>
                    <a:pt x="1599" y="204"/>
                  </a:lnTo>
                  <a:lnTo>
                    <a:pt x="1590" y="204"/>
                  </a:lnTo>
                  <a:lnTo>
                    <a:pt x="1582" y="205"/>
                  </a:lnTo>
                  <a:lnTo>
                    <a:pt x="1576" y="209"/>
                  </a:lnTo>
                  <a:lnTo>
                    <a:pt x="1583" y="197"/>
                  </a:lnTo>
                  <a:lnTo>
                    <a:pt x="1587" y="180"/>
                  </a:lnTo>
                  <a:lnTo>
                    <a:pt x="1587" y="159"/>
                  </a:lnTo>
                  <a:close/>
                  <a:moveTo>
                    <a:pt x="1526" y="159"/>
                  </a:moveTo>
                  <a:lnTo>
                    <a:pt x="1526" y="170"/>
                  </a:lnTo>
                  <a:lnTo>
                    <a:pt x="1536" y="170"/>
                  </a:lnTo>
                  <a:lnTo>
                    <a:pt x="1536" y="159"/>
                  </a:lnTo>
                  <a:lnTo>
                    <a:pt x="1526" y="159"/>
                  </a:lnTo>
                  <a:close/>
                  <a:moveTo>
                    <a:pt x="1027" y="159"/>
                  </a:moveTo>
                  <a:lnTo>
                    <a:pt x="1027" y="170"/>
                  </a:lnTo>
                  <a:lnTo>
                    <a:pt x="1037" y="170"/>
                  </a:lnTo>
                  <a:lnTo>
                    <a:pt x="1037" y="159"/>
                  </a:lnTo>
                  <a:lnTo>
                    <a:pt x="1027" y="159"/>
                  </a:lnTo>
                  <a:close/>
                  <a:moveTo>
                    <a:pt x="738" y="159"/>
                  </a:moveTo>
                  <a:lnTo>
                    <a:pt x="738" y="170"/>
                  </a:lnTo>
                  <a:lnTo>
                    <a:pt x="748" y="170"/>
                  </a:lnTo>
                  <a:lnTo>
                    <a:pt x="748" y="159"/>
                  </a:lnTo>
                  <a:lnTo>
                    <a:pt x="738" y="159"/>
                  </a:lnTo>
                  <a:close/>
                  <a:moveTo>
                    <a:pt x="1317" y="149"/>
                  </a:moveTo>
                  <a:lnTo>
                    <a:pt x="1317" y="159"/>
                  </a:lnTo>
                  <a:lnTo>
                    <a:pt x="1327" y="159"/>
                  </a:lnTo>
                  <a:lnTo>
                    <a:pt x="1327" y="149"/>
                  </a:lnTo>
                  <a:lnTo>
                    <a:pt x="1317" y="149"/>
                  </a:lnTo>
                  <a:close/>
                  <a:moveTo>
                    <a:pt x="988" y="149"/>
                  </a:moveTo>
                  <a:lnTo>
                    <a:pt x="988" y="159"/>
                  </a:lnTo>
                  <a:lnTo>
                    <a:pt x="998" y="159"/>
                  </a:lnTo>
                  <a:lnTo>
                    <a:pt x="998" y="149"/>
                  </a:lnTo>
                  <a:lnTo>
                    <a:pt x="988" y="149"/>
                  </a:lnTo>
                  <a:close/>
                  <a:moveTo>
                    <a:pt x="928" y="149"/>
                  </a:moveTo>
                  <a:lnTo>
                    <a:pt x="928" y="159"/>
                  </a:lnTo>
                  <a:lnTo>
                    <a:pt x="937" y="159"/>
                  </a:lnTo>
                  <a:lnTo>
                    <a:pt x="937" y="149"/>
                  </a:lnTo>
                  <a:lnTo>
                    <a:pt x="928" y="149"/>
                  </a:lnTo>
                  <a:close/>
                  <a:moveTo>
                    <a:pt x="848" y="149"/>
                  </a:moveTo>
                  <a:lnTo>
                    <a:pt x="850" y="156"/>
                  </a:lnTo>
                  <a:lnTo>
                    <a:pt x="854" y="161"/>
                  </a:lnTo>
                  <a:lnTo>
                    <a:pt x="857" y="165"/>
                  </a:lnTo>
                  <a:lnTo>
                    <a:pt x="862" y="168"/>
                  </a:lnTo>
                  <a:lnTo>
                    <a:pt x="867" y="170"/>
                  </a:lnTo>
                  <a:lnTo>
                    <a:pt x="867" y="161"/>
                  </a:lnTo>
                  <a:lnTo>
                    <a:pt x="869" y="161"/>
                  </a:lnTo>
                  <a:lnTo>
                    <a:pt x="872" y="159"/>
                  </a:lnTo>
                  <a:lnTo>
                    <a:pt x="874" y="159"/>
                  </a:lnTo>
                  <a:lnTo>
                    <a:pt x="876" y="158"/>
                  </a:lnTo>
                  <a:lnTo>
                    <a:pt x="877" y="158"/>
                  </a:lnTo>
                  <a:lnTo>
                    <a:pt x="879" y="156"/>
                  </a:lnTo>
                  <a:lnTo>
                    <a:pt x="879" y="153"/>
                  </a:lnTo>
                  <a:lnTo>
                    <a:pt x="877" y="149"/>
                  </a:lnTo>
                  <a:lnTo>
                    <a:pt x="871" y="149"/>
                  </a:lnTo>
                  <a:lnTo>
                    <a:pt x="869" y="151"/>
                  </a:lnTo>
                  <a:lnTo>
                    <a:pt x="869" y="154"/>
                  </a:lnTo>
                  <a:lnTo>
                    <a:pt x="867" y="156"/>
                  </a:lnTo>
                  <a:lnTo>
                    <a:pt x="867" y="158"/>
                  </a:lnTo>
                  <a:lnTo>
                    <a:pt x="864" y="161"/>
                  </a:lnTo>
                  <a:lnTo>
                    <a:pt x="860" y="161"/>
                  </a:lnTo>
                  <a:lnTo>
                    <a:pt x="857" y="159"/>
                  </a:lnTo>
                  <a:lnTo>
                    <a:pt x="857" y="153"/>
                  </a:lnTo>
                  <a:lnTo>
                    <a:pt x="855" y="151"/>
                  </a:lnTo>
                  <a:lnTo>
                    <a:pt x="855" y="149"/>
                  </a:lnTo>
                  <a:lnTo>
                    <a:pt x="848" y="149"/>
                  </a:lnTo>
                  <a:close/>
                  <a:moveTo>
                    <a:pt x="1346" y="139"/>
                  </a:moveTo>
                  <a:lnTo>
                    <a:pt x="1346" y="149"/>
                  </a:lnTo>
                  <a:lnTo>
                    <a:pt x="1356" y="149"/>
                  </a:lnTo>
                  <a:lnTo>
                    <a:pt x="1356" y="139"/>
                  </a:lnTo>
                  <a:lnTo>
                    <a:pt x="1346" y="139"/>
                  </a:lnTo>
                  <a:close/>
                  <a:moveTo>
                    <a:pt x="1168" y="139"/>
                  </a:moveTo>
                  <a:lnTo>
                    <a:pt x="1168" y="159"/>
                  </a:lnTo>
                  <a:lnTo>
                    <a:pt x="1178" y="159"/>
                  </a:lnTo>
                  <a:lnTo>
                    <a:pt x="1178" y="139"/>
                  </a:lnTo>
                  <a:lnTo>
                    <a:pt x="1168" y="139"/>
                  </a:lnTo>
                  <a:close/>
                  <a:moveTo>
                    <a:pt x="1106" y="139"/>
                  </a:moveTo>
                  <a:lnTo>
                    <a:pt x="1106" y="149"/>
                  </a:lnTo>
                  <a:lnTo>
                    <a:pt x="1117" y="149"/>
                  </a:lnTo>
                  <a:lnTo>
                    <a:pt x="1117" y="139"/>
                  </a:lnTo>
                  <a:lnTo>
                    <a:pt x="1106" y="139"/>
                  </a:lnTo>
                  <a:close/>
                  <a:moveTo>
                    <a:pt x="777" y="139"/>
                  </a:moveTo>
                  <a:lnTo>
                    <a:pt x="772" y="141"/>
                  </a:lnTo>
                  <a:lnTo>
                    <a:pt x="767" y="144"/>
                  </a:lnTo>
                  <a:lnTo>
                    <a:pt x="764" y="148"/>
                  </a:lnTo>
                  <a:lnTo>
                    <a:pt x="760" y="153"/>
                  </a:lnTo>
                  <a:lnTo>
                    <a:pt x="759" y="159"/>
                  </a:lnTo>
                  <a:lnTo>
                    <a:pt x="764" y="158"/>
                  </a:lnTo>
                  <a:lnTo>
                    <a:pt x="769" y="154"/>
                  </a:lnTo>
                  <a:lnTo>
                    <a:pt x="772" y="151"/>
                  </a:lnTo>
                  <a:lnTo>
                    <a:pt x="776" y="146"/>
                  </a:lnTo>
                  <a:lnTo>
                    <a:pt x="777" y="139"/>
                  </a:lnTo>
                  <a:close/>
                  <a:moveTo>
                    <a:pt x="1307" y="129"/>
                  </a:moveTo>
                  <a:lnTo>
                    <a:pt x="1307" y="139"/>
                  </a:lnTo>
                  <a:lnTo>
                    <a:pt x="1317" y="139"/>
                  </a:lnTo>
                  <a:lnTo>
                    <a:pt x="1317" y="129"/>
                  </a:lnTo>
                  <a:lnTo>
                    <a:pt x="1307" y="129"/>
                  </a:lnTo>
                  <a:close/>
                  <a:moveTo>
                    <a:pt x="1186" y="129"/>
                  </a:moveTo>
                  <a:lnTo>
                    <a:pt x="1186" y="139"/>
                  </a:lnTo>
                  <a:lnTo>
                    <a:pt x="1196" y="139"/>
                  </a:lnTo>
                  <a:lnTo>
                    <a:pt x="1196" y="129"/>
                  </a:lnTo>
                  <a:lnTo>
                    <a:pt x="1186" y="129"/>
                  </a:lnTo>
                  <a:close/>
                  <a:moveTo>
                    <a:pt x="877" y="129"/>
                  </a:moveTo>
                  <a:lnTo>
                    <a:pt x="877" y="139"/>
                  </a:lnTo>
                  <a:lnTo>
                    <a:pt x="888" y="139"/>
                  </a:lnTo>
                  <a:lnTo>
                    <a:pt x="888" y="129"/>
                  </a:lnTo>
                  <a:lnTo>
                    <a:pt x="877" y="129"/>
                  </a:lnTo>
                  <a:close/>
                  <a:moveTo>
                    <a:pt x="857" y="129"/>
                  </a:moveTo>
                  <a:lnTo>
                    <a:pt x="857" y="139"/>
                  </a:lnTo>
                  <a:lnTo>
                    <a:pt x="867" y="139"/>
                  </a:lnTo>
                  <a:lnTo>
                    <a:pt x="867" y="129"/>
                  </a:lnTo>
                  <a:lnTo>
                    <a:pt x="857" y="129"/>
                  </a:lnTo>
                  <a:close/>
                  <a:moveTo>
                    <a:pt x="440" y="129"/>
                  </a:moveTo>
                  <a:lnTo>
                    <a:pt x="440" y="139"/>
                  </a:lnTo>
                  <a:lnTo>
                    <a:pt x="448" y="139"/>
                  </a:lnTo>
                  <a:lnTo>
                    <a:pt x="448" y="129"/>
                  </a:lnTo>
                  <a:lnTo>
                    <a:pt x="440" y="129"/>
                  </a:lnTo>
                  <a:close/>
                  <a:moveTo>
                    <a:pt x="1556" y="119"/>
                  </a:moveTo>
                  <a:lnTo>
                    <a:pt x="1556" y="129"/>
                  </a:lnTo>
                  <a:lnTo>
                    <a:pt x="1566" y="129"/>
                  </a:lnTo>
                  <a:lnTo>
                    <a:pt x="1566" y="119"/>
                  </a:lnTo>
                  <a:lnTo>
                    <a:pt x="1556" y="119"/>
                  </a:lnTo>
                  <a:close/>
                  <a:moveTo>
                    <a:pt x="1456" y="119"/>
                  </a:moveTo>
                  <a:lnTo>
                    <a:pt x="1456" y="129"/>
                  </a:lnTo>
                  <a:lnTo>
                    <a:pt x="1466" y="129"/>
                  </a:lnTo>
                  <a:lnTo>
                    <a:pt x="1466" y="119"/>
                  </a:lnTo>
                  <a:lnTo>
                    <a:pt x="1456" y="119"/>
                  </a:lnTo>
                  <a:close/>
                  <a:moveTo>
                    <a:pt x="1037" y="119"/>
                  </a:moveTo>
                  <a:lnTo>
                    <a:pt x="1037" y="129"/>
                  </a:lnTo>
                  <a:lnTo>
                    <a:pt x="1047" y="129"/>
                  </a:lnTo>
                  <a:lnTo>
                    <a:pt x="1047" y="119"/>
                  </a:lnTo>
                  <a:lnTo>
                    <a:pt x="1037" y="119"/>
                  </a:lnTo>
                  <a:close/>
                  <a:moveTo>
                    <a:pt x="1595" y="110"/>
                  </a:moveTo>
                  <a:lnTo>
                    <a:pt x="1595" y="119"/>
                  </a:lnTo>
                  <a:lnTo>
                    <a:pt x="1605" y="119"/>
                  </a:lnTo>
                  <a:lnTo>
                    <a:pt x="1605" y="110"/>
                  </a:lnTo>
                  <a:lnTo>
                    <a:pt x="1595" y="110"/>
                  </a:lnTo>
                  <a:close/>
                  <a:moveTo>
                    <a:pt x="1417" y="110"/>
                  </a:moveTo>
                  <a:lnTo>
                    <a:pt x="1417" y="129"/>
                  </a:lnTo>
                  <a:lnTo>
                    <a:pt x="1425" y="129"/>
                  </a:lnTo>
                  <a:lnTo>
                    <a:pt x="1425" y="110"/>
                  </a:lnTo>
                  <a:lnTo>
                    <a:pt x="1417" y="110"/>
                  </a:lnTo>
                  <a:close/>
                  <a:moveTo>
                    <a:pt x="1376" y="110"/>
                  </a:moveTo>
                  <a:lnTo>
                    <a:pt x="1376" y="119"/>
                  </a:lnTo>
                  <a:lnTo>
                    <a:pt x="1386" y="119"/>
                  </a:lnTo>
                  <a:lnTo>
                    <a:pt x="1390" y="120"/>
                  </a:lnTo>
                  <a:lnTo>
                    <a:pt x="1393" y="119"/>
                  </a:lnTo>
                  <a:lnTo>
                    <a:pt x="1395" y="119"/>
                  </a:lnTo>
                  <a:lnTo>
                    <a:pt x="1397" y="117"/>
                  </a:lnTo>
                  <a:lnTo>
                    <a:pt x="1398" y="114"/>
                  </a:lnTo>
                  <a:lnTo>
                    <a:pt x="1397" y="110"/>
                  </a:lnTo>
                  <a:lnTo>
                    <a:pt x="1376" y="110"/>
                  </a:lnTo>
                  <a:close/>
                  <a:moveTo>
                    <a:pt x="1515" y="100"/>
                  </a:moveTo>
                  <a:lnTo>
                    <a:pt x="1515" y="119"/>
                  </a:lnTo>
                  <a:lnTo>
                    <a:pt x="1536" y="119"/>
                  </a:lnTo>
                  <a:lnTo>
                    <a:pt x="1534" y="114"/>
                  </a:lnTo>
                  <a:lnTo>
                    <a:pt x="1531" y="109"/>
                  </a:lnTo>
                  <a:lnTo>
                    <a:pt x="1527" y="105"/>
                  </a:lnTo>
                  <a:lnTo>
                    <a:pt x="1522" y="102"/>
                  </a:lnTo>
                  <a:lnTo>
                    <a:pt x="1515" y="100"/>
                  </a:lnTo>
                  <a:close/>
                  <a:moveTo>
                    <a:pt x="1127" y="100"/>
                  </a:moveTo>
                  <a:lnTo>
                    <a:pt x="1127" y="110"/>
                  </a:lnTo>
                  <a:lnTo>
                    <a:pt x="1137" y="110"/>
                  </a:lnTo>
                  <a:lnTo>
                    <a:pt x="1137" y="100"/>
                  </a:lnTo>
                  <a:lnTo>
                    <a:pt x="1127" y="100"/>
                  </a:lnTo>
                  <a:close/>
                  <a:moveTo>
                    <a:pt x="1008" y="100"/>
                  </a:moveTo>
                  <a:lnTo>
                    <a:pt x="1008" y="110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08" y="100"/>
                  </a:lnTo>
                  <a:close/>
                  <a:moveTo>
                    <a:pt x="1616" y="90"/>
                  </a:moveTo>
                  <a:lnTo>
                    <a:pt x="1616" y="115"/>
                  </a:lnTo>
                  <a:lnTo>
                    <a:pt x="1619" y="119"/>
                  </a:lnTo>
                  <a:lnTo>
                    <a:pt x="1626" y="119"/>
                  </a:lnTo>
                  <a:lnTo>
                    <a:pt x="1626" y="93"/>
                  </a:lnTo>
                  <a:lnTo>
                    <a:pt x="1622" y="90"/>
                  </a:lnTo>
                  <a:lnTo>
                    <a:pt x="1616" y="90"/>
                  </a:lnTo>
                  <a:close/>
                  <a:moveTo>
                    <a:pt x="1595" y="90"/>
                  </a:moveTo>
                  <a:lnTo>
                    <a:pt x="1595" y="100"/>
                  </a:lnTo>
                  <a:lnTo>
                    <a:pt x="1605" y="100"/>
                  </a:lnTo>
                  <a:lnTo>
                    <a:pt x="1605" y="90"/>
                  </a:lnTo>
                  <a:lnTo>
                    <a:pt x="1595" y="90"/>
                  </a:lnTo>
                  <a:close/>
                  <a:moveTo>
                    <a:pt x="1556" y="90"/>
                  </a:moveTo>
                  <a:lnTo>
                    <a:pt x="1556" y="110"/>
                  </a:lnTo>
                  <a:lnTo>
                    <a:pt x="1566" y="110"/>
                  </a:lnTo>
                  <a:lnTo>
                    <a:pt x="1566" y="90"/>
                  </a:lnTo>
                  <a:lnTo>
                    <a:pt x="1556" y="90"/>
                  </a:lnTo>
                  <a:close/>
                  <a:moveTo>
                    <a:pt x="1446" y="90"/>
                  </a:moveTo>
                  <a:lnTo>
                    <a:pt x="1446" y="110"/>
                  </a:lnTo>
                  <a:lnTo>
                    <a:pt x="1456" y="110"/>
                  </a:lnTo>
                  <a:lnTo>
                    <a:pt x="1456" y="90"/>
                  </a:lnTo>
                  <a:lnTo>
                    <a:pt x="1446" y="90"/>
                  </a:lnTo>
                  <a:close/>
                  <a:moveTo>
                    <a:pt x="1257" y="90"/>
                  </a:moveTo>
                  <a:lnTo>
                    <a:pt x="1269" y="107"/>
                  </a:lnTo>
                  <a:lnTo>
                    <a:pt x="1286" y="119"/>
                  </a:lnTo>
                  <a:lnTo>
                    <a:pt x="1274" y="102"/>
                  </a:lnTo>
                  <a:lnTo>
                    <a:pt x="1257" y="90"/>
                  </a:lnTo>
                  <a:close/>
                  <a:moveTo>
                    <a:pt x="589" y="90"/>
                  </a:moveTo>
                  <a:lnTo>
                    <a:pt x="589" y="100"/>
                  </a:lnTo>
                  <a:lnTo>
                    <a:pt x="599" y="100"/>
                  </a:lnTo>
                  <a:lnTo>
                    <a:pt x="599" y="90"/>
                  </a:lnTo>
                  <a:lnTo>
                    <a:pt x="589" y="90"/>
                  </a:lnTo>
                  <a:close/>
                  <a:moveTo>
                    <a:pt x="708" y="80"/>
                  </a:moveTo>
                  <a:lnTo>
                    <a:pt x="708" y="90"/>
                  </a:lnTo>
                  <a:lnTo>
                    <a:pt x="718" y="90"/>
                  </a:lnTo>
                  <a:lnTo>
                    <a:pt x="718" y="80"/>
                  </a:lnTo>
                  <a:lnTo>
                    <a:pt x="708" y="80"/>
                  </a:lnTo>
                  <a:close/>
                  <a:moveTo>
                    <a:pt x="1137" y="69"/>
                  </a:moveTo>
                  <a:lnTo>
                    <a:pt x="1137" y="81"/>
                  </a:lnTo>
                  <a:lnTo>
                    <a:pt x="1142" y="90"/>
                  </a:lnTo>
                  <a:lnTo>
                    <a:pt x="1149" y="97"/>
                  </a:lnTo>
                  <a:lnTo>
                    <a:pt x="1157" y="100"/>
                  </a:lnTo>
                  <a:lnTo>
                    <a:pt x="1157" y="86"/>
                  </a:lnTo>
                  <a:lnTo>
                    <a:pt x="1152" y="78"/>
                  </a:lnTo>
                  <a:lnTo>
                    <a:pt x="1145" y="73"/>
                  </a:lnTo>
                  <a:lnTo>
                    <a:pt x="1137" y="69"/>
                  </a:lnTo>
                  <a:close/>
                  <a:moveTo>
                    <a:pt x="1098" y="69"/>
                  </a:moveTo>
                  <a:lnTo>
                    <a:pt x="1098" y="80"/>
                  </a:lnTo>
                  <a:lnTo>
                    <a:pt x="1106" y="80"/>
                  </a:lnTo>
                  <a:lnTo>
                    <a:pt x="1106" y="69"/>
                  </a:lnTo>
                  <a:lnTo>
                    <a:pt x="1098" y="69"/>
                  </a:lnTo>
                  <a:close/>
                  <a:moveTo>
                    <a:pt x="998" y="69"/>
                  </a:moveTo>
                  <a:lnTo>
                    <a:pt x="998" y="90"/>
                  </a:lnTo>
                  <a:lnTo>
                    <a:pt x="1008" y="90"/>
                  </a:lnTo>
                  <a:lnTo>
                    <a:pt x="1008" y="69"/>
                  </a:lnTo>
                  <a:lnTo>
                    <a:pt x="998" y="69"/>
                  </a:lnTo>
                  <a:close/>
                  <a:moveTo>
                    <a:pt x="937" y="69"/>
                  </a:moveTo>
                  <a:lnTo>
                    <a:pt x="937" y="90"/>
                  </a:lnTo>
                  <a:lnTo>
                    <a:pt x="944" y="88"/>
                  </a:lnTo>
                  <a:lnTo>
                    <a:pt x="949" y="85"/>
                  </a:lnTo>
                  <a:lnTo>
                    <a:pt x="952" y="81"/>
                  </a:lnTo>
                  <a:lnTo>
                    <a:pt x="955" y="76"/>
                  </a:lnTo>
                  <a:lnTo>
                    <a:pt x="957" y="69"/>
                  </a:lnTo>
                  <a:lnTo>
                    <a:pt x="937" y="69"/>
                  </a:lnTo>
                  <a:close/>
                  <a:moveTo>
                    <a:pt x="769" y="69"/>
                  </a:moveTo>
                  <a:lnTo>
                    <a:pt x="769" y="80"/>
                  </a:lnTo>
                  <a:lnTo>
                    <a:pt x="777" y="80"/>
                  </a:lnTo>
                  <a:lnTo>
                    <a:pt x="777" y="69"/>
                  </a:lnTo>
                  <a:lnTo>
                    <a:pt x="769" y="69"/>
                  </a:lnTo>
                  <a:close/>
                  <a:moveTo>
                    <a:pt x="679" y="69"/>
                  </a:moveTo>
                  <a:lnTo>
                    <a:pt x="680" y="76"/>
                  </a:lnTo>
                  <a:lnTo>
                    <a:pt x="684" y="81"/>
                  </a:lnTo>
                  <a:lnTo>
                    <a:pt x="687" y="85"/>
                  </a:lnTo>
                  <a:lnTo>
                    <a:pt x="692" y="88"/>
                  </a:lnTo>
                  <a:lnTo>
                    <a:pt x="697" y="90"/>
                  </a:lnTo>
                  <a:lnTo>
                    <a:pt x="696" y="83"/>
                  </a:lnTo>
                  <a:lnTo>
                    <a:pt x="692" y="78"/>
                  </a:lnTo>
                  <a:lnTo>
                    <a:pt x="689" y="75"/>
                  </a:lnTo>
                  <a:lnTo>
                    <a:pt x="684" y="71"/>
                  </a:lnTo>
                  <a:lnTo>
                    <a:pt x="679" y="69"/>
                  </a:lnTo>
                  <a:close/>
                  <a:moveTo>
                    <a:pt x="1230" y="68"/>
                  </a:moveTo>
                  <a:lnTo>
                    <a:pt x="1229" y="69"/>
                  </a:lnTo>
                  <a:lnTo>
                    <a:pt x="1229" y="71"/>
                  </a:lnTo>
                  <a:lnTo>
                    <a:pt x="1227" y="73"/>
                  </a:lnTo>
                  <a:lnTo>
                    <a:pt x="1227" y="76"/>
                  </a:lnTo>
                  <a:lnTo>
                    <a:pt x="1225" y="78"/>
                  </a:lnTo>
                  <a:lnTo>
                    <a:pt x="1225" y="80"/>
                  </a:lnTo>
                  <a:lnTo>
                    <a:pt x="1224" y="81"/>
                  </a:lnTo>
                  <a:lnTo>
                    <a:pt x="1220" y="81"/>
                  </a:lnTo>
                  <a:lnTo>
                    <a:pt x="1217" y="80"/>
                  </a:lnTo>
                  <a:lnTo>
                    <a:pt x="1217" y="97"/>
                  </a:lnTo>
                  <a:lnTo>
                    <a:pt x="1222" y="102"/>
                  </a:lnTo>
                  <a:lnTo>
                    <a:pt x="1227" y="100"/>
                  </a:lnTo>
                  <a:lnTo>
                    <a:pt x="1225" y="90"/>
                  </a:lnTo>
                  <a:lnTo>
                    <a:pt x="1227" y="85"/>
                  </a:lnTo>
                  <a:lnTo>
                    <a:pt x="1235" y="76"/>
                  </a:lnTo>
                  <a:lnTo>
                    <a:pt x="1237" y="69"/>
                  </a:lnTo>
                  <a:lnTo>
                    <a:pt x="1234" y="68"/>
                  </a:lnTo>
                  <a:lnTo>
                    <a:pt x="1230" y="68"/>
                  </a:lnTo>
                  <a:close/>
                  <a:moveTo>
                    <a:pt x="928" y="59"/>
                  </a:moveTo>
                  <a:lnTo>
                    <a:pt x="921" y="63"/>
                  </a:lnTo>
                  <a:lnTo>
                    <a:pt x="916" y="68"/>
                  </a:lnTo>
                  <a:lnTo>
                    <a:pt x="915" y="76"/>
                  </a:lnTo>
                  <a:lnTo>
                    <a:pt x="908" y="90"/>
                  </a:lnTo>
                  <a:lnTo>
                    <a:pt x="916" y="86"/>
                  </a:lnTo>
                  <a:lnTo>
                    <a:pt x="923" y="81"/>
                  </a:lnTo>
                  <a:lnTo>
                    <a:pt x="928" y="73"/>
                  </a:lnTo>
                  <a:lnTo>
                    <a:pt x="928" y="59"/>
                  </a:lnTo>
                  <a:close/>
                  <a:moveTo>
                    <a:pt x="1407" y="49"/>
                  </a:moveTo>
                  <a:lnTo>
                    <a:pt x="1407" y="59"/>
                  </a:lnTo>
                  <a:lnTo>
                    <a:pt x="1417" y="59"/>
                  </a:lnTo>
                  <a:lnTo>
                    <a:pt x="1417" y="49"/>
                  </a:lnTo>
                  <a:lnTo>
                    <a:pt x="1407" y="49"/>
                  </a:lnTo>
                  <a:close/>
                  <a:moveTo>
                    <a:pt x="1147" y="49"/>
                  </a:moveTo>
                  <a:lnTo>
                    <a:pt x="1147" y="59"/>
                  </a:lnTo>
                  <a:lnTo>
                    <a:pt x="1157" y="59"/>
                  </a:lnTo>
                  <a:lnTo>
                    <a:pt x="1157" y="49"/>
                  </a:lnTo>
                  <a:lnTo>
                    <a:pt x="1147" y="49"/>
                  </a:lnTo>
                  <a:close/>
                  <a:moveTo>
                    <a:pt x="977" y="49"/>
                  </a:moveTo>
                  <a:lnTo>
                    <a:pt x="977" y="59"/>
                  </a:lnTo>
                  <a:lnTo>
                    <a:pt x="988" y="59"/>
                  </a:lnTo>
                  <a:lnTo>
                    <a:pt x="988" y="49"/>
                  </a:lnTo>
                  <a:lnTo>
                    <a:pt x="977" y="49"/>
                  </a:lnTo>
                  <a:close/>
                  <a:moveTo>
                    <a:pt x="1098" y="41"/>
                  </a:moveTo>
                  <a:lnTo>
                    <a:pt x="1098" y="49"/>
                  </a:lnTo>
                  <a:lnTo>
                    <a:pt x="1106" y="49"/>
                  </a:lnTo>
                  <a:lnTo>
                    <a:pt x="1106" y="41"/>
                  </a:lnTo>
                  <a:lnTo>
                    <a:pt x="1098" y="41"/>
                  </a:lnTo>
                  <a:close/>
                  <a:moveTo>
                    <a:pt x="1008" y="41"/>
                  </a:moveTo>
                  <a:lnTo>
                    <a:pt x="1008" y="49"/>
                  </a:lnTo>
                  <a:lnTo>
                    <a:pt x="1018" y="49"/>
                  </a:lnTo>
                  <a:lnTo>
                    <a:pt x="1018" y="41"/>
                  </a:lnTo>
                  <a:lnTo>
                    <a:pt x="1008" y="41"/>
                  </a:lnTo>
                  <a:close/>
                  <a:moveTo>
                    <a:pt x="1227" y="0"/>
                  </a:moveTo>
                  <a:lnTo>
                    <a:pt x="1229" y="8"/>
                  </a:lnTo>
                  <a:lnTo>
                    <a:pt x="1227" y="15"/>
                  </a:lnTo>
                  <a:lnTo>
                    <a:pt x="1222" y="19"/>
                  </a:lnTo>
                  <a:lnTo>
                    <a:pt x="1218" y="22"/>
                  </a:lnTo>
                  <a:lnTo>
                    <a:pt x="1217" y="27"/>
                  </a:lnTo>
                  <a:lnTo>
                    <a:pt x="1217" y="39"/>
                  </a:lnTo>
                  <a:lnTo>
                    <a:pt x="1220" y="41"/>
                  </a:lnTo>
                  <a:lnTo>
                    <a:pt x="1244" y="41"/>
                  </a:lnTo>
                  <a:lnTo>
                    <a:pt x="1246" y="39"/>
                  </a:lnTo>
                  <a:lnTo>
                    <a:pt x="1247" y="36"/>
                  </a:lnTo>
                  <a:lnTo>
                    <a:pt x="1247" y="22"/>
                  </a:lnTo>
                  <a:lnTo>
                    <a:pt x="1251" y="19"/>
                  </a:lnTo>
                  <a:lnTo>
                    <a:pt x="1252" y="19"/>
                  </a:lnTo>
                  <a:lnTo>
                    <a:pt x="1257" y="20"/>
                  </a:lnTo>
                  <a:lnTo>
                    <a:pt x="1257" y="30"/>
                  </a:lnTo>
                  <a:lnTo>
                    <a:pt x="1254" y="37"/>
                  </a:lnTo>
                  <a:lnTo>
                    <a:pt x="1249" y="42"/>
                  </a:lnTo>
                  <a:lnTo>
                    <a:pt x="1246" y="49"/>
                  </a:lnTo>
                  <a:lnTo>
                    <a:pt x="1247" y="59"/>
                  </a:lnTo>
                  <a:lnTo>
                    <a:pt x="1256" y="54"/>
                  </a:lnTo>
                  <a:lnTo>
                    <a:pt x="1261" y="52"/>
                  </a:lnTo>
                  <a:lnTo>
                    <a:pt x="1281" y="59"/>
                  </a:lnTo>
                  <a:lnTo>
                    <a:pt x="1288" y="54"/>
                  </a:lnTo>
                  <a:lnTo>
                    <a:pt x="1293" y="49"/>
                  </a:lnTo>
                  <a:lnTo>
                    <a:pt x="1296" y="42"/>
                  </a:lnTo>
                  <a:lnTo>
                    <a:pt x="1296" y="30"/>
                  </a:lnTo>
                  <a:lnTo>
                    <a:pt x="1307" y="36"/>
                  </a:lnTo>
                  <a:lnTo>
                    <a:pt x="1312" y="37"/>
                  </a:lnTo>
                  <a:lnTo>
                    <a:pt x="1317" y="36"/>
                  </a:lnTo>
                  <a:lnTo>
                    <a:pt x="1327" y="30"/>
                  </a:lnTo>
                  <a:lnTo>
                    <a:pt x="1327" y="69"/>
                  </a:lnTo>
                  <a:lnTo>
                    <a:pt x="1319" y="63"/>
                  </a:lnTo>
                  <a:lnTo>
                    <a:pt x="1313" y="63"/>
                  </a:lnTo>
                  <a:lnTo>
                    <a:pt x="1307" y="64"/>
                  </a:lnTo>
                  <a:lnTo>
                    <a:pt x="1300" y="68"/>
                  </a:lnTo>
                  <a:lnTo>
                    <a:pt x="1290" y="69"/>
                  </a:lnTo>
                  <a:lnTo>
                    <a:pt x="1276" y="69"/>
                  </a:lnTo>
                  <a:lnTo>
                    <a:pt x="1276" y="78"/>
                  </a:lnTo>
                  <a:lnTo>
                    <a:pt x="1278" y="78"/>
                  </a:lnTo>
                  <a:lnTo>
                    <a:pt x="1281" y="80"/>
                  </a:lnTo>
                  <a:lnTo>
                    <a:pt x="1283" y="80"/>
                  </a:lnTo>
                  <a:lnTo>
                    <a:pt x="1285" y="81"/>
                  </a:lnTo>
                  <a:lnTo>
                    <a:pt x="1286" y="81"/>
                  </a:lnTo>
                  <a:lnTo>
                    <a:pt x="1288" y="83"/>
                  </a:lnTo>
                  <a:lnTo>
                    <a:pt x="1288" y="86"/>
                  </a:lnTo>
                  <a:lnTo>
                    <a:pt x="1286" y="90"/>
                  </a:lnTo>
                  <a:lnTo>
                    <a:pt x="1296" y="83"/>
                  </a:lnTo>
                  <a:lnTo>
                    <a:pt x="1303" y="83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2" y="100"/>
                  </a:lnTo>
                  <a:lnTo>
                    <a:pt x="1315" y="93"/>
                  </a:lnTo>
                  <a:lnTo>
                    <a:pt x="1319" y="85"/>
                  </a:lnTo>
                  <a:lnTo>
                    <a:pt x="1322" y="78"/>
                  </a:lnTo>
                  <a:lnTo>
                    <a:pt x="1329" y="71"/>
                  </a:lnTo>
                  <a:lnTo>
                    <a:pt x="1337" y="69"/>
                  </a:lnTo>
                  <a:lnTo>
                    <a:pt x="1337" y="90"/>
                  </a:lnTo>
                  <a:lnTo>
                    <a:pt x="1356" y="90"/>
                  </a:lnTo>
                  <a:lnTo>
                    <a:pt x="1354" y="83"/>
                  </a:lnTo>
                  <a:lnTo>
                    <a:pt x="1351" y="78"/>
                  </a:lnTo>
                  <a:lnTo>
                    <a:pt x="1347" y="75"/>
                  </a:lnTo>
                  <a:lnTo>
                    <a:pt x="1342" y="71"/>
                  </a:lnTo>
                  <a:lnTo>
                    <a:pt x="1337" y="69"/>
                  </a:lnTo>
                  <a:lnTo>
                    <a:pt x="1337" y="52"/>
                  </a:lnTo>
                  <a:lnTo>
                    <a:pt x="1336" y="36"/>
                  </a:lnTo>
                  <a:lnTo>
                    <a:pt x="1332" y="20"/>
                  </a:lnTo>
                  <a:lnTo>
                    <a:pt x="1327" y="10"/>
                  </a:lnTo>
                  <a:lnTo>
                    <a:pt x="1336" y="13"/>
                  </a:lnTo>
                  <a:lnTo>
                    <a:pt x="1342" y="19"/>
                  </a:lnTo>
                  <a:lnTo>
                    <a:pt x="1346" y="27"/>
                  </a:lnTo>
                  <a:lnTo>
                    <a:pt x="1346" y="41"/>
                  </a:lnTo>
                  <a:lnTo>
                    <a:pt x="1351" y="42"/>
                  </a:lnTo>
                  <a:lnTo>
                    <a:pt x="1356" y="37"/>
                  </a:lnTo>
                  <a:lnTo>
                    <a:pt x="1356" y="25"/>
                  </a:lnTo>
                  <a:lnTo>
                    <a:pt x="1358" y="22"/>
                  </a:lnTo>
                  <a:lnTo>
                    <a:pt x="1358" y="20"/>
                  </a:lnTo>
                  <a:lnTo>
                    <a:pt x="1359" y="19"/>
                  </a:lnTo>
                  <a:lnTo>
                    <a:pt x="1363" y="19"/>
                  </a:lnTo>
                  <a:lnTo>
                    <a:pt x="1366" y="20"/>
                  </a:lnTo>
                  <a:lnTo>
                    <a:pt x="1366" y="41"/>
                  </a:lnTo>
                  <a:lnTo>
                    <a:pt x="1376" y="36"/>
                  </a:lnTo>
                  <a:lnTo>
                    <a:pt x="1383" y="27"/>
                  </a:lnTo>
                  <a:lnTo>
                    <a:pt x="1386" y="15"/>
                  </a:lnTo>
                  <a:lnTo>
                    <a:pt x="1386" y="0"/>
                  </a:lnTo>
                  <a:lnTo>
                    <a:pt x="1398" y="8"/>
                  </a:lnTo>
                  <a:lnTo>
                    <a:pt x="1405" y="13"/>
                  </a:lnTo>
                  <a:lnTo>
                    <a:pt x="1412" y="15"/>
                  </a:lnTo>
                  <a:lnTo>
                    <a:pt x="1420" y="15"/>
                  </a:lnTo>
                  <a:lnTo>
                    <a:pt x="1436" y="10"/>
                  </a:lnTo>
                  <a:lnTo>
                    <a:pt x="1436" y="30"/>
                  </a:lnTo>
                  <a:lnTo>
                    <a:pt x="1432" y="30"/>
                  </a:lnTo>
                  <a:lnTo>
                    <a:pt x="1429" y="29"/>
                  </a:lnTo>
                  <a:lnTo>
                    <a:pt x="1429" y="27"/>
                  </a:lnTo>
                  <a:lnTo>
                    <a:pt x="1427" y="25"/>
                  </a:lnTo>
                  <a:lnTo>
                    <a:pt x="1425" y="22"/>
                  </a:lnTo>
                  <a:lnTo>
                    <a:pt x="1424" y="20"/>
                  </a:lnTo>
                  <a:lnTo>
                    <a:pt x="1419" y="20"/>
                  </a:lnTo>
                  <a:lnTo>
                    <a:pt x="1417" y="22"/>
                  </a:lnTo>
                  <a:lnTo>
                    <a:pt x="1417" y="36"/>
                  </a:lnTo>
                  <a:lnTo>
                    <a:pt x="1419" y="37"/>
                  </a:lnTo>
                  <a:lnTo>
                    <a:pt x="1422" y="39"/>
                  </a:lnTo>
                  <a:lnTo>
                    <a:pt x="1427" y="39"/>
                  </a:lnTo>
                  <a:lnTo>
                    <a:pt x="1434" y="42"/>
                  </a:lnTo>
                  <a:lnTo>
                    <a:pt x="1436" y="42"/>
                  </a:lnTo>
                  <a:lnTo>
                    <a:pt x="1437" y="46"/>
                  </a:lnTo>
                  <a:lnTo>
                    <a:pt x="1437" y="54"/>
                  </a:lnTo>
                  <a:lnTo>
                    <a:pt x="1436" y="59"/>
                  </a:lnTo>
                  <a:lnTo>
                    <a:pt x="1456" y="59"/>
                  </a:lnTo>
                  <a:lnTo>
                    <a:pt x="1449" y="46"/>
                  </a:lnTo>
                  <a:lnTo>
                    <a:pt x="1446" y="30"/>
                  </a:lnTo>
                  <a:lnTo>
                    <a:pt x="1446" y="10"/>
                  </a:lnTo>
                  <a:lnTo>
                    <a:pt x="1466" y="10"/>
                  </a:lnTo>
                  <a:lnTo>
                    <a:pt x="1466" y="17"/>
                  </a:lnTo>
                  <a:lnTo>
                    <a:pt x="1464" y="19"/>
                  </a:lnTo>
                  <a:lnTo>
                    <a:pt x="1463" y="19"/>
                  </a:lnTo>
                  <a:lnTo>
                    <a:pt x="1459" y="22"/>
                  </a:lnTo>
                  <a:lnTo>
                    <a:pt x="1458" y="22"/>
                  </a:lnTo>
                  <a:lnTo>
                    <a:pt x="1456" y="25"/>
                  </a:lnTo>
                  <a:lnTo>
                    <a:pt x="1454" y="27"/>
                  </a:lnTo>
                  <a:lnTo>
                    <a:pt x="1454" y="30"/>
                  </a:lnTo>
                  <a:lnTo>
                    <a:pt x="1456" y="36"/>
                  </a:lnTo>
                  <a:lnTo>
                    <a:pt x="1458" y="39"/>
                  </a:lnTo>
                  <a:lnTo>
                    <a:pt x="1459" y="39"/>
                  </a:lnTo>
                  <a:lnTo>
                    <a:pt x="1463" y="41"/>
                  </a:lnTo>
                  <a:lnTo>
                    <a:pt x="1476" y="41"/>
                  </a:lnTo>
                  <a:lnTo>
                    <a:pt x="1476" y="34"/>
                  </a:lnTo>
                  <a:lnTo>
                    <a:pt x="1473" y="30"/>
                  </a:lnTo>
                  <a:lnTo>
                    <a:pt x="1471" y="30"/>
                  </a:lnTo>
                  <a:lnTo>
                    <a:pt x="1468" y="29"/>
                  </a:lnTo>
                  <a:lnTo>
                    <a:pt x="1466" y="29"/>
                  </a:lnTo>
                  <a:lnTo>
                    <a:pt x="1464" y="27"/>
                  </a:lnTo>
                  <a:lnTo>
                    <a:pt x="1464" y="24"/>
                  </a:lnTo>
                  <a:lnTo>
                    <a:pt x="1466" y="20"/>
                  </a:lnTo>
                  <a:lnTo>
                    <a:pt x="1475" y="15"/>
                  </a:lnTo>
                  <a:lnTo>
                    <a:pt x="1492" y="8"/>
                  </a:lnTo>
                  <a:lnTo>
                    <a:pt x="1505" y="10"/>
                  </a:lnTo>
                  <a:lnTo>
                    <a:pt x="1505" y="49"/>
                  </a:lnTo>
                  <a:lnTo>
                    <a:pt x="1515" y="42"/>
                  </a:lnTo>
                  <a:lnTo>
                    <a:pt x="1527" y="41"/>
                  </a:lnTo>
                  <a:lnTo>
                    <a:pt x="1539" y="37"/>
                  </a:lnTo>
                  <a:lnTo>
                    <a:pt x="1549" y="34"/>
                  </a:lnTo>
                  <a:lnTo>
                    <a:pt x="1556" y="25"/>
                  </a:lnTo>
                  <a:lnTo>
                    <a:pt x="1556" y="22"/>
                  </a:lnTo>
                  <a:lnTo>
                    <a:pt x="1554" y="20"/>
                  </a:lnTo>
                  <a:lnTo>
                    <a:pt x="1541" y="20"/>
                  </a:lnTo>
                  <a:lnTo>
                    <a:pt x="1537" y="19"/>
                  </a:lnTo>
                  <a:lnTo>
                    <a:pt x="1536" y="19"/>
                  </a:lnTo>
                  <a:lnTo>
                    <a:pt x="1534" y="17"/>
                  </a:lnTo>
                  <a:lnTo>
                    <a:pt x="1534" y="13"/>
                  </a:lnTo>
                  <a:lnTo>
                    <a:pt x="1536" y="10"/>
                  </a:lnTo>
                  <a:lnTo>
                    <a:pt x="1587" y="10"/>
                  </a:lnTo>
                  <a:lnTo>
                    <a:pt x="1585" y="19"/>
                  </a:lnTo>
                  <a:lnTo>
                    <a:pt x="1580" y="24"/>
                  </a:lnTo>
                  <a:lnTo>
                    <a:pt x="1573" y="27"/>
                  </a:lnTo>
                  <a:lnTo>
                    <a:pt x="1565" y="29"/>
                  </a:lnTo>
                  <a:lnTo>
                    <a:pt x="1560" y="32"/>
                  </a:lnTo>
                  <a:lnTo>
                    <a:pt x="1554" y="39"/>
                  </a:lnTo>
                  <a:lnTo>
                    <a:pt x="1556" y="49"/>
                  </a:lnTo>
                  <a:lnTo>
                    <a:pt x="1536" y="49"/>
                  </a:lnTo>
                  <a:lnTo>
                    <a:pt x="1537" y="56"/>
                  </a:lnTo>
                  <a:lnTo>
                    <a:pt x="1537" y="61"/>
                  </a:lnTo>
                  <a:lnTo>
                    <a:pt x="1534" y="68"/>
                  </a:lnTo>
                  <a:lnTo>
                    <a:pt x="1531" y="69"/>
                  </a:lnTo>
                  <a:lnTo>
                    <a:pt x="1529" y="73"/>
                  </a:lnTo>
                  <a:lnTo>
                    <a:pt x="1526" y="75"/>
                  </a:lnTo>
                  <a:lnTo>
                    <a:pt x="1541" y="90"/>
                  </a:lnTo>
                  <a:lnTo>
                    <a:pt x="1544" y="88"/>
                  </a:lnTo>
                  <a:lnTo>
                    <a:pt x="1548" y="85"/>
                  </a:lnTo>
                  <a:lnTo>
                    <a:pt x="1544" y="81"/>
                  </a:lnTo>
                  <a:lnTo>
                    <a:pt x="1541" y="81"/>
                  </a:lnTo>
                  <a:lnTo>
                    <a:pt x="1536" y="76"/>
                  </a:lnTo>
                  <a:lnTo>
                    <a:pt x="1534" y="73"/>
                  </a:lnTo>
                  <a:lnTo>
                    <a:pt x="1536" y="69"/>
                  </a:lnTo>
                  <a:lnTo>
                    <a:pt x="1543" y="63"/>
                  </a:lnTo>
                  <a:lnTo>
                    <a:pt x="1551" y="59"/>
                  </a:lnTo>
                  <a:lnTo>
                    <a:pt x="1561" y="54"/>
                  </a:lnTo>
                  <a:lnTo>
                    <a:pt x="1568" y="49"/>
                  </a:lnTo>
                  <a:lnTo>
                    <a:pt x="1575" y="42"/>
                  </a:lnTo>
                  <a:lnTo>
                    <a:pt x="1576" y="30"/>
                  </a:lnTo>
                  <a:lnTo>
                    <a:pt x="1595" y="30"/>
                  </a:lnTo>
                  <a:lnTo>
                    <a:pt x="1599" y="42"/>
                  </a:lnTo>
                  <a:lnTo>
                    <a:pt x="1605" y="54"/>
                  </a:lnTo>
                  <a:lnTo>
                    <a:pt x="1616" y="61"/>
                  </a:lnTo>
                  <a:lnTo>
                    <a:pt x="1626" y="66"/>
                  </a:lnTo>
                  <a:lnTo>
                    <a:pt x="1638" y="71"/>
                  </a:lnTo>
                  <a:lnTo>
                    <a:pt x="1646" y="80"/>
                  </a:lnTo>
                  <a:lnTo>
                    <a:pt x="1646" y="83"/>
                  </a:lnTo>
                  <a:lnTo>
                    <a:pt x="1644" y="86"/>
                  </a:lnTo>
                  <a:lnTo>
                    <a:pt x="1643" y="86"/>
                  </a:lnTo>
                  <a:lnTo>
                    <a:pt x="1641" y="88"/>
                  </a:lnTo>
                  <a:lnTo>
                    <a:pt x="1638" y="90"/>
                  </a:lnTo>
                  <a:lnTo>
                    <a:pt x="1636" y="92"/>
                  </a:lnTo>
                  <a:lnTo>
                    <a:pt x="1636" y="95"/>
                  </a:lnTo>
                  <a:lnTo>
                    <a:pt x="1644" y="98"/>
                  </a:lnTo>
                  <a:lnTo>
                    <a:pt x="1651" y="102"/>
                  </a:lnTo>
                  <a:lnTo>
                    <a:pt x="1656" y="107"/>
                  </a:lnTo>
                  <a:lnTo>
                    <a:pt x="1658" y="117"/>
                  </a:lnTo>
                  <a:lnTo>
                    <a:pt x="1656" y="129"/>
                  </a:lnTo>
                  <a:lnTo>
                    <a:pt x="1665" y="131"/>
                  </a:lnTo>
                  <a:lnTo>
                    <a:pt x="1670" y="129"/>
                  </a:lnTo>
                  <a:lnTo>
                    <a:pt x="1678" y="120"/>
                  </a:lnTo>
                  <a:lnTo>
                    <a:pt x="1685" y="119"/>
                  </a:lnTo>
                  <a:lnTo>
                    <a:pt x="1685" y="122"/>
                  </a:lnTo>
                  <a:lnTo>
                    <a:pt x="1687" y="125"/>
                  </a:lnTo>
                  <a:lnTo>
                    <a:pt x="1687" y="127"/>
                  </a:lnTo>
                  <a:lnTo>
                    <a:pt x="1690" y="129"/>
                  </a:lnTo>
                  <a:lnTo>
                    <a:pt x="1692" y="129"/>
                  </a:lnTo>
                  <a:lnTo>
                    <a:pt x="1695" y="132"/>
                  </a:lnTo>
                  <a:lnTo>
                    <a:pt x="1695" y="141"/>
                  </a:lnTo>
                  <a:lnTo>
                    <a:pt x="1694" y="146"/>
                  </a:lnTo>
                  <a:lnTo>
                    <a:pt x="1692" y="149"/>
                  </a:lnTo>
                  <a:lnTo>
                    <a:pt x="1685" y="156"/>
                  </a:lnTo>
                  <a:lnTo>
                    <a:pt x="1675" y="159"/>
                  </a:lnTo>
                  <a:lnTo>
                    <a:pt x="1675" y="142"/>
                  </a:lnTo>
                  <a:lnTo>
                    <a:pt x="1673" y="141"/>
                  </a:lnTo>
                  <a:lnTo>
                    <a:pt x="1670" y="139"/>
                  </a:lnTo>
                  <a:lnTo>
                    <a:pt x="1668" y="141"/>
                  </a:lnTo>
                  <a:lnTo>
                    <a:pt x="1666" y="144"/>
                  </a:lnTo>
                  <a:lnTo>
                    <a:pt x="1666" y="151"/>
                  </a:lnTo>
                  <a:lnTo>
                    <a:pt x="1665" y="156"/>
                  </a:lnTo>
                  <a:lnTo>
                    <a:pt x="1665" y="159"/>
                  </a:lnTo>
                  <a:lnTo>
                    <a:pt x="1656" y="158"/>
                  </a:lnTo>
                  <a:lnTo>
                    <a:pt x="1651" y="159"/>
                  </a:lnTo>
                  <a:lnTo>
                    <a:pt x="1643" y="168"/>
                  </a:lnTo>
                  <a:lnTo>
                    <a:pt x="1636" y="170"/>
                  </a:lnTo>
                  <a:lnTo>
                    <a:pt x="1636" y="149"/>
                  </a:lnTo>
                  <a:lnTo>
                    <a:pt x="1627" y="149"/>
                  </a:lnTo>
                  <a:lnTo>
                    <a:pt x="1627" y="151"/>
                  </a:lnTo>
                  <a:lnTo>
                    <a:pt x="1626" y="154"/>
                  </a:lnTo>
                  <a:lnTo>
                    <a:pt x="1626" y="156"/>
                  </a:lnTo>
                  <a:lnTo>
                    <a:pt x="1624" y="158"/>
                  </a:lnTo>
                  <a:lnTo>
                    <a:pt x="1624" y="159"/>
                  </a:lnTo>
                  <a:lnTo>
                    <a:pt x="1622" y="161"/>
                  </a:lnTo>
                  <a:lnTo>
                    <a:pt x="1619" y="161"/>
                  </a:lnTo>
                  <a:lnTo>
                    <a:pt x="1616" y="159"/>
                  </a:lnTo>
                  <a:lnTo>
                    <a:pt x="1617" y="156"/>
                  </a:lnTo>
                  <a:lnTo>
                    <a:pt x="1617" y="153"/>
                  </a:lnTo>
                  <a:lnTo>
                    <a:pt x="1616" y="151"/>
                  </a:lnTo>
                  <a:lnTo>
                    <a:pt x="1614" y="151"/>
                  </a:lnTo>
                  <a:lnTo>
                    <a:pt x="1610" y="149"/>
                  </a:lnTo>
                  <a:lnTo>
                    <a:pt x="1609" y="149"/>
                  </a:lnTo>
                  <a:lnTo>
                    <a:pt x="1605" y="146"/>
                  </a:lnTo>
                  <a:lnTo>
                    <a:pt x="1605" y="139"/>
                  </a:lnTo>
                  <a:lnTo>
                    <a:pt x="1599" y="141"/>
                  </a:lnTo>
                  <a:lnTo>
                    <a:pt x="1590" y="149"/>
                  </a:lnTo>
                  <a:lnTo>
                    <a:pt x="1585" y="151"/>
                  </a:lnTo>
                  <a:lnTo>
                    <a:pt x="1576" y="149"/>
                  </a:lnTo>
                  <a:lnTo>
                    <a:pt x="1576" y="200"/>
                  </a:lnTo>
                  <a:lnTo>
                    <a:pt x="1556" y="200"/>
                  </a:lnTo>
                  <a:lnTo>
                    <a:pt x="1554" y="193"/>
                  </a:lnTo>
                  <a:lnTo>
                    <a:pt x="1554" y="188"/>
                  </a:lnTo>
                  <a:lnTo>
                    <a:pt x="1558" y="182"/>
                  </a:lnTo>
                  <a:lnTo>
                    <a:pt x="1561" y="180"/>
                  </a:lnTo>
                  <a:lnTo>
                    <a:pt x="1563" y="176"/>
                  </a:lnTo>
                  <a:lnTo>
                    <a:pt x="1566" y="175"/>
                  </a:lnTo>
                  <a:lnTo>
                    <a:pt x="1565" y="171"/>
                  </a:lnTo>
                  <a:lnTo>
                    <a:pt x="1563" y="170"/>
                  </a:lnTo>
                  <a:lnTo>
                    <a:pt x="1551" y="170"/>
                  </a:lnTo>
                  <a:lnTo>
                    <a:pt x="1548" y="171"/>
                  </a:lnTo>
                  <a:lnTo>
                    <a:pt x="1546" y="175"/>
                  </a:lnTo>
                  <a:lnTo>
                    <a:pt x="1546" y="180"/>
                  </a:lnTo>
                  <a:lnTo>
                    <a:pt x="1544" y="183"/>
                  </a:lnTo>
                  <a:lnTo>
                    <a:pt x="1544" y="187"/>
                  </a:lnTo>
                  <a:lnTo>
                    <a:pt x="1543" y="190"/>
                  </a:lnTo>
                  <a:lnTo>
                    <a:pt x="1539" y="193"/>
                  </a:lnTo>
                  <a:lnTo>
                    <a:pt x="1536" y="195"/>
                  </a:lnTo>
                  <a:lnTo>
                    <a:pt x="1536" y="197"/>
                  </a:lnTo>
                  <a:lnTo>
                    <a:pt x="1539" y="200"/>
                  </a:lnTo>
                  <a:lnTo>
                    <a:pt x="1548" y="200"/>
                  </a:lnTo>
                  <a:lnTo>
                    <a:pt x="1551" y="198"/>
                  </a:lnTo>
                  <a:lnTo>
                    <a:pt x="1554" y="200"/>
                  </a:lnTo>
                  <a:lnTo>
                    <a:pt x="1556" y="200"/>
                  </a:lnTo>
                  <a:lnTo>
                    <a:pt x="1558" y="202"/>
                  </a:lnTo>
                  <a:lnTo>
                    <a:pt x="1558" y="205"/>
                  </a:lnTo>
                  <a:lnTo>
                    <a:pt x="1556" y="209"/>
                  </a:lnTo>
                  <a:lnTo>
                    <a:pt x="1515" y="209"/>
                  </a:lnTo>
                  <a:lnTo>
                    <a:pt x="1517" y="197"/>
                  </a:lnTo>
                  <a:lnTo>
                    <a:pt x="1515" y="187"/>
                  </a:lnTo>
                  <a:lnTo>
                    <a:pt x="1510" y="180"/>
                  </a:lnTo>
                  <a:lnTo>
                    <a:pt x="1507" y="171"/>
                  </a:lnTo>
                  <a:lnTo>
                    <a:pt x="1505" y="163"/>
                  </a:lnTo>
                  <a:lnTo>
                    <a:pt x="1505" y="149"/>
                  </a:lnTo>
                  <a:lnTo>
                    <a:pt x="1510" y="149"/>
                  </a:lnTo>
                  <a:lnTo>
                    <a:pt x="1517" y="146"/>
                  </a:lnTo>
                  <a:lnTo>
                    <a:pt x="1522" y="136"/>
                  </a:lnTo>
                  <a:lnTo>
                    <a:pt x="1526" y="134"/>
                  </a:lnTo>
                  <a:lnTo>
                    <a:pt x="1520" y="134"/>
                  </a:lnTo>
                  <a:lnTo>
                    <a:pt x="1514" y="136"/>
                  </a:lnTo>
                  <a:lnTo>
                    <a:pt x="1505" y="137"/>
                  </a:lnTo>
                  <a:lnTo>
                    <a:pt x="1500" y="136"/>
                  </a:lnTo>
                  <a:lnTo>
                    <a:pt x="1493" y="131"/>
                  </a:lnTo>
                  <a:lnTo>
                    <a:pt x="1492" y="119"/>
                  </a:lnTo>
                  <a:lnTo>
                    <a:pt x="1485" y="131"/>
                  </a:lnTo>
                  <a:lnTo>
                    <a:pt x="1480" y="141"/>
                  </a:lnTo>
                  <a:lnTo>
                    <a:pt x="1476" y="153"/>
                  </a:lnTo>
                  <a:lnTo>
                    <a:pt x="1476" y="170"/>
                  </a:lnTo>
                  <a:lnTo>
                    <a:pt x="1466" y="165"/>
                  </a:lnTo>
                  <a:lnTo>
                    <a:pt x="1441" y="139"/>
                  </a:lnTo>
                  <a:lnTo>
                    <a:pt x="1439" y="146"/>
                  </a:lnTo>
                  <a:lnTo>
                    <a:pt x="1442" y="153"/>
                  </a:lnTo>
                  <a:lnTo>
                    <a:pt x="1449" y="159"/>
                  </a:lnTo>
                  <a:lnTo>
                    <a:pt x="1459" y="165"/>
                  </a:lnTo>
                  <a:lnTo>
                    <a:pt x="1466" y="170"/>
                  </a:lnTo>
                  <a:lnTo>
                    <a:pt x="1458" y="183"/>
                  </a:lnTo>
                  <a:lnTo>
                    <a:pt x="1458" y="195"/>
                  </a:lnTo>
                  <a:lnTo>
                    <a:pt x="1466" y="209"/>
                  </a:lnTo>
                  <a:lnTo>
                    <a:pt x="1459" y="209"/>
                  </a:lnTo>
                  <a:lnTo>
                    <a:pt x="1458" y="205"/>
                  </a:lnTo>
                  <a:lnTo>
                    <a:pt x="1456" y="204"/>
                  </a:lnTo>
                  <a:lnTo>
                    <a:pt x="1456" y="200"/>
                  </a:lnTo>
                  <a:lnTo>
                    <a:pt x="1453" y="198"/>
                  </a:lnTo>
                  <a:lnTo>
                    <a:pt x="1449" y="198"/>
                  </a:lnTo>
                  <a:lnTo>
                    <a:pt x="1449" y="200"/>
                  </a:lnTo>
                  <a:lnTo>
                    <a:pt x="1448" y="202"/>
                  </a:lnTo>
                  <a:lnTo>
                    <a:pt x="1448" y="204"/>
                  </a:lnTo>
                  <a:lnTo>
                    <a:pt x="1446" y="205"/>
                  </a:lnTo>
                  <a:lnTo>
                    <a:pt x="1446" y="207"/>
                  </a:lnTo>
                  <a:lnTo>
                    <a:pt x="1442" y="210"/>
                  </a:lnTo>
                  <a:lnTo>
                    <a:pt x="1439" y="210"/>
                  </a:lnTo>
                  <a:lnTo>
                    <a:pt x="1436" y="209"/>
                  </a:lnTo>
                  <a:lnTo>
                    <a:pt x="1436" y="198"/>
                  </a:lnTo>
                  <a:lnTo>
                    <a:pt x="1439" y="192"/>
                  </a:lnTo>
                  <a:lnTo>
                    <a:pt x="1446" y="185"/>
                  </a:lnTo>
                  <a:lnTo>
                    <a:pt x="1439" y="178"/>
                  </a:lnTo>
                  <a:lnTo>
                    <a:pt x="1434" y="180"/>
                  </a:lnTo>
                  <a:lnTo>
                    <a:pt x="1427" y="183"/>
                  </a:lnTo>
                  <a:lnTo>
                    <a:pt x="1422" y="188"/>
                  </a:lnTo>
                  <a:lnTo>
                    <a:pt x="1417" y="190"/>
                  </a:lnTo>
                  <a:lnTo>
                    <a:pt x="1419" y="183"/>
                  </a:lnTo>
                  <a:lnTo>
                    <a:pt x="1422" y="178"/>
                  </a:lnTo>
                  <a:lnTo>
                    <a:pt x="1425" y="175"/>
                  </a:lnTo>
                  <a:lnTo>
                    <a:pt x="1427" y="170"/>
                  </a:lnTo>
                  <a:lnTo>
                    <a:pt x="1425" y="159"/>
                  </a:lnTo>
                  <a:lnTo>
                    <a:pt x="1414" y="165"/>
                  </a:lnTo>
                  <a:lnTo>
                    <a:pt x="1407" y="175"/>
                  </a:lnTo>
                  <a:lnTo>
                    <a:pt x="1400" y="198"/>
                  </a:lnTo>
                  <a:lnTo>
                    <a:pt x="1395" y="210"/>
                  </a:lnTo>
                  <a:lnTo>
                    <a:pt x="1386" y="219"/>
                  </a:lnTo>
                  <a:lnTo>
                    <a:pt x="1388" y="207"/>
                  </a:lnTo>
                  <a:lnTo>
                    <a:pt x="1385" y="197"/>
                  </a:lnTo>
                  <a:lnTo>
                    <a:pt x="1381" y="190"/>
                  </a:lnTo>
                  <a:lnTo>
                    <a:pt x="1375" y="173"/>
                  </a:lnTo>
                  <a:lnTo>
                    <a:pt x="1376" y="159"/>
                  </a:lnTo>
                  <a:lnTo>
                    <a:pt x="1390" y="158"/>
                  </a:lnTo>
                  <a:lnTo>
                    <a:pt x="1400" y="153"/>
                  </a:lnTo>
                  <a:lnTo>
                    <a:pt x="1405" y="142"/>
                  </a:lnTo>
                  <a:lnTo>
                    <a:pt x="1407" y="129"/>
                  </a:lnTo>
                  <a:lnTo>
                    <a:pt x="1402" y="127"/>
                  </a:lnTo>
                  <a:lnTo>
                    <a:pt x="1397" y="132"/>
                  </a:lnTo>
                  <a:lnTo>
                    <a:pt x="1397" y="144"/>
                  </a:lnTo>
                  <a:lnTo>
                    <a:pt x="1395" y="148"/>
                  </a:lnTo>
                  <a:lnTo>
                    <a:pt x="1395" y="149"/>
                  </a:lnTo>
                  <a:lnTo>
                    <a:pt x="1393" y="151"/>
                  </a:lnTo>
                  <a:lnTo>
                    <a:pt x="1390" y="151"/>
                  </a:lnTo>
                  <a:lnTo>
                    <a:pt x="1386" y="149"/>
                  </a:lnTo>
                  <a:lnTo>
                    <a:pt x="1386" y="132"/>
                  </a:lnTo>
                  <a:lnTo>
                    <a:pt x="1385" y="131"/>
                  </a:lnTo>
                  <a:lnTo>
                    <a:pt x="1381" y="129"/>
                  </a:lnTo>
                  <a:lnTo>
                    <a:pt x="1376" y="146"/>
                  </a:lnTo>
                  <a:lnTo>
                    <a:pt x="1369" y="165"/>
                  </a:lnTo>
                  <a:lnTo>
                    <a:pt x="1366" y="183"/>
                  </a:lnTo>
                  <a:lnTo>
                    <a:pt x="1368" y="202"/>
                  </a:lnTo>
                  <a:lnTo>
                    <a:pt x="1376" y="219"/>
                  </a:lnTo>
                  <a:lnTo>
                    <a:pt x="1368" y="215"/>
                  </a:lnTo>
                  <a:lnTo>
                    <a:pt x="1361" y="210"/>
                  </a:lnTo>
                  <a:lnTo>
                    <a:pt x="1356" y="205"/>
                  </a:lnTo>
                  <a:lnTo>
                    <a:pt x="1351" y="202"/>
                  </a:lnTo>
                  <a:lnTo>
                    <a:pt x="1346" y="202"/>
                  </a:lnTo>
                  <a:lnTo>
                    <a:pt x="1337" y="209"/>
                  </a:lnTo>
                  <a:lnTo>
                    <a:pt x="1337" y="202"/>
                  </a:lnTo>
                  <a:lnTo>
                    <a:pt x="1334" y="202"/>
                  </a:lnTo>
                  <a:lnTo>
                    <a:pt x="1332" y="200"/>
                  </a:lnTo>
                  <a:lnTo>
                    <a:pt x="1327" y="200"/>
                  </a:lnTo>
                  <a:lnTo>
                    <a:pt x="1327" y="193"/>
                  </a:lnTo>
                  <a:lnTo>
                    <a:pt x="1330" y="190"/>
                  </a:lnTo>
                  <a:lnTo>
                    <a:pt x="1332" y="190"/>
                  </a:lnTo>
                  <a:lnTo>
                    <a:pt x="1337" y="185"/>
                  </a:lnTo>
                  <a:lnTo>
                    <a:pt x="1334" y="183"/>
                  </a:lnTo>
                  <a:lnTo>
                    <a:pt x="1330" y="183"/>
                  </a:lnTo>
                  <a:lnTo>
                    <a:pt x="1327" y="185"/>
                  </a:lnTo>
                  <a:lnTo>
                    <a:pt x="1320" y="185"/>
                  </a:lnTo>
                  <a:lnTo>
                    <a:pt x="1319" y="183"/>
                  </a:lnTo>
                  <a:lnTo>
                    <a:pt x="1315" y="182"/>
                  </a:lnTo>
                  <a:lnTo>
                    <a:pt x="1313" y="176"/>
                  </a:lnTo>
                  <a:lnTo>
                    <a:pt x="1312" y="170"/>
                  </a:lnTo>
                  <a:lnTo>
                    <a:pt x="1296" y="197"/>
                  </a:lnTo>
                  <a:lnTo>
                    <a:pt x="1276" y="219"/>
                  </a:lnTo>
                  <a:lnTo>
                    <a:pt x="1278" y="205"/>
                  </a:lnTo>
                  <a:lnTo>
                    <a:pt x="1283" y="195"/>
                  </a:lnTo>
                  <a:lnTo>
                    <a:pt x="1288" y="187"/>
                  </a:lnTo>
                  <a:lnTo>
                    <a:pt x="1295" y="176"/>
                  </a:lnTo>
                  <a:lnTo>
                    <a:pt x="1298" y="165"/>
                  </a:lnTo>
                  <a:lnTo>
                    <a:pt x="1296" y="149"/>
                  </a:lnTo>
                  <a:lnTo>
                    <a:pt x="1281" y="149"/>
                  </a:lnTo>
                  <a:lnTo>
                    <a:pt x="1280" y="151"/>
                  </a:lnTo>
                  <a:lnTo>
                    <a:pt x="1278" y="154"/>
                  </a:lnTo>
                  <a:lnTo>
                    <a:pt x="1278" y="158"/>
                  </a:lnTo>
                  <a:lnTo>
                    <a:pt x="1276" y="161"/>
                  </a:lnTo>
                  <a:lnTo>
                    <a:pt x="1276" y="163"/>
                  </a:lnTo>
                  <a:lnTo>
                    <a:pt x="1273" y="170"/>
                  </a:lnTo>
                  <a:lnTo>
                    <a:pt x="1271" y="171"/>
                  </a:lnTo>
                  <a:lnTo>
                    <a:pt x="1263" y="171"/>
                  </a:lnTo>
                  <a:lnTo>
                    <a:pt x="1257" y="170"/>
                  </a:lnTo>
                  <a:lnTo>
                    <a:pt x="1257" y="190"/>
                  </a:lnTo>
                  <a:lnTo>
                    <a:pt x="1264" y="190"/>
                  </a:lnTo>
                  <a:lnTo>
                    <a:pt x="1266" y="188"/>
                  </a:lnTo>
                  <a:lnTo>
                    <a:pt x="1266" y="185"/>
                  </a:lnTo>
                  <a:lnTo>
                    <a:pt x="1268" y="182"/>
                  </a:lnTo>
                  <a:lnTo>
                    <a:pt x="1268" y="180"/>
                  </a:lnTo>
                  <a:lnTo>
                    <a:pt x="1269" y="178"/>
                  </a:lnTo>
                  <a:lnTo>
                    <a:pt x="1273" y="178"/>
                  </a:lnTo>
                  <a:lnTo>
                    <a:pt x="1276" y="180"/>
                  </a:lnTo>
                  <a:lnTo>
                    <a:pt x="1278" y="190"/>
                  </a:lnTo>
                  <a:lnTo>
                    <a:pt x="1276" y="195"/>
                  </a:lnTo>
                  <a:lnTo>
                    <a:pt x="1271" y="198"/>
                  </a:lnTo>
                  <a:lnTo>
                    <a:pt x="1268" y="202"/>
                  </a:lnTo>
                  <a:lnTo>
                    <a:pt x="1266" y="209"/>
                  </a:lnTo>
                  <a:lnTo>
                    <a:pt x="1257" y="207"/>
                  </a:lnTo>
                  <a:lnTo>
                    <a:pt x="1254" y="202"/>
                  </a:lnTo>
                  <a:lnTo>
                    <a:pt x="1249" y="197"/>
                  </a:lnTo>
                  <a:lnTo>
                    <a:pt x="1246" y="192"/>
                  </a:lnTo>
                  <a:lnTo>
                    <a:pt x="1237" y="190"/>
                  </a:lnTo>
                  <a:lnTo>
                    <a:pt x="1242" y="178"/>
                  </a:lnTo>
                  <a:lnTo>
                    <a:pt x="1249" y="168"/>
                  </a:lnTo>
                  <a:lnTo>
                    <a:pt x="1256" y="154"/>
                  </a:lnTo>
                  <a:lnTo>
                    <a:pt x="1257" y="139"/>
                  </a:lnTo>
                  <a:lnTo>
                    <a:pt x="1252" y="137"/>
                  </a:lnTo>
                  <a:lnTo>
                    <a:pt x="1251" y="139"/>
                  </a:lnTo>
                  <a:lnTo>
                    <a:pt x="1247" y="141"/>
                  </a:lnTo>
                  <a:lnTo>
                    <a:pt x="1247" y="159"/>
                  </a:lnTo>
                  <a:lnTo>
                    <a:pt x="1237" y="156"/>
                  </a:lnTo>
                  <a:lnTo>
                    <a:pt x="1230" y="151"/>
                  </a:lnTo>
                  <a:lnTo>
                    <a:pt x="1227" y="142"/>
                  </a:lnTo>
                  <a:lnTo>
                    <a:pt x="1227" y="129"/>
                  </a:lnTo>
                  <a:lnTo>
                    <a:pt x="1218" y="136"/>
                  </a:lnTo>
                  <a:lnTo>
                    <a:pt x="1217" y="141"/>
                  </a:lnTo>
                  <a:lnTo>
                    <a:pt x="1220" y="148"/>
                  </a:lnTo>
                  <a:lnTo>
                    <a:pt x="1234" y="161"/>
                  </a:lnTo>
                  <a:lnTo>
                    <a:pt x="1239" y="170"/>
                  </a:lnTo>
                  <a:lnTo>
                    <a:pt x="1237" y="180"/>
                  </a:lnTo>
                  <a:lnTo>
                    <a:pt x="1230" y="178"/>
                  </a:lnTo>
                  <a:lnTo>
                    <a:pt x="1225" y="175"/>
                  </a:lnTo>
                  <a:lnTo>
                    <a:pt x="1222" y="171"/>
                  </a:lnTo>
                  <a:lnTo>
                    <a:pt x="1218" y="166"/>
                  </a:lnTo>
                  <a:lnTo>
                    <a:pt x="1217" y="159"/>
                  </a:lnTo>
                  <a:lnTo>
                    <a:pt x="1212" y="159"/>
                  </a:lnTo>
                  <a:lnTo>
                    <a:pt x="1208" y="161"/>
                  </a:lnTo>
                  <a:lnTo>
                    <a:pt x="1207" y="163"/>
                  </a:lnTo>
                  <a:lnTo>
                    <a:pt x="1205" y="166"/>
                  </a:lnTo>
                  <a:lnTo>
                    <a:pt x="1201" y="170"/>
                  </a:lnTo>
                  <a:lnTo>
                    <a:pt x="1200" y="173"/>
                  </a:lnTo>
                  <a:lnTo>
                    <a:pt x="1196" y="175"/>
                  </a:lnTo>
                  <a:lnTo>
                    <a:pt x="1205" y="183"/>
                  </a:lnTo>
                  <a:lnTo>
                    <a:pt x="1215" y="190"/>
                  </a:lnTo>
                  <a:lnTo>
                    <a:pt x="1227" y="195"/>
                  </a:lnTo>
                  <a:lnTo>
                    <a:pt x="1237" y="200"/>
                  </a:lnTo>
                  <a:lnTo>
                    <a:pt x="1237" y="212"/>
                  </a:lnTo>
                  <a:lnTo>
                    <a:pt x="1232" y="221"/>
                  </a:lnTo>
                  <a:lnTo>
                    <a:pt x="1225" y="226"/>
                  </a:lnTo>
                  <a:lnTo>
                    <a:pt x="1217" y="229"/>
                  </a:lnTo>
                  <a:lnTo>
                    <a:pt x="1217" y="209"/>
                  </a:lnTo>
                  <a:lnTo>
                    <a:pt x="1210" y="210"/>
                  </a:lnTo>
                  <a:lnTo>
                    <a:pt x="1201" y="219"/>
                  </a:lnTo>
                  <a:lnTo>
                    <a:pt x="1196" y="221"/>
                  </a:lnTo>
                  <a:lnTo>
                    <a:pt x="1186" y="219"/>
                  </a:lnTo>
                  <a:lnTo>
                    <a:pt x="1186" y="200"/>
                  </a:lnTo>
                  <a:lnTo>
                    <a:pt x="1193" y="200"/>
                  </a:lnTo>
                  <a:lnTo>
                    <a:pt x="1196" y="204"/>
                  </a:lnTo>
                  <a:lnTo>
                    <a:pt x="1196" y="205"/>
                  </a:lnTo>
                  <a:lnTo>
                    <a:pt x="1200" y="209"/>
                  </a:lnTo>
                  <a:lnTo>
                    <a:pt x="1205" y="209"/>
                  </a:lnTo>
                  <a:lnTo>
                    <a:pt x="1207" y="207"/>
                  </a:lnTo>
                  <a:lnTo>
                    <a:pt x="1207" y="195"/>
                  </a:lnTo>
                  <a:lnTo>
                    <a:pt x="1191" y="190"/>
                  </a:lnTo>
                  <a:lnTo>
                    <a:pt x="1178" y="192"/>
                  </a:lnTo>
                  <a:lnTo>
                    <a:pt x="1166" y="200"/>
                  </a:lnTo>
                  <a:lnTo>
                    <a:pt x="1147" y="219"/>
                  </a:lnTo>
                  <a:lnTo>
                    <a:pt x="1151" y="200"/>
                  </a:lnTo>
                  <a:lnTo>
                    <a:pt x="1157" y="187"/>
                  </a:lnTo>
                  <a:lnTo>
                    <a:pt x="1168" y="175"/>
                  </a:lnTo>
                  <a:lnTo>
                    <a:pt x="1159" y="175"/>
                  </a:lnTo>
                  <a:lnTo>
                    <a:pt x="1151" y="182"/>
                  </a:lnTo>
                  <a:lnTo>
                    <a:pt x="1144" y="192"/>
                  </a:lnTo>
                  <a:lnTo>
                    <a:pt x="1139" y="205"/>
                  </a:lnTo>
                  <a:lnTo>
                    <a:pt x="1137" y="219"/>
                  </a:lnTo>
                  <a:lnTo>
                    <a:pt x="1117" y="219"/>
                  </a:lnTo>
                  <a:lnTo>
                    <a:pt x="1118" y="214"/>
                  </a:lnTo>
                  <a:lnTo>
                    <a:pt x="1122" y="209"/>
                  </a:lnTo>
                  <a:lnTo>
                    <a:pt x="1125" y="205"/>
                  </a:lnTo>
                  <a:lnTo>
                    <a:pt x="1130" y="202"/>
                  </a:lnTo>
                  <a:lnTo>
                    <a:pt x="1137" y="200"/>
                  </a:lnTo>
                  <a:lnTo>
                    <a:pt x="1139" y="190"/>
                  </a:lnTo>
                  <a:lnTo>
                    <a:pt x="1135" y="183"/>
                  </a:lnTo>
                  <a:lnTo>
                    <a:pt x="1132" y="178"/>
                  </a:lnTo>
                  <a:lnTo>
                    <a:pt x="1127" y="175"/>
                  </a:lnTo>
                  <a:lnTo>
                    <a:pt x="1122" y="170"/>
                  </a:lnTo>
                  <a:lnTo>
                    <a:pt x="1117" y="176"/>
                  </a:lnTo>
                  <a:lnTo>
                    <a:pt x="1117" y="182"/>
                  </a:lnTo>
                  <a:lnTo>
                    <a:pt x="1120" y="188"/>
                  </a:lnTo>
                  <a:lnTo>
                    <a:pt x="1125" y="193"/>
                  </a:lnTo>
                  <a:lnTo>
                    <a:pt x="1127" y="200"/>
                  </a:lnTo>
                  <a:lnTo>
                    <a:pt x="1098" y="200"/>
                  </a:lnTo>
                  <a:lnTo>
                    <a:pt x="1096" y="204"/>
                  </a:lnTo>
                  <a:lnTo>
                    <a:pt x="1096" y="207"/>
                  </a:lnTo>
                  <a:lnTo>
                    <a:pt x="1098" y="209"/>
                  </a:lnTo>
                  <a:lnTo>
                    <a:pt x="1100" y="209"/>
                  </a:lnTo>
                  <a:lnTo>
                    <a:pt x="1101" y="210"/>
                  </a:lnTo>
                  <a:lnTo>
                    <a:pt x="1106" y="210"/>
                  </a:lnTo>
                  <a:lnTo>
                    <a:pt x="1108" y="212"/>
                  </a:lnTo>
                  <a:lnTo>
                    <a:pt x="1108" y="215"/>
                  </a:lnTo>
                  <a:lnTo>
                    <a:pt x="1106" y="219"/>
                  </a:lnTo>
                  <a:lnTo>
                    <a:pt x="1103" y="221"/>
                  </a:lnTo>
                  <a:lnTo>
                    <a:pt x="1100" y="221"/>
                  </a:lnTo>
                  <a:lnTo>
                    <a:pt x="1098" y="219"/>
                  </a:lnTo>
                  <a:lnTo>
                    <a:pt x="1098" y="217"/>
                  </a:lnTo>
                  <a:lnTo>
                    <a:pt x="1096" y="214"/>
                  </a:lnTo>
                  <a:lnTo>
                    <a:pt x="1096" y="210"/>
                  </a:lnTo>
                  <a:lnTo>
                    <a:pt x="1095" y="209"/>
                  </a:lnTo>
                  <a:lnTo>
                    <a:pt x="1088" y="209"/>
                  </a:lnTo>
                  <a:lnTo>
                    <a:pt x="1088" y="190"/>
                  </a:lnTo>
                  <a:lnTo>
                    <a:pt x="1084" y="175"/>
                  </a:lnTo>
                  <a:lnTo>
                    <a:pt x="1079" y="161"/>
                  </a:lnTo>
                  <a:lnTo>
                    <a:pt x="1072" y="149"/>
                  </a:lnTo>
                  <a:lnTo>
                    <a:pt x="1067" y="151"/>
                  </a:lnTo>
                  <a:lnTo>
                    <a:pt x="1067" y="176"/>
                  </a:lnTo>
                  <a:lnTo>
                    <a:pt x="1064" y="180"/>
                  </a:lnTo>
                  <a:lnTo>
                    <a:pt x="1057" y="180"/>
                  </a:lnTo>
                  <a:lnTo>
                    <a:pt x="1057" y="139"/>
                  </a:lnTo>
                  <a:lnTo>
                    <a:pt x="1050" y="142"/>
                  </a:lnTo>
                  <a:lnTo>
                    <a:pt x="1047" y="149"/>
                  </a:lnTo>
                  <a:lnTo>
                    <a:pt x="1047" y="170"/>
                  </a:lnTo>
                  <a:lnTo>
                    <a:pt x="1049" y="182"/>
                  </a:lnTo>
                  <a:lnTo>
                    <a:pt x="1047" y="190"/>
                  </a:lnTo>
                  <a:lnTo>
                    <a:pt x="1037" y="190"/>
                  </a:lnTo>
                  <a:lnTo>
                    <a:pt x="1030" y="187"/>
                  </a:lnTo>
                  <a:lnTo>
                    <a:pt x="1023" y="182"/>
                  </a:lnTo>
                  <a:lnTo>
                    <a:pt x="1018" y="175"/>
                  </a:lnTo>
                  <a:lnTo>
                    <a:pt x="1013" y="170"/>
                  </a:lnTo>
                  <a:lnTo>
                    <a:pt x="1006" y="170"/>
                  </a:lnTo>
                  <a:lnTo>
                    <a:pt x="998" y="175"/>
                  </a:lnTo>
                  <a:lnTo>
                    <a:pt x="1006" y="180"/>
                  </a:lnTo>
                  <a:lnTo>
                    <a:pt x="1015" y="183"/>
                  </a:lnTo>
                  <a:lnTo>
                    <a:pt x="1022" y="188"/>
                  </a:lnTo>
                  <a:lnTo>
                    <a:pt x="1027" y="197"/>
                  </a:lnTo>
                  <a:lnTo>
                    <a:pt x="1027" y="209"/>
                  </a:lnTo>
                  <a:lnTo>
                    <a:pt x="1030" y="210"/>
                  </a:lnTo>
                  <a:lnTo>
                    <a:pt x="1033" y="210"/>
                  </a:lnTo>
                  <a:lnTo>
                    <a:pt x="1037" y="207"/>
                  </a:lnTo>
                  <a:lnTo>
                    <a:pt x="1037" y="205"/>
                  </a:lnTo>
                  <a:lnTo>
                    <a:pt x="1039" y="204"/>
                  </a:lnTo>
                  <a:lnTo>
                    <a:pt x="1039" y="202"/>
                  </a:lnTo>
                  <a:lnTo>
                    <a:pt x="1040" y="200"/>
                  </a:lnTo>
                  <a:lnTo>
                    <a:pt x="1040" y="198"/>
                  </a:lnTo>
                  <a:lnTo>
                    <a:pt x="1044" y="198"/>
                  </a:lnTo>
                  <a:lnTo>
                    <a:pt x="1047" y="200"/>
                  </a:lnTo>
                  <a:lnTo>
                    <a:pt x="1049" y="209"/>
                  </a:lnTo>
                  <a:lnTo>
                    <a:pt x="1054" y="212"/>
                  </a:lnTo>
                  <a:lnTo>
                    <a:pt x="1061" y="217"/>
                  </a:lnTo>
                  <a:lnTo>
                    <a:pt x="1066" y="221"/>
                  </a:lnTo>
                  <a:lnTo>
                    <a:pt x="1067" y="229"/>
                  </a:lnTo>
                  <a:lnTo>
                    <a:pt x="1061" y="224"/>
                  </a:lnTo>
                  <a:lnTo>
                    <a:pt x="1050" y="221"/>
                  </a:lnTo>
                  <a:lnTo>
                    <a:pt x="1039" y="221"/>
                  </a:lnTo>
                  <a:lnTo>
                    <a:pt x="1028" y="219"/>
                  </a:lnTo>
                  <a:lnTo>
                    <a:pt x="1018" y="215"/>
                  </a:lnTo>
                  <a:lnTo>
                    <a:pt x="1013" y="209"/>
                  </a:lnTo>
                  <a:lnTo>
                    <a:pt x="1006" y="215"/>
                  </a:lnTo>
                  <a:lnTo>
                    <a:pt x="1006" y="221"/>
                  </a:lnTo>
                  <a:lnTo>
                    <a:pt x="1011" y="227"/>
                  </a:lnTo>
                  <a:lnTo>
                    <a:pt x="1015" y="232"/>
                  </a:lnTo>
                  <a:lnTo>
                    <a:pt x="1016" y="239"/>
                  </a:lnTo>
                  <a:lnTo>
                    <a:pt x="1005" y="238"/>
                  </a:lnTo>
                  <a:lnTo>
                    <a:pt x="998" y="234"/>
                  </a:lnTo>
                  <a:lnTo>
                    <a:pt x="993" y="232"/>
                  </a:lnTo>
                  <a:lnTo>
                    <a:pt x="986" y="234"/>
                  </a:lnTo>
                  <a:lnTo>
                    <a:pt x="977" y="239"/>
                  </a:lnTo>
                  <a:lnTo>
                    <a:pt x="983" y="229"/>
                  </a:lnTo>
                  <a:lnTo>
                    <a:pt x="1008" y="204"/>
                  </a:lnTo>
                  <a:lnTo>
                    <a:pt x="1006" y="202"/>
                  </a:lnTo>
                  <a:lnTo>
                    <a:pt x="1003" y="200"/>
                  </a:lnTo>
                  <a:lnTo>
                    <a:pt x="1000" y="200"/>
                  </a:lnTo>
                  <a:lnTo>
                    <a:pt x="996" y="198"/>
                  </a:lnTo>
                  <a:lnTo>
                    <a:pt x="994" y="198"/>
                  </a:lnTo>
                  <a:lnTo>
                    <a:pt x="988" y="195"/>
                  </a:lnTo>
                  <a:lnTo>
                    <a:pt x="986" y="193"/>
                  </a:lnTo>
                  <a:lnTo>
                    <a:pt x="986" y="185"/>
                  </a:lnTo>
                  <a:lnTo>
                    <a:pt x="988" y="180"/>
                  </a:lnTo>
                  <a:lnTo>
                    <a:pt x="983" y="178"/>
                  </a:lnTo>
                  <a:lnTo>
                    <a:pt x="981" y="180"/>
                  </a:lnTo>
                  <a:lnTo>
                    <a:pt x="979" y="180"/>
                  </a:lnTo>
                  <a:lnTo>
                    <a:pt x="977" y="183"/>
                  </a:lnTo>
                  <a:lnTo>
                    <a:pt x="977" y="200"/>
                  </a:lnTo>
                  <a:lnTo>
                    <a:pt x="969" y="193"/>
                  </a:lnTo>
                  <a:lnTo>
                    <a:pt x="964" y="192"/>
                  </a:lnTo>
                  <a:lnTo>
                    <a:pt x="960" y="195"/>
                  </a:lnTo>
                  <a:lnTo>
                    <a:pt x="959" y="198"/>
                  </a:lnTo>
                  <a:lnTo>
                    <a:pt x="954" y="204"/>
                  </a:lnTo>
                  <a:lnTo>
                    <a:pt x="947" y="209"/>
                  </a:lnTo>
                  <a:lnTo>
                    <a:pt x="947" y="197"/>
                  </a:lnTo>
                  <a:lnTo>
                    <a:pt x="944" y="190"/>
                  </a:lnTo>
                  <a:lnTo>
                    <a:pt x="933" y="180"/>
                  </a:lnTo>
                  <a:lnTo>
                    <a:pt x="927" y="185"/>
                  </a:lnTo>
                  <a:lnTo>
                    <a:pt x="927" y="190"/>
                  </a:lnTo>
                  <a:lnTo>
                    <a:pt x="932" y="197"/>
                  </a:lnTo>
                  <a:lnTo>
                    <a:pt x="935" y="202"/>
                  </a:lnTo>
                  <a:lnTo>
                    <a:pt x="937" y="209"/>
                  </a:lnTo>
                  <a:lnTo>
                    <a:pt x="930" y="222"/>
                  </a:lnTo>
                  <a:lnTo>
                    <a:pt x="920" y="232"/>
                  </a:lnTo>
                  <a:lnTo>
                    <a:pt x="908" y="239"/>
                  </a:lnTo>
                  <a:lnTo>
                    <a:pt x="908" y="232"/>
                  </a:lnTo>
                  <a:lnTo>
                    <a:pt x="910" y="231"/>
                  </a:lnTo>
                  <a:lnTo>
                    <a:pt x="911" y="231"/>
                  </a:lnTo>
                  <a:lnTo>
                    <a:pt x="913" y="229"/>
                  </a:lnTo>
                  <a:lnTo>
                    <a:pt x="915" y="229"/>
                  </a:lnTo>
                  <a:lnTo>
                    <a:pt x="916" y="227"/>
                  </a:lnTo>
                  <a:lnTo>
                    <a:pt x="918" y="224"/>
                  </a:lnTo>
                  <a:lnTo>
                    <a:pt x="911" y="219"/>
                  </a:lnTo>
                  <a:lnTo>
                    <a:pt x="903" y="221"/>
                  </a:lnTo>
                  <a:lnTo>
                    <a:pt x="896" y="226"/>
                  </a:lnTo>
                  <a:lnTo>
                    <a:pt x="889" y="232"/>
                  </a:lnTo>
                  <a:lnTo>
                    <a:pt x="888" y="239"/>
                  </a:lnTo>
                  <a:lnTo>
                    <a:pt x="876" y="232"/>
                  </a:lnTo>
                  <a:lnTo>
                    <a:pt x="862" y="231"/>
                  </a:lnTo>
                  <a:lnTo>
                    <a:pt x="848" y="232"/>
                  </a:lnTo>
                  <a:lnTo>
                    <a:pt x="838" y="239"/>
                  </a:lnTo>
                  <a:lnTo>
                    <a:pt x="845" y="231"/>
                  </a:lnTo>
                  <a:lnTo>
                    <a:pt x="845" y="224"/>
                  </a:lnTo>
                  <a:lnTo>
                    <a:pt x="842" y="219"/>
                  </a:lnTo>
                  <a:lnTo>
                    <a:pt x="832" y="209"/>
                  </a:lnTo>
                  <a:lnTo>
                    <a:pt x="828" y="200"/>
                  </a:lnTo>
                  <a:lnTo>
                    <a:pt x="828" y="195"/>
                  </a:lnTo>
                  <a:lnTo>
                    <a:pt x="830" y="192"/>
                  </a:lnTo>
                  <a:lnTo>
                    <a:pt x="837" y="185"/>
                  </a:lnTo>
                  <a:lnTo>
                    <a:pt x="843" y="182"/>
                  </a:lnTo>
                  <a:lnTo>
                    <a:pt x="847" y="178"/>
                  </a:lnTo>
                  <a:lnTo>
                    <a:pt x="848" y="175"/>
                  </a:lnTo>
                  <a:lnTo>
                    <a:pt x="842" y="168"/>
                  </a:lnTo>
                  <a:lnTo>
                    <a:pt x="833" y="161"/>
                  </a:lnTo>
                  <a:lnTo>
                    <a:pt x="826" y="154"/>
                  </a:lnTo>
                  <a:lnTo>
                    <a:pt x="820" y="146"/>
                  </a:lnTo>
                  <a:lnTo>
                    <a:pt x="816" y="134"/>
                  </a:lnTo>
                  <a:lnTo>
                    <a:pt x="818" y="119"/>
                  </a:lnTo>
                  <a:lnTo>
                    <a:pt x="809" y="119"/>
                  </a:lnTo>
                  <a:lnTo>
                    <a:pt x="809" y="120"/>
                  </a:lnTo>
                  <a:lnTo>
                    <a:pt x="808" y="124"/>
                  </a:lnTo>
                  <a:lnTo>
                    <a:pt x="808" y="125"/>
                  </a:lnTo>
                  <a:lnTo>
                    <a:pt x="806" y="127"/>
                  </a:lnTo>
                  <a:lnTo>
                    <a:pt x="806" y="129"/>
                  </a:lnTo>
                  <a:lnTo>
                    <a:pt x="804" y="131"/>
                  </a:lnTo>
                  <a:lnTo>
                    <a:pt x="801" y="131"/>
                  </a:lnTo>
                  <a:lnTo>
                    <a:pt x="798" y="129"/>
                  </a:lnTo>
                  <a:lnTo>
                    <a:pt x="804" y="142"/>
                  </a:lnTo>
                  <a:lnTo>
                    <a:pt x="806" y="151"/>
                  </a:lnTo>
                  <a:lnTo>
                    <a:pt x="811" y="156"/>
                  </a:lnTo>
                  <a:lnTo>
                    <a:pt x="818" y="159"/>
                  </a:lnTo>
                  <a:lnTo>
                    <a:pt x="813" y="166"/>
                  </a:lnTo>
                  <a:lnTo>
                    <a:pt x="811" y="173"/>
                  </a:lnTo>
                  <a:lnTo>
                    <a:pt x="811" y="176"/>
                  </a:lnTo>
                  <a:lnTo>
                    <a:pt x="815" y="182"/>
                  </a:lnTo>
                  <a:lnTo>
                    <a:pt x="816" y="188"/>
                  </a:lnTo>
                  <a:lnTo>
                    <a:pt x="818" y="200"/>
                  </a:lnTo>
                  <a:lnTo>
                    <a:pt x="808" y="200"/>
                  </a:lnTo>
                  <a:lnTo>
                    <a:pt x="798" y="195"/>
                  </a:lnTo>
                  <a:lnTo>
                    <a:pt x="796" y="192"/>
                  </a:lnTo>
                  <a:lnTo>
                    <a:pt x="792" y="190"/>
                  </a:lnTo>
                  <a:lnTo>
                    <a:pt x="791" y="190"/>
                  </a:lnTo>
                  <a:lnTo>
                    <a:pt x="789" y="192"/>
                  </a:lnTo>
                  <a:lnTo>
                    <a:pt x="789" y="198"/>
                  </a:lnTo>
                  <a:lnTo>
                    <a:pt x="787" y="200"/>
                  </a:lnTo>
                  <a:lnTo>
                    <a:pt x="787" y="207"/>
                  </a:lnTo>
                  <a:lnTo>
                    <a:pt x="789" y="209"/>
                  </a:lnTo>
                  <a:lnTo>
                    <a:pt x="803" y="209"/>
                  </a:lnTo>
                  <a:lnTo>
                    <a:pt x="806" y="210"/>
                  </a:lnTo>
                  <a:lnTo>
                    <a:pt x="808" y="210"/>
                  </a:lnTo>
                  <a:lnTo>
                    <a:pt x="809" y="212"/>
                  </a:lnTo>
                  <a:lnTo>
                    <a:pt x="809" y="215"/>
                  </a:lnTo>
                  <a:lnTo>
                    <a:pt x="808" y="219"/>
                  </a:lnTo>
                  <a:lnTo>
                    <a:pt x="777" y="219"/>
                  </a:lnTo>
                  <a:lnTo>
                    <a:pt x="770" y="222"/>
                  </a:lnTo>
                  <a:lnTo>
                    <a:pt x="767" y="227"/>
                  </a:lnTo>
                  <a:lnTo>
                    <a:pt x="769" y="239"/>
                  </a:lnTo>
                  <a:lnTo>
                    <a:pt x="755" y="241"/>
                  </a:lnTo>
                  <a:lnTo>
                    <a:pt x="745" y="238"/>
                  </a:lnTo>
                  <a:lnTo>
                    <a:pt x="736" y="234"/>
                  </a:lnTo>
                  <a:lnTo>
                    <a:pt x="728" y="229"/>
                  </a:lnTo>
                  <a:lnTo>
                    <a:pt x="728" y="195"/>
                  </a:lnTo>
                  <a:lnTo>
                    <a:pt x="723" y="190"/>
                  </a:lnTo>
                  <a:lnTo>
                    <a:pt x="714" y="188"/>
                  </a:lnTo>
                  <a:lnTo>
                    <a:pt x="704" y="188"/>
                  </a:lnTo>
                  <a:lnTo>
                    <a:pt x="696" y="187"/>
                  </a:lnTo>
                  <a:lnTo>
                    <a:pt x="692" y="180"/>
                  </a:lnTo>
                  <a:lnTo>
                    <a:pt x="686" y="193"/>
                  </a:lnTo>
                  <a:lnTo>
                    <a:pt x="679" y="209"/>
                  </a:lnTo>
                  <a:lnTo>
                    <a:pt x="686" y="207"/>
                  </a:lnTo>
                  <a:lnTo>
                    <a:pt x="692" y="200"/>
                  </a:lnTo>
                  <a:lnTo>
                    <a:pt x="697" y="198"/>
                  </a:lnTo>
                  <a:lnTo>
                    <a:pt x="708" y="200"/>
                  </a:lnTo>
                  <a:lnTo>
                    <a:pt x="718" y="219"/>
                  </a:lnTo>
                  <a:lnTo>
                    <a:pt x="728" y="239"/>
                  </a:lnTo>
                  <a:lnTo>
                    <a:pt x="716" y="239"/>
                  </a:lnTo>
                  <a:lnTo>
                    <a:pt x="708" y="236"/>
                  </a:lnTo>
                  <a:lnTo>
                    <a:pt x="701" y="231"/>
                  </a:lnTo>
                  <a:lnTo>
                    <a:pt x="692" y="227"/>
                  </a:lnTo>
                  <a:lnTo>
                    <a:pt x="679" y="229"/>
                  </a:lnTo>
                  <a:lnTo>
                    <a:pt x="672" y="219"/>
                  </a:lnTo>
                  <a:lnTo>
                    <a:pt x="658" y="202"/>
                  </a:lnTo>
                  <a:lnTo>
                    <a:pt x="653" y="190"/>
                  </a:lnTo>
                  <a:lnTo>
                    <a:pt x="648" y="195"/>
                  </a:lnTo>
                  <a:lnTo>
                    <a:pt x="648" y="200"/>
                  </a:lnTo>
                  <a:lnTo>
                    <a:pt x="652" y="207"/>
                  </a:lnTo>
                  <a:lnTo>
                    <a:pt x="657" y="212"/>
                  </a:lnTo>
                  <a:lnTo>
                    <a:pt x="658" y="219"/>
                  </a:lnTo>
                  <a:lnTo>
                    <a:pt x="653" y="217"/>
                  </a:lnTo>
                  <a:lnTo>
                    <a:pt x="648" y="222"/>
                  </a:lnTo>
                  <a:lnTo>
                    <a:pt x="648" y="239"/>
                  </a:lnTo>
                  <a:lnTo>
                    <a:pt x="643" y="239"/>
                  </a:lnTo>
                  <a:lnTo>
                    <a:pt x="640" y="238"/>
                  </a:lnTo>
                  <a:lnTo>
                    <a:pt x="633" y="231"/>
                  </a:lnTo>
                  <a:lnTo>
                    <a:pt x="630" y="224"/>
                  </a:lnTo>
                  <a:lnTo>
                    <a:pt x="626" y="221"/>
                  </a:lnTo>
                  <a:lnTo>
                    <a:pt x="623" y="219"/>
                  </a:lnTo>
                  <a:lnTo>
                    <a:pt x="619" y="222"/>
                  </a:lnTo>
                  <a:lnTo>
                    <a:pt x="619" y="226"/>
                  </a:lnTo>
                  <a:lnTo>
                    <a:pt x="628" y="234"/>
                  </a:lnTo>
                  <a:lnTo>
                    <a:pt x="630" y="241"/>
                  </a:lnTo>
                  <a:lnTo>
                    <a:pt x="628" y="249"/>
                  </a:lnTo>
                  <a:lnTo>
                    <a:pt x="619" y="244"/>
                  </a:lnTo>
                  <a:lnTo>
                    <a:pt x="613" y="243"/>
                  </a:lnTo>
                  <a:lnTo>
                    <a:pt x="608" y="244"/>
                  </a:lnTo>
                  <a:lnTo>
                    <a:pt x="599" y="249"/>
                  </a:lnTo>
                  <a:lnTo>
                    <a:pt x="597" y="246"/>
                  </a:lnTo>
                  <a:lnTo>
                    <a:pt x="597" y="243"/>
                  </a:lnTo>
                  <a:lnTo>
                    <a:pt x="599" y="241"/>
                  </a:lnTo>
                  <a:lnTo>
                    <a:pt x="601" y="241"/>
                  </a:lnTo>
                  <a:lnTo>
                    <a:pt x="602" y="239"/>
                  </a:lnTo>
                  <a:lnTo>
                    <a:pt x="604" y="239"/>
                  </a:lnTo>
                  <a:lnTo>
                    <a:pt x="608" y="238"/>
                  </a:lnTo>
                  <a:lnTo>
                    <a:pt x="609" y="238"/>
                  </a:lnTo>
                  <a:lnTo>
                    <a:pt x="609" y="229"/>
                  </a:lnTo>
                  <a:lnTo>
                    <a:pt x="601" y="231"/>
                  </a:lnTo>
                  <a:lnTo>
                    <a:pt x="596" y="236"/>
                  </a:lnTo>
                  <a:lnTo>
                    <a:pt x="591" y="243"/>
                  </a:lnTo>
                  <a:lnTo>
                    <a:pt x="587" y="248"/>
                  </a:lnTo>
                  <a:lnTo>
                    <a:pt x="579" y="249"/>
                  </a:lnTo>
                  <a:lnTo>
                    <a:pt x="579" y="238"/>
                  </a:lnTo>
                  <a:lnTo>
                    <a:pt x="582" y="229"/>
                  </a:lnTo>
                  <a:lnTo>
                    <a:pt x="587" y="222"/>
                  </a:lnTo>
                  <a:lnTo>
                    <a:pt x="591" y="214"/>
                  </a:lnTo>
                  <a:lnTo>
                    <a:pt x="589" y="200"/>
                  </a:lnTo>
                  <a:lnTo>
                    <a:pt x="577" y="210"/>
                  </a:lnTo>
                  <a:lnTo>
                    <a:pt x="560" y="238"/>
                  </a:lnTo>
                  <a:lnTo>
                    <a:pt x="548" y="249"/>
                  </a:lnTo>
                  <a:lnTo>
                    <a:pt x="546" y="239"/>
                  </a:lnTo>
                  <a:lnTo>
                    <a:pt x="550" y="234"/>
                  </a:lnTo>
                  <a:lnTo>
                    <a:pt x="553" y="231"/>
                  </a:lnTo>
                  <a:lnTo>
                    <a:pt x="557" y="226"/>
                  </a:lnTo>
                  <a:lnTo>
                    <a:pt x="558" y="219"/>
                  </a:lnTo>
                  <a:lnTo>
                    <a:pt x="558" y="214"/>
                  </a:lnTo>
                  <a:lnTo>
                    <a:pt x="557" y="210"/>
                  </a:lnTo>
                  <a:lnTo>
                    <a:pt x="555" y="209"/>
                  </a:lnTo>
                  <a:lnTo>
                    <a:pt x="545" y="204"/>
                  </a:lnTo>
                  <a:lnTo>
                    <a:pt x="543" y="200"/>
                  </a:lnTo>
                  <a:lnTo>
                    <a:pt x="540" y="202"/>
                  </a:lnTo>
                  <a:lnTo>
                    <a:pt x="538" y="204"/>
                  </a:lnTo>
                  <a:lnTo>
                    <a:pt x="538" y="205"/>
                  </a:lnTo>
                  <a:lnTo>
                    <a:pt x="540" y="207"/>
                  </a:lnTo>
                  <a:lnTo>
                    <a:pt x="541" y="207"/>
                  </a:lnTo>
                  <a:lnTo>
                    <a:pt x="545" y="209"/>
                  </a:lnTo>
                  <a:lnTo>
                    <a:pt x="546" y="210"/>
                  </a:lnTo>
                  <a:lnTo>
                    <a:pt x="548" y="214"/>
                  </a:lnTo>
                  <a:lnTo>
                    <a:pt x="550" y="215"/>
                  </a:lnTo>
                  <a:lnTo>
                    <a:pt x="548" y="219"/>
                  </a:lnTo>
                  <a:lnTo>
                    <a:pt x="538" y="221"/>
                  </a:lnTo>
                  <a:lnTo>
                    <a:pt x="533" y="219"/>
                  </a:lnTo>
                  <a:lnTo>
                    <a:pt x="529" y="214"/>
                  </a:lnTo>
                  <a:lnTo>
                    <a:pt x="526" y="210"/>
                  </a:lnTo>
                  <a:lnTo>
                    <a:pt x="519" y="209"/>
                  </a:lnTo>
                  <a:lnTo>
                    <a:pt x="521" y="217"/>
                  </a:lnTo>
                  <a:lnTo>
                    <a:pt x="531" y="227"/>
                  </a:lnTo>
                  <a:lnTo>
                    <a:pt x="536" y="231"/>
                  </a:lnTo>
                  <a:lnTo>
                    <a:pt x="538" y="239"/>
                  </a:lnTo>
                  <a:lnTo>
                    <a:pt x="479" y="239"/>
                  </a:lnTo>
                  <a:lnTo>
                    <a:pt x="479" y="234"/>
                  </a:lnTo>
                  <a:lnTo>
                    <a:pt x="480" y="231"/>
                  </a:lnTo>
                  <a:lnTo>
                    <a:pt x="487" y="224"/>
                  </a:lnTo>
                  <a:lnTo>
                    <a:pt x="494" y="221"/>
                  </a:lnTo>
                  <a:lnTo>
                    <a:pt x="497" y="217"/>
                  </a:lnTo>
                  <a:lnTo>
                    <a:pt x="499" y="214"/>
                  </a:lnTo>
                  <a:lnTo>
                    <a:pt x="496" y="210"/>
                  </a:lnTo>
                  <a:lnTo>
                    <a:pt x="492" y="210"/>
                  </a:lnTo>
                  <a:lnTo>
                    <a:pt x="487" y="209"/>
                  </a:lnTo>
                  <a:lnTo>
                    <a:pt x="484" y="209"/>
                  </a:lnTo>
                  <a:lnTo>
                    <a:pt x="480" y="212"/>
                  </a:lnTo>
                  <a:lnTo>
                    <a:pt x="479" y="215"/>
                  </a:lnTo>
                  <a:lnTo>
                    <a:pt x="479" y="229"/>
                  </a:lnTo>
                  <a:lnTo>
                    <a:pt x="456" y="229"/>
                  </a:lnTo>
                  <a:lnTo>
                    <a:pt x="450" y="226"/>
                  </a:lnTo>
                  <a:lnTo>
                    <a:pt x="445" y="219"/>
                  </a:lnTo>
                  <a:lnTo>
                    <a:pt x="440" y="221"/>
                  </a:lnTo>
                  <a:lnTo>
                    <a:pt x="438" y="222"/>
                  </a:lnTo>
                  <a:lnTo>
                    <a:pt x="438" y="224"/>
                  </a:lnTo>
                  <a:lnTo>
                    <a:pt x="441" y="227"/>
                  </a:lnTo>
                  <a:lnTo>
                    <a:pt x="445" y="229"/>
                  </a:lnTo>
                  <a:lnTo>
                    <a:pt x="446" y="231"/>
                  </a:lnTo>
                  <a:lnTo>
                    <a:pt x="448" y="234"/>
                  </a:lnTo>
                  <a:lnTo>
                    <a:pt x="450" y="236"/>
                  </a:lnTo>
                  <a:lnTo>
                    <a:pt x="448" y="239"/>
                  </a:lnTo>
                  <a:lnTo>
                    <a:pt x="419" y="239"/>
                  </a:lnTo>
                  <a:lnTo>
                    <a:pt x="419" y="222"/>
                  </a:lnTo>
                  <a:lnTo>
                    <a:pt x="417" y="221"/>
                  </a:lnTo>
                  <a:lnTo>
                    <a:pt x="414" y="219"/>
                  </a:lnTo>
                  <a:lnTo>
                    <a:pt x="411" y="226"/>
                  </a:lnTo>
                  <a:lnTo>
                    <a:pt x="407" y="234"/>
                  </a:lnTo>
                  <a:lnTo>
                    <a:pt x="404" y="241"/>
                  </a:lnTo>
                  <a:lnTo>
                    <a:pt x="397" y="248"/>
                  </a:lnTo>
                  <a:lnTo>
                    <a:pt x="389" y="249"/>
                  </a:lnTo>
                  <a:lnTo>
                    <a:pt x="390" y="236"/>
                  </a:lnTo>
                  <a:lnTo>
                    <a:pt x="389" y="227"/>
                  </a:lnTo>
                  <a:lnTo>
                    <a:pt x="384" y="222"/>
                  </a:lnTo>
                  <a:lnTo>
                    <a:pt x="377" y="217"/>
                  </a:lnTo>
                  <a:lnTo>
                    <a:pt x="370" y="214"/>
                  </a:lnTo>
                  <a:lnTo>
                    <a:pt x="365" y="209"/>
                  </a:lnTo>
                  <a:lnTo>
                    <a:pt x="363" y="200"/>
                  </a:lnTo>
                  <a:lnTo>
                    <a:pt x="361" y="20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6" y="217"/>
                  </a:lnTo>
                  <a:lnTo>
                    <a:pt x="355" y="221"/>
                  </a:lnTo>
                  <a:lnTo>
                    <a:pt x="353" y="222"/>
                  </a:lnTo>
                  <a:lnTo>
                    <a:pt x="350" y="224"/>
                  </a:lnTo>
                  <a:lnTo>
                    <a:pt x="353" y="231"/>
                  </a:lnTo>
                  <a:lnTo>
                    <a:pt x="355" y="229"/>
                  </a:lnTo>
                  <a:lnTo>
                    <a:pt x="356" y="229"/>
                  </a:lnTo>
                  <a:lnTo>
                    <a:pt x="356" y="226"/>
                  </a:lnTo>
                  <a:lnTo>
                    <a:pt x="358" y="222"/>
                  </a:lnTo>
                  <a:lnTo>
                    <a:pt x="360" y="221"/>
                  </a:lnTo>
                  <a:lnTo>
                    <a:pt x="363" y="219"/>
                  </a:lnTo>
                  <a:lnTo>
                    <a:pt x="365" y="217"/>
                  </a:lnTo>
                  <a:lnTo>
                    <a:pt x="368" y="219"/>
                  </a:lnTo>
                  <a:lnTo>
                    <a:pt x="368" y="239"/>
                  </a:lnTo>
                  <a:lnTo>
                    <a:pt x="351" y="243"/>
                  </a:lnTo>
                  <a:lnTo>
                    <a:pt x="336" y="239"/>
                  </a:lnTo>
                  <a:lnTo>
                    <a:pt x="322" y="234"/>
                  </a:lnTo>
                  <a:lnTo>
                    <a:pt x="309" y="231"/>
                  </a:lnTo>
                  <a:lnTo>
                    <a:pt x="299" y="231"/>
                  </a:lnTo>
                  <a:lnTo>
                    <a:pt x="288" y="239"/>
                  </a:lnTo>
                  <a:lnTo>
                    <a:pt x="277" y="234"/>
                  </a:lnTo>
                  <a:lnTo>
                    <a:pt x="260" y="234"/>
                  </a:lnTo>
                  <a:lnTo>
                    <a:pt x="239" y="236"/>
                  </a:lnTo>
                  <a:lnTo>
                    <a:pt x="217" y="238"/>
                  </a:lnTo>
                  <a:lnTo>
                    <a:pt x="170" y="241"/>
                  </a:lnTo>
                  <a:lnTo>
                    <a:pt x="146" y="238"/>
                  </a:lnTo>
                  <a:lnTo>
                    <a:pt x="124" y="229"/>
                  </a:lnTo>
                  <a:lnTo>
                    <a:pt x="114" y="239"/>
                  </a:lnTo>
                  <a:lnTo>
                    <a:pt x="110" y="244"/>
                  </a:lnTo>
                  <a:lnTo>
                    <a:pt x="105" y="249"/>
                  </a:lnTo>
                  <a:lnTo>
                    <a:pt x="95" y="246"/>
                  </a:lnTo>
                  <a:lnTo>
                    <a:pt x="85" y="241"/>
                  </a:lnTo>
                  <a:lnTo>
                    <a:pt x="73" y="239"/>
                  </a:lnTo>
                  <a:lnTo>
                    <a:pt x="63" y="241"/>
                  </a:lnTo>
                  <a:lnTo>
                    <a:pt x="54" y="249"/>
                  </a:lnTo>
                  <a:lnTo>
                    <a:pt x="34" y="243"/>
                  </a:lnTo>
                  <a:lnTo>
                    <a:pt x="29" y="244"/>
                  </a:lnTo>
                  <a:lnTo>
                    <a:pt x="20" y="249"/>
                  </a:lnTo>
                  <a:lnTo>
                    <a:pt x="20" y="238"/>
                  </a:lnTo>
                  <a:lnTo>
                    <a:pt x="19" y="232"/>
                  </a:lnTo>
                  <a:lnTo>
                    <a:pt x="17" y="231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209"/>
                  </a:lnTo>
                  <a:lnTo>
                    <a:pt x="12" y="210"/>
                  </a:lnTo>
                  <a:lnTo>
                    <a:pt x="17" y="207"/>
                  </a:lnTo>
                  <a:lnTo>
                    <a:pt x="20" y="200"/>
                  </a:lnTo>
                  <a:lnTo>
                    <a:pt x="20" y="180"/>
                  </a:lnTo>
                  <a:lnTo>
                    <a:pt x="36" y="180"/>
                  </a:lnTo>
                  <a:lnTo>
                    <a:pt x="39" y="178"/>
                  </a:lnTo>
                  <a:lnTo>
                    <a:pt x="41" y="176"/>
                  </a:lnTo>
                  <a:lnTo>
                    <a:pt x="41" y="170"/>
                  </a:lnTo>
                  <a:lnTo>
                    <a:pt x="154" y="170"/>
                  </a:lnTo>
                  <a:lnTo>
                    <a:pt x="158" y="163"/>
                  </a:lnTo>
                  <a:lnTo>
                    <a:pt x="165" y="161"/>
                  </a:lnTo>
                  <a:lnTo>
                    <a:pt x="173" y="161"/>
                  </a:lnTo>
                  <a:lnTo>
                    <a:pt x="185" y="159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207" y="148"/>
                  </a:lnTo>
                  <a:lnTo>
                    <a:pt x="209" y="148"/>
                  </a:lnTo>
                  <a:lnTo>
                    <a:pt x="212" y="144"/>
                  </a:lnTo>
                  <a:lnTo>
                    <a:pt x="216" y="144"/>
                  </a:lnTo>
                  <a:lnTo>
                    <a:pt x="219" y="141"/>
                  </a:lnTo>
                  <a:lnTo>
                    <a:pt x="224" y="139"/>
                  </a:lnTo>
                  <a:lnTo>
                    <a:pt x="234" y="134"/>
                  </a:lnTo>
                  <a:lnTo>
                    <a:pt x="243" y="131"/>
                  </a:lnTo>
                  <a:lnTo>
                    <a:pt x="251" y="129"/>
                  </a:lnTo>
                  <a:lnTo>
                    <a:pt x="260" y="131"/>
                  </a:lnTo>
                  <a:lnTo>
                    <a:pt x="265" y="139"/>
                  </a:lnTo>
                  <a:lnTo>
                    <a:pt x="285" y="124"/>
                  </a:lnTo>
                  <a:lnTo>
                    <a:pt x="309" y="112"/>
                  </a:lnTo>
                  <a:lnTo>
                    <a:pt x="334" y="102"/>
                  </a:lnTo>
                  <a:lnTo>
                    <a:pt x="360" y="90"/>
                  </a:lnTo>
                  <a:lnTo>
                    <a:pt x="360" y="97"/>
                  </a:lnTo>
                  <a:lnTo>
                    <a:pt x="358" y="98"/>
                  </a:lnTo>
                  <a:lnTo>
                    <a:pt x="355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3"/>
                  </a:lnTo>
                  <a:lnTo>
                    <a:pt x="348" y="107"/>
                  </a:lnTo>
                  <a:lnTo>
                    <a:pt x="350" y="110"/>
                  </a:lnTo>
                  <a:lnTo>
                    <a:pt x="356" y="110"/>
                  </a:lnTo>
                  <a:lnTo>
                    <a:pt x="358" y="109"/>
                  </a:lnTo>
                  <a:lnTo>
                    <a:pt x="358" y="105"/>
                  </a:lnTo>
                  <a:lnTo>
                    <a:pt x="360" y="102"/>
                  </a:lnTo>
                  <a:lnTo>
                    <a:pt x="360" y="100"/>
                  </a:lnTo>
                  <a:lnTo>
                    <a:pt x="361" y="98"/>
                  </a:lnTo>
                  <a:lnTo>
                    <a:pt x="365" y="98"/>
                  </a:lnTo>
                  <a:lnTo>
                    <a:pt x="368" y="100"/>
                  </a:lnTo>
                  <a:lnTo>
                    <a:pt x="368" y="114"/>
                  </a:lnTo>
                  <a:lnTo>
                    <a:pt x="370" y="117"/>
                  </a:lnTo>
                  <a:lnTo>
                    <a:pt x="372" y="119"/>
                  </a:lnTo>
                  <a:lnTo>
                    <a:pt x="375" y="119"/>
                  </a:lnTo>
                  <a:lnTo>
                    <a:pt x="377" y="117"/>
                  </a:lnTo>
                  <a:lnTo>
                    <a:pt x="378" y="114"/>
                  </a:lnTo>
                  <a:lnTo>
                    <a:pt x="378" y="100"/>
                  </a:lnTo>
                  <a:lnTo>
                    <a:pt x="389" y="103"/>
                  </a:lnTo>
                  <a:lnTo>
                    <a:pt x="406" y="114"/>
                  </a:lnTo>
                  <a:lnTo>
                    <a:pt x="416" y="117"/>
                  </a:lnTo>
                  <a:lnTo>
                    <a:pt x="429" y="119"/>
                  </a:lnTo>
                  <a:lnTo>
                    <a:pt x="431" y="115"/>
                  </a:lnTo>
                  <a:lnTo>
                    <a:pt x="429" y="112"/>
                  </a:lnTo>
                  <a:lnTo>
                    <a:pt x="428" y="110"/>
                  </a:lnTo>
                  <a:lnTo>
                    <a:pt x="426" y="110"/>
                  </a:lnTo>
                  <a:lnTo>
                    <a:pt x="423" y="109"/>
                  </a:lnTo>
                  <a:lnTo>
                    <a:pt x="419" y="110"/>
                  </a:lnTo>
                  <a:lnTo>
                    <a:pt x="409" y="110"/>
                  </a:lnTo>
                  <a:lnTo>
                    <a:pt x="409" y="90"/>
                  </a:lnTo>
                  <a:lnTo>
                    <a:pt x="421" y="90"/>
                  </a:lnTo>
                  <a:lnTo>
                    <a:pt x="428" y="93"/>
                  </a:lnTo>
                  <a:lnTo>
                    <a:pt x="434" y="98"/>
                  </a:lnTo>
                  <a:lnTo>
                    <a:pt x="438" y="105"/>
                  </a:lnTo>
                  <a:lnTo>
                    <a:pt x="445" y="110"/>
                  </a:lnTo>
                  <a:lnTo>
                    <a:pt x="448" y="107"/>
                  </a:lnTo>
                  <a:lnTo>
                    <a:pt x="450" y="102"/>
                  </a:lnTo>
                  <a:lnTo>
                    <a:pt x="450" y="93"/>
                  </a:lnTo>
                  <a:lnTo>
                    <a:pt x="448" y="86"/>
                  </a:lnTo>
                  <a:lnTo>
                    <a:pt x="448" y="80"/>
                  </a:lnTo>
                  <a:lnTo>
                    <a:pt x="468" y="80"/>
                  </a:lnTo>
                  <a:lnTo>
                    <a:pt x="468" y="85"/>
                  </a:lnTo>
                  <a:lnTo>
                    <a:pt x="463" y="90"/>
                  </a:lnTo>
                  <a:lnTo>
                    <a:pt x="462" y="90"/>
                  </a:lnTo>
                  <a:lnTo>
                    <a:pt x="460" y="92"/>
                  </a:lnTo>
                  <a:lnTo>
                    <a:pt x="458" y="95"/>
                  </a:lnTo>
                  <a:lnTo>
                    <a:pt x="460" y="97"/>
                  </a:lnTo>
                  <a:lnTo>
                    <a:pt x="463" y="98"/>
                  </a:lnTo>
                  <a:lnTo>
                    <a:pt x="467" y="98"/>
                  </a:lnTo>
                  <a:lnTo>
                    <a:pt x="470" y="100"/>
                  </a:lnTo>
                  <a:lnTo>
                    <a:pt x="473" y="100"/>
                  </a:lnTo>
                  <a:lnTo>
                    <a:pt x="477" y="98"/>
                  </a:lnTo>
                  <a:lnTo>
                    <a:pt x="479" y="95"/>
                  </a:lnTo>
                  <a:lnTo>
                    <a:pt x="479" y="80"/>
                  </a:lnTo>
                  <a:lnTo>
                    <a:pt x="492" y="83"/>
                  </a:lnTo>
                  <a:lnTo>
                    <a:pt x="501" y="85"/>
                  </a:lnTo>
                  <a:lnTo>
                    <a:pt x="506" y="83"/>
                  </a:lnTo>
                  <a:lnTo>
                    <a:pt x="519" y="69"/>
                  </a:lnTo>
                  <a:lnTo>
                    <a:pt x="519" y="80"/>
                  </a:lnTo>
                  <a:lnTo>
                    <a:pt x="514" y="90"/>
                  </a:lnTo>
                  <a:lnTo>
                    <a:pt x="511" y="92"/>
                  </a:lnTo>
                  <a:lnTo>
                    <a:pt x="509" y="95"/>
                  </a:lnTo>
                  <a:lnTo>
                    <a:pt x="524" y="95"/>
                  </a:lnTo>
                  <a:lnTo>
                    <a:pt x="533" y="97"/>
                  </a:lnTo>
                  <a:lnTo>
                    <a:pt x="548" y="100"/>
                  </a:lnTo>
                  <a:lnTo>
                    <a:pt x="550" y="95"/>
                  </a:lnTo>
                  <a:lnTo>
                    <a:pt x="548" y="93"/>
                  </a:lnTo>
                  <a:lnTo>
                    <a:pt x="548" y="92"/>
                  </a:lnTo>
                  <a:lnTo>
                    <a:pt x="545" y="90"/>
                  </a:lnTo>
                  <a:lnTo>
                    <a:pt x="528" y="90"/>
                  </a:lnTo>
                  <a:lnTo>
                    <a:pt x="528" y="69"/>
                  </a:lnTo>
                  <a:lnTo>
                    <a:pt x="536" y="76"/>
                  </a:lnTo>
                  <a:lnTo>
                    <a:pt x="543" y="78"/>
                  </a:lnTo>
                  <a:lnTo>
                    <a:pt x="548" y="75"/>
                  </a:lnTo>
                  <a:lnTo>
                    <a:pt x="553" y="69"/>
                  </a:lnTo>
                  <a:lnTo>
                    <a:pt x="560" y="64"/>
                  </a:lnTo>
                  <a:lnTo>
                    <a:pt x="568" y="59"/>
                  </a:lnTo>
                  <a:lnTo>
                    <a:pt x="570" y="69"/>
                  </a:lnTo>
                  <a:lnTo>
                    <a:pt x="568" y="75"/>
                  </a:lnTo>
                  <a:lnTo>
                    <a:pt x="560" y="83"/>
                  </a:lnTo>
                  <a:lnTo>
                    <a:pt x="558" y="90"/>
                  </a:lnTo>
                  <a:lnTo>
                    <a:pt x="568" y="86"/>
                  </a:lnTo>
                  <a:lnTo>
                    <a:pt x="575" y="80"/>
                  </a:lnTo>
                  <a:lnTo>
                    <a:pt x="580" y="73"/>
                  </a:lnTo>
                  <a:lnTo>
                    <a:pt x="587" y="64"/>
                  </a:lnTo>
                  <a:lnTo>
                    <a:pt x="596" y="61"/>
                  </a:lnTo>
                  <a:lnTo>
                    <a:pt x="609" y="59"/>
                  </a:lnTo>
                  <a:lnTo>
                    <a:pt x="609" y="63"/>
                  </a:lnTo>
                  <a:lnTo>
                    <a:pt x="608" y="66"/>
                  </a:lnTo>
                  <a:lnTo>
                    <a:pt x="608" y="68"/>
                  </a:lnTo>
                  <a:lnTo>
                    <a:pt x="604" y="68"/>
                  </a:lnTo>
                  <a:lnTo>
                    <a:pt x="602" y="69"/>
                  </a:lnTo>
                  <a:lnTo>
                    <a:pt x="601" y="69"/>
                  </a:lnTo>
                  <a:lnTo>
                    <a:pt x="599" y="71"/>
                  </a:lnTo>
                  <a:lnTo>
                    <a:pt x="599" y="75"/>
                  </a:lnTo>
                  <a:lnTo>
                    <a:pt x="609" y="80"/>
                  </a:lnTo>
                  <a:lnTo>
                    <a:pt x="618" y="76"/>
                  </a:lnTo>
                  <a:lnTo>
                    <a:pt x="624" y="69"/>
                  </a:lnTo>
                  <a:lnTo>
                    <a:pt x="631" y="61"/>
                  </a:lnTo>
                  <a:lnTo>
                    <a:pt x="640" y="52"/>
                  </a:lnTo>
                  <a:lnTo>
                    <a:pt x="648" y="49"/>
                  </a:lnTo>
                  <a:lnTo>
                    <a:pt x="650" y="52"/>
                  </a:lnTo>
                  <a:lnTo>
                    <a:pt x="650" y="56"/>
                  </a:lnTo>
                  <a:lnTo>
                    <a:pt x="647" y="59"/>
                  </a:lnTo>
                  <a:lnTo>
                    <a:pt x="645" y="59"/>
                  </a:lnTo>
                  <a:lnTo>
                    <a:pt x="641" y="61"/>
                  </a:lnTo>
                  <a:lnTo>
                    <a:pt x="640" y="61"/>
                  </a:lnTo>
                  <a:lnTo>
                    <a:pt x="638" y="63"/>
                  </a:lnTo>
                  <a:lnTo>
                    <a:pt x="636" y="63"/>
                  </a:lnTo>
                  <a:lnTo>
                    <a:pt x="636" y="66"/>
                  </a:lnTo>
                  <a:lnTo>
                    <a:pt x="638" y="69"/>
                  </a:lnTo>
                  <a:lnTo>
                    <a:pt x="648" y="61"/>
                  </a:lnTo>
                  <a:lnTo>
                    <a:pt x="662" y="59"/>
                  </a:lnTo>
                  <a:lnTo>
                    <a:pt x="674" y="59"/>
                  </a:lnTo>
                  <a:lnTo>
                    <a:pt x="687" y="63"/>
                  </a:lnTo>
                  <a:lnTo>
                    <a:pt x="699" y="64"/>
                  </a:lnTo>
                  <a:lnTo>
                    <a:pt x="711" y="64"/>
                  </a:lnTo>
                  <a:lnTo>
                    <a:pt x="718" y="59"/>
                  </a:lnTo>
                  <a:lnTo>
                    <a:pt x="723" y="69"/>
                  </a:lnTo>
                  <a:lnTo>
                    <a:pt x="728" y="81"/>
                  </a:lnTo>
                  <a:lnTo>
                    <a:pt x="735" y="92"/>
                  </a:lnTo>
                  <a:lnTo>
                    <a:pt x="743" y="100"/>
                  </a:lnTo>
                  <a:lnTo>
                    <a:pt x="747" y="98"/>
                  </a:lnTo>
                  <a:lnTo>
                    <a:pt x="748" y="95"/>
                  </a:lnTo>
                  <a:lnTo>
                    <a:pt x="748" y="90"/>
                  </a:lnTo>
                  <a:lnTo>
                    <a:pt x="750" y="86"/>
                  </a:lnTo>
                  <a:lnTo>
                    <a:pt x="750" y="81"/>
                  </a:lnTo>
                  <a:lnTo>
                    <a:pt x="752" y="78"/>
                  </a:lnTo>
                  <a:lnTo>
                    <a:pt x="759" y="75"/>
                  </a:lnTo>
                  <a:lnTo>
                    <a:pt x="757" y="71"/>
                  </a:lnTo>
                  <a:lnTo>
                    <a:pt x="753" y="68"/>
                  </a:lnTo>
                  <a:lnTo>
                    <a:pt x="750" y="71"/>
                  </a:lnTo>
                  <a:lnTo>
                    <a:pt x="748" y="75"/>
                  </a:lnTo>
                  <a:lnTo>
                    <a:pt x="742" y="81"/>
                  </a:lnTo>
                  <a:lnTo>
                    <a:pt x="738" y="80"/>
                  </a:lnTo>
                  <a:lnTo>
                    <a:pt x="733" y="71"/>
                  </a:lnTo>
                  <a:lnTo>
                    <a:pt x="726" y="54"/>
                  </a:lnTo>
                  <a:lnTo>
                    <a:pt x="728" y="41"/>
                  </a:lnTo>
                  <a:lnTo>
                    <a:pt x="740" y="42"/>
                  </a:lnTo>
                  <a:lnTo>
                    <a:pt x="750" y="46"/>
                  </a:lnTo>
                  <a:lnTo>
                    <a:pt x="759" y="47"/>
                  </a:lnTo>
                  <a:lnTo>
                    <a:pt x="767" y="47"/>
                  </a:lnTo>
                  <a:lnTo>
                    <a:pt x="777" y="41"/>
                  </a:lnTo>
                  <a:lnTo>
                    <a:pt x="777" y="46"/>
                  </a:lnTo>
                  <a:lnTo>
                    <a:pt x="774" y="49"/>
                  </a:lnTo>
                  <a:lnTo>
                    <a:pt x="772" y="49"/>
                  </a:lnTo>
                  <a:lnTo>
                    <a:pt x="769" y="52"/>
                  </a:lnTo>
                  <a:lnTo>
                    <a:pt x="769" y="54"/>
                  </a:lnTo>
                  <a:lnTo>
                    <a:pt x="770" y="58"/>
                  </a:lnTo>
                  <a:lnTo>
                    <a:pt x="776" y="58"/>
                  </a:lnTo>
                  <a:lnTo>
                    <a:pt x="777" y="56"/>
                  </a:lnTo>
                  <a:lnTo>
                    <a:pt x="781" y="54"/>
                  </a:lnTo>
                  <a:lnTo>
                    <a:pt x="782" y="51"/>
                  </a:lnTo>
                  <a:lnTo>
                    <a:pt x="786" y="49"/>
                  </a:lnTo>
                  <a:lnTo>
                    <a:pt x="787" y="49"/>
                  </a:lnTo>
                  <a:lnTo>
                    <a:pt x="787" y="52"/>
                  </a:lnTo>
                  <a:lnTo>
                    <a:pt x="794" y="59"/>
                  </a:lnTo>
                  <a:lnTo>
                    <a:pt x="798" y="59"/>
                  </a:lnTo>
                  <a:lnTo>
                    <a:pt x="811" y="56"/>
                  </a:lnTo>
                  <a:lnTo>
                    <a:pt x="820" y="47"/>
                  </a:lnTo>
                  <a:lnTo>
                    <a:pt x="830" y="39"/>
                  </a:lnTo>
                  <a:lnTo>
                    <a:pt x="838" y="30"/>
                  </a:lnTo>
                  <a:lnTo>
                    <a:pt x="837" y="39"/>
                  </a:lnTo>
                  <a:lnTo>
                    <a:pt x="838" y="42"/>
                  </a:lnTo>
                  <a:lnTo>
                    <a:pt x="847" y="52"/>
                  </a:lnTo>
                  <a:lnTo>
                    <a:pt x="848" y="59"/>
                  </a:lnTo>
                  <a:lnTo>
                    <a:pt x="852" y="61"/>
                  </a:lnTo>
                  <a:lnTo>
                    <a:pt x="855" y="61"/>
                  </a:lnTo>
                  <a:lnTo>
                    <a:pt x="855" y="59"/>
                  </a:lnTo>
                  <a:lnTo>
                    <a:pt x="857" y="58"/>
                  </a:lnTo>
                  <a:lnTo>
                    <a:pt x="857" y="56"/>
                  </a:lnTo>
                  <a:lnTo>
                    <a:pt x="859" y="52"/>
                  </a:lnTo>
                  <a:lnTo>
                    <a:pt x="859" y="51"/>
                  </a:lnTo>
                  <a:lnTo>
                    <a:pt x="860" y="49"/>
                  </a:lnTo>
                  <a:lnTo>
                    <a:pt x="860" y="47"/>
                  </a:lnTo>
                  <a:lnTo>
                    <a:pt x="864" y="47"/>
                  </a:lnTo>
                  <a:lnTo>
                    <a:pt x="867" y="49"/>
                  </a:lnTo>
                  <a:lnTo>
                    <a:pt x="867" y="69"/>
                  </a:lnTo>
                  <a:lnTo>
                    <a:pt x="881" y="69"/>
                  </a:lnTo>
                  <a:lnTo>
                    <a:pt x="891" y="64"/>
                  </a:lnTo>
                  <a:lnTo>
                    <a:pt x="896" y="56"/>
                  </a:lnTo>
                  <a:lnTo>
                    <a:pt x="898" y="42"/>
                  </a:lnTo>
                  <a:lnTo>
                    <a:pt x="898" y="30"/>
                  </a:lnTo>
                  <a:lnTo>
                    <a:pt x="906" y="36"/>
                  </a:lnTo>
                  <a:lnTo>
                    <a:pt x="920" y="39"/>
                  </a:lnTo>
                  <a:lnTo>
                    <a:pt x="933" y="41"/>
                  </a:lnTo>
                  <a:lnTo>
                    <a:pt x="945" y="37"/>
                  </a:lnTo>
                  <a:lnTo>
                    <a:pt x="952" y="30"/>
                  </a:lnTo>
                  <a:lnTo>
                    <a:pt x="960" y="36"/>
                  </a:lnTo>
                  <a:lnTo>
                    <a:pt x="972" y="36"/>
                  </a:lnTo>
                  <a:lnTo>
                    <a:pt x="984" y="34"/>
                  </a:lnTo>
                  <a:lnTo>
                    <a:pt x="998" y="30"/>
                  </a:lnTo>
                  <a:lnTo>
                    <a:pt x="1010" y="29"/>
                  </a:lnTo>
                  <a:lnTo>
                    <a:pt x="1022" y="32"/>
                  </a:lnTo>
                  <a:lnTo>
                    <a:pt x="1032" y="41"/>
                  </a:lnTo>
                  <a:lnTo>
                    <a:pt x="1037" y="37"/>
                  </a:lnTo>
                  <a:lnTo>
                    <a:pt x="1035" y="34"/>
                  </a:lnTo>
                  <a:lnTo>
                    <a:pt x="1032" y="29"/>
                  </a:lnTo>
                  <a:lnTo>
                    <a:pt x="1027" y="24"/>
                  </a:lnTo>
                  <a:lnTo>
                    <a:pt x="1025" y="19"/>
                  </a:lnTo>
                  <a:lnTo>
                    <a:pt x="1027" y="10"/>
                  </a:lnTo>
                  <a:lnTo>
                    <a:pt x="1033" y="12"/>
                  </a:lnTo>
                  <a:lnTo>
                    <a:pt x="1039" y="15"/>
                  </a:lnTo>
                  <a:lnTo>
                    <a:pt x="1042" y="19"/>
                  </a:lnTo>
                  <a:lnTo>
                    <a:pt x="1047" y="22"/>
                  </a:lnTo>
                  <a:lnTo>
                    <a:pt x="1057" y="20"/>
                  </a:lnTo>
                  <a:lnTo>
                    <a:pt x="1052" y="37"/>
                  </a:lnTo>
                  <a:lnTo>
                    <a:pt x="1050" y="51"/>
                  </a:lnTo>
                  <a:lnTo>
                    <a:pt x="1052" y="63"/>
                  </a:lnTo>
                  <a:lnTo>
                    <a:pt x="1057" y="80"/>
                  </a:lnTo>
                  <a:lnTo>
                    <a:pt x="1052" y="80"/>
                  </a:lnTo>
                  <a:lnTo>
                    <a:pt x="1049" y="78"/>
                  </a:lnTo>
                  <a:lnTo>
                    <a:pt x="1042" y="71"/>
                  </a:lnTo>
                  <a:lnTo>
                    <a:pt x="1039" y="64"/>
                  </a:lnTo>
                  <a:lnTo>
                    <a:pt x="1035" y="61"/>
                  </a:lnTo>
                  <a:lnTo>
                    <a:pt x="1032" y="59"/>
                  </a:lnTo>
                  <a:lnTo>
                    <a:pt x="1027" y="66"/>
                  </a:lnTo>
                  <a:lnTo>
                    <a:pt x="1027" y="73"/>
                  </a:lnTo>
                  <a:lnTo>
                    <a:pt x="1030" y="78"/>
                  </a:lnTo>
                  <a:lnTo>
                    <a:pt x="1035" y="83"/>
                  </a:lnTo>
                  <a:lnTo>
                    <a:pt x="1039" y="92"/>
                  </a:lnTo>
                  <a:lnTo>
                    <a:pt x="1037" y="100"/>
                  </a:lnTo>
                  <a:lnTo>
                    <a:pt x="1052" y="100"/>
                  </a:lnTo>
                  <a:lnTo>
                    <a:pt x="1057" y="92"/>
                  </a:lnTo>
                  <a:lnTo>
                    <a:pt x="1061" y="81"/>
                  </a:lnTo>
                  <a:lnTo>
                    <a:pt x="1064" y="73"/>
                  </a:lnTo>
                  <a:lnTo>
                    <a:pt x="1069" y="64"/>
                  </a:lnTo>
                  <a:lnTo>
                    <a:pt x="1078" y="59"/>
                  </a:lnTo>
                  <a:lnTo>
                    <a:pt x="1076" y="52"/>
                  </a:lnTo>
                  <a:lnTo>
                    <a:pt x="1067" y="42"/>
                  </a:lnTo>
                  <a:lnTo>
                    <a:pt x="1066" y="39"/>
                  </a:lnTo>
                  <a:lnTo>
                    <a:pt x="1067" y="30"/>
                  </a:lnTo>
                  <a:lnTo>
                    <a:pt x="1072" y="34"/>
                  </a:lnTo>
                  <a:lnTo>
                    <a:pt x="1078" y="36"/>
                  </a:lnTo>
                  <a:lnTo>
                    <a:pt x="1079" y="37"/>
                  </a:lnTo>
                  <a:lnTo>
                    <a:pt x="1081" y="37"/>
                  </a:lnTo>
                  <a:lnTo>
                    <a:pt x="1081" y="34"/>
                  </a:lnTo>
                  <a:lnTo>
                    <a:pt x="1083" y="30"/>
                  </a:lnTo>
                  <a:lnTo>
                    <a:pt x="1083" y="27"/>
                  </a:lnTo>
                  <a:lnTo>
                    <a:pt x="1084" y="24"/>
                  </a:lnTo>
                  <a:lnTo>
                    <a:pt x="1088" y="20"/>
                  </a:lnTo>
                  <a:lnTo>
                    <a:pt x="1093" y="17"/>
                  </a:lnTo>
                  <a:lnTo>
                    <a:pt x="1110" y="13"/>
                  </a:lnTo>
                  <a:lnTo>
                    <a:pt x="1115" y="13"/>
                  </a:lnTo>
                  <a:lnTo>
                    <a:pt x="1117" y="10"/>
                  </a:lnTo>
                  <a:lnTo>
                    <a:pt x="1117" y="41"/>
                  </a:lnTo>
                  <a:lnTo>
                    <a:pt x="1123" y="41"/>
                  </a:lnTo>
                  <a:lnTo>
                    <a:pt x="1127" y="37"/>
                  </a:lnTo>
                  <a:lnTo>
                    <a:pt x="1127" y="10"/>
                  </a:lnTo>
                  <a:lnTo>
                    <a:pt x="1137" y="15"/>
                  </a:lnTo>
                  <a:lnTo>
                    <a:pt x="1142" y="17"/>
                  </a:lnTo>
                  <a:lnTo>
                    <a:pt x="1147" y="15"/>
                  </a:lnTo>
                  <a:lnTo>
                    <a:pt x="1157" y="10"/>
                  </a:lnTo>
                  <a:lnTo>
                    <a:pt x="1157" y="41"/>
                  </a:lnTo>
                  <a:lnTo>
                    <a:pt x="1168" y="34"/>
                  </a:lnTo>
                  <a:lnTo>
                    <a:pt x="1174" y="34"/>
                  </a:lnTo>
                  <a:lnTo>
                    <a:pt x="1176" y="36"/>
                  </a:lnTo>
                  <a:lnTo>
                    <a:pt x="1179" y="42"/>
                  </a:lnTo>
                  <a:lnTo>
                    <a:pt x="1181" y="49"/>
                  </a:lnTo>
                  <a:lnTo>
                    <a:pt x="1188" y="42"/>
                  </a:lnTo>
                  <a:lnTo>
                    <a:pt x="1188" y="39"/>
                  </a:lnTo>
                  <a:lnTo>
                    <a:pt x="1183" y="32"/>
                  </a:lnTo>
                  <a:lnTo>
                    <a:pt x="1178" y="27"/>
                  </a:lnTo>
                  <a:lnTo>
                    <a:pt x="1176" y="20"/>
                  </a:lnTo>
                  <a:lnTo>
                    <a:pt x="1183" y="20"/>
                  </a:lnTo>
                  <a:lnTo>
                    <a:pt x="1186" y="17"/>
                  </a:lnTo>
                  <a:lnTo>
                    <a:pt x="1186" y="15"/>
                  </a:lnTo>
                  <a:lnTo>
                    <a:pt x="1188" y="12"/>
                  </a:lnTo>
                  <a:lnTo>
                    <a:pt x="1188" y="10"/>
                  </a:lnTo>
                  <a:lnTo>
                    <a:pt x="1190" y="8"/>
                  </a:lnTo>
                  <a:lnTo>
                    <a:pt x="1193" y="8"/>
                  </a:lnTo>
                  <a:lnTo>
                    <a:pt x="1196" y="10"/>
                  </a:lnTo>
                  <a:lnTo>
                    <a:pt x="1196" y="24"/>
                  </a:lnTo>
                  <a:lnTo>
                    <a:pt x="1198" y="27"/>
                  </a:lnTo>
                  <a:lnTo>
                    <a:pt x="1201" y="30"/>
                  </a:lnTo>
                  <a:lnTo>
                    <a:pt x="1205" y="24"/>
                  </a:lnTo>
                  <a:lnTo>
                    <a:pt x="1208" y="15"/>
                  </a:lnTo>
                  <a:lnTo>
                    <a:pt x="1212" y="8"/>
                  </a:lnTo>
                  <a:lnTo>
                    <a:pt x="1218" y="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Freeform 64"/>
            <p:cNvSpPr>
              <a:spLocks/>
            </p:cNvSpPr>
            <p:nvPr/>
          </p:nvSpPr>
          <p:spPr bwMode="auto">
            <a:xfrm>
              <a:off x="3360" y="2143"/>
              <a:ext cx="10" cy="15"/>
            </a:xfrm>
            <a:custGeom>
              <a:avLst/>
              <a:gdLst>
                <a:gd name="T0" fmla="*/ 1 w 19"/>
                <a:gd name="T1" fmla="*/ 0 h 31"/>
                <a:gd name="T2" fmla="*/ 1 w 19"/>
                <a:gd name="T3" fmla="*/ 0 h 31"/>
                <a:gd name="T4" fmla="*/ 1 w 19"/>
                <a:gd name="T5" fmla="*/ 0 h 31"/>
                <a:gd name="T6" fmla="*/ 1 w 19"/>
                <a:gd name="T7" fmla="*/ 0 h 31"/>
                <a:gd name="T8" fmla="*/ 0 w 19"/>
                <a:gd name="T9" fmla="*/ 0 h 31"/>
                <a:gd name="T10" fmla="*/ 1 w 19"/>
                <a:gd name="T11" fmla="*/ 0 h 31"/>
                <a:gd name="T12" fmla="*/ 1 w 19"/>
                <a:gd name="T13" fmla="*/ 0 h 31"/>
                <a:gd name="T14" fmla="*/ 1 w 19"/>
                <a:gd name="T15" fmla="*/ 0 h 31"/>
                <a:gd name="T16" fmla="*/ 1 w 19"/>
                <a:gd name="T17" fmla="*/ 0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31"/>
                <a:gd name="T29" fmla="*/ 19 w 19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31">
                  <a:moveTo>
                    <a:pt x="19" y="0"/>
                  </a:moveTo>
                  <a:lnTo>
                    <a:pt x="19" y="12"/>
                  </a:lnTo>
                  <a:lnTo>
                    <a:pt x="16" y="20"/>
                  </a:lnTo>
                  <a:lnTo>
                    <a:pt x="9" y="26"/>
                  </a:lnTo>
                  <a:lnTo>
                    <a:pt x="0" y="31"/>
                  </a:lnTo>
                  <a:lnTo>
                    <a:pt x="6" y="22"/>
                  </a:lnTo>
                  <a:lnTo>
                    <a:pt x="7" y="12"/>
                  </a:lnTo>
                  <a:lnTo>
                    <a:pt x="12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Freeform 65"/>
            <p:cNvSpPr>
              <a:spLocks/>
            </p:cNvSpPr>
            <p:nvPr/>
          </p:nvSpPr>
          <p:spPr bwMode="auto">
            <a:xfrm>
              <a:off x="3339" y="2178"/>
              <a:ext cx="26" cy="30"/>
            </a:xfrm>
            <a:custGeom>
              <a:avLst/>
              <a:gdLst>
                <a:gd name="T0" fmla="*/ 0 w 53"/>
                <a:gd name="T1" fmla="*/ 0 h 59"/>
                <a:gd name="T2" fmla="*/ 1 w 53"/>
                <a:gd name="T3" fmla="*/ 1 h 59"/>
                <a:gd name="T4" fmla="*/ 1 w 53"/>
                <a:gd name="T5" fmla="*/ 1 h 59"/>
                <a:gd name="T6" fmla="*/ 1 w 53"/>
                <a:gd name="T7" fmla="*/ 1 h 59"/>
                <a:gd name="T8" fmla="*/ 1 w 53"/>
                <a:gd name="T9" fmla="*/ 1 h 59"/>
                <a:gd name="T10" fmla="*/ 1 w 53"/>
                <a:gd name="T11" fmla="*/ 1 h 59"/>
                <a:gd name="T12" fmla="*/ 1 w 53"/>
                <a:gd name="T13" fmla="*/ 1 h 59"/>
                <a:gd name="T14" fmla="*/ 1 w 53"/>
                <a:gd name="T15" fmla="*/ 1 h 59"/>
                <a:gd name="T16" fmla="*/ 0 w 53"/>
                <a:gd name="T17" fmla="*/ 1 h 59"/>
                <a:gd name="T18" fmla="*/ 1 w 53"/>
                <a:gd name="T19" fmla="*/ 1 h 59"/>
                <a:gd name="T20" fmla="*/ 0 w 53"/>
                <a:gd name="T21" fmla="*/ 1 h 59"/>
                <a:gd name="T22" fmla="*/ 0 w 53"/>
                <a:gd name="T23" fmla="*/ 2 h 59"/>
                <a:gd name="T24" fmla="*/ 0 w 53"/>
                <a:gd name="T25" fmla="*/ 2 h 59"/>
                <a:gd name="T26" fmla="*/ 0 w 53"/>
                <a:gd name="T27" fmla="*/ 2 h 59"/>
                <a:gd name="T28" fmla="*/ 0 w 53"/>
                <a:gd name="T29" fmla="*/ 1 h 59"/>
                <a:gd name="T30" fmla="*/ 0 w 53"/>
                <a:gd name="T31" fmla="*/ 1 h 59"/>
                <a:gd name="T32" fmla="*/ 0 w 53"/>
                <a:gd name="T33" fmla="*/ 1 h 59"/>
                <a:gd name="T34" fmla="*/ 0 w 53"/>
                <a:gd name="T35" fmla="*/ 0 h 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59"/>
                <a:gd name="T56" fmla="*/ 53 w 53"/>
                <a:gd name="T57" fmla="*/ 59 h 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59">
                  <a:moveTo>
                    <a:pt x="22" y="0"/>
                  </a:moveTo>
                  <a:lnTo>
                    <a:pt x="36" y="6"/>
                  </a:lnTo>
                  <a:lnTo>
                    <a:pt x="44" y="8"/>
                  </a:lnTo>
                  <a:lnTo>
                    <a:pt x="49" y="13"/>
                  </a:lnTo>
                  <a:lnTo>
                    <a:pt x="53" y="20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59"/>
                  </a:lnTo>
                  <a:lnTo>
                    <a:pt x="2" y="59"/>
                  </a:lnTo>
                  <a:lnTo>
                    <a:pt x="0" y="42"/>
                  </a:lnTo>
                  <a:lnTo>
                    <a:pt x="3" y="29"/>
                  </a:lnTo>
                  <a:lnTo>
                    <a:pt x="9" y="18"/>
                  </a:lnTo>
                  <a:lnTo>
                    <a:pt x="15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Freeform 66"/>
            <p:cNvSpPr>
              <a:spLocks noEditPoints="1"/>
            </p:cNvSpPr>
            <p:nvPr/>
          </p:nvSpPr>
          <p:spPr bwMode="auto">
            <a:xfrm>
              <a:off x="1575" y="2322"/>
              <a:ext cx="454" cy="534"/>
            </a:xfrm>
            <a:custGeom>
              <a:avLst/>
              <a:gdLst>
                <a:gd name="T0" fmla="*/ 7 w 908"/>
                <a:gd name="T1" fmla="*/ 30 h 1068"/>
                <a:gd name="T2" fmla="*/ 4 w 908"/>
                <a:gd name="T3" fmla="*/ 24 h 1068"/>
                <a:gd name="T4" fmla="*/ 11 w 908"/>
                <a:gd name="T5" fmla="*/ 22 h 1068"/>
                <a:gd name="T6" fmla="*/ 6 w 908"/>
                <a:gd name="T7" fmla="*/ 20 h 1068"/>
                <a:gd name="T8" fmla="*/ 28 w 908"/>
                <a:gd name="T9" fmla="*/ 17 h 1068"/>
                <a:gd name="T10" fmla="*/ 24 w 908"/>
                <a:gd name="T11" fmla="*/ 17 h 1068"/>
                <a:gd name="T12" fmla="*/ 19 w 908"/>
                <a:gd name="T13" fmla="*/ 15 h 1068"/>
                <a:gd name="T14" fmla="*/ 14 w 908"/>
                <a:gd name="T15" fmla="*/ 12 h 1068"/>
                <a:gd name="T16" fmla="*/ 18 w 908"/>
                <a:gd name="T17" fmla="*/ 6 h 1068"/>
                <a:gd name="T18" fmla="*/ 17 w 908"/>
                <a:gd name="T19" fmla="*/ 10 h 1068"/>
                <a:gd name="T20" fmla="*/ 15 w 908"/>
                <a:gd name="T21" fmla="*/ 11 h 1068"/>
                <a:gd name="T22" fmla="*/ 14 w 908"/>
                <a:gd name="T23" fmla="*/ 12 h 1068"/>
                <a:gd name="T24" fmla="*/ 14 w 908"/>
                <a:gd name="T25" fmla="*/ 15 h 1068"/>
                <a:gd name="T26" fmla="*/ 14 w 908"/>
                <a:gd name="T27" fmla="*/ 17 h 1068"/>
                <a:gd name="T28" fmla="*/ 17 w 908"/>
                <a:gd name="T29" fmla="*/ 15 h 1068"/>
                <a:gd name="T30" fmla="*/ 19 w 908"/>
                <a:gd name="T31" fmla="*/ 17 h 1068"/>
                <a:gd name="T32" fmla="*/ 20 w 908"/>
                <a:gd name="T33" fmla="*/ 13 h 1068"/>
                <a:gd name="T34" fmla="*/ 19 w 908"/>
                <a:gd name="T35" fmla="*/ 6 h 1068"/>
                <a:gd name="T36" fmla="*/ 15 w 908"/>
                <a:gd name="T37" fmla="*/ 4 h 1068"/>
                <a:gd name="T38" fmla="*/ 23 w 908"/>
                <a:gd name="T39" fmla="*/ 2 h 1068"/>
                <a:gd name="T40" fmla="*/ 22 w 908"/>
                <a:gd name="T41" fmla="*/ 5 h 1068"/>
                <a:gd name="T42" fmla="*/ 22 w 908"/>
                <a:gd name="T43" fmla="*/ 6 h 1068"/>
                <a:gd name="T44" fmla="*/ 23 w 908"/>
                <a:gd name="T45" fmla="*/ 10 h 1068"/>
                <a:gd name="T46" fmla="*/ 24 w 908"/>
                <a:gd name="T47" fmla="*/ 15 h 1068"/>
                <a:gd name="T48" fmla="*/ 25 w 908"/>
                <a:gd name="T49" fmla="*/ 15 h 1068"/>
                <a:gd name="T50" fmla="*/ 27 w 908"/>
                <a:gd name="T51" fmla="*/ 15 h 1068"/>
                <a:gd name="T52" fmla="*/ 28 w 908"/>
                <a:gd name="T53" fmla="*/ 17 h 1068"/>
                <a:gd name="T54" fmla="*/ 27 w 908"/>
                <a:gd name="T55" fmla="*/ 18 h 1068"/>
                <a:gd name="T56" fmla="*/ 26 w 908"/>
                <a:gd name="T57" fmla="*/ 17 h 1068"/>
                <a:gd name="T58" fmla="*/ 26 w 908"/>
                <a:gd name="T59" fmla="*/ 17 h 1068"/>
                <a:gd name="T60" fmla="*/ 24 w 908"/>
                <a:gd name="T61" fmla="*/ 17 h 1068"/>
                <a:gd name="T62" fmla="*/ 24 w 908"/>
                <a:gd name="T63" fmla="*/ 19 h 1068"/>
                <a:gd name="T64" fmla="*/ 24 w 908"/>
                <a:gd name="T65" fmla="*/ 21 h 1068"/>
                <a:gd name="T66" fmla="*/ 24 w 908"/>
                <a:gd name="T67" fmla="*/ 24 h 1068"/>
                <a:gd name="T68" fmla="*/ 24 w 908"/>
                <a:gd name="T69" fmla="*/ 26 h 1068"/>
                <a:gd name="T70" fmla="*/ 21 w 908"/>
                <a:gd name="T71" fmla="*/ 26 h 1068"/>
                <a:gd name="T72" fmla="*/ 20 w 908"/>
                <a:gd name="T73" fmla="*/ 25 h 1068"/>
                <a:gd name="T74" fmla="*/ 20 w 908"/>
                <a:gd name="T75" fmla="*/ 24 h 1068"/>
                <a:gd name="T76" fmla="*/ 19 w 908"/>
                <a:gd name="T77" fmla="*/ 21 h 1068"/>
                <a:gd name="T78" fmla="*/ 18 w 908"/>
                <a:gd name="T79" fmla="*/ 19 h 1068"/>
                <a:gd name="T80" fmla="*/ 15 w 908"/>
                <a:gd name="T81" fmla="*/ 19 h 1068"/>
                <a:gd name="T82" fmla="*/ 11 w 908"/>
                <a:gd name="T83" fmla="*/ 22 h 1068"/>
                <a:gd name="T84" fmla="*/ 11 w 908"/>
                <a:gd name="T85" fmla="*/ 22 h 1068"/>
                <a:gd name="T86" fmla="*/ 9 w 908"/>
                <a:gd name="T87" fmla="*/ 27 h 1068"/>
                <a:gd name="T88" fmla="*/ 7 w 908"/>
                <a:gd name="T89" fmla="*/ 28 h 1068"/>
                <a:gd name="T90" fmla="*/ 7 w 908"/>
                <a:gd name="T91" fmla="*/ 30 h 1068"/>
                <a:gd name="T92" fmla="*/ 6 w 908"/>
                <a:gd name="T93" fmla="*/ 33 h 1068"/>
                <a:gd name="T94" fmla="*/ 4 w 908"/>
                <a:gd name="T95" fmla="*/ 33 h 1068"/>
                <a:gd name="T96" fmla="*/ 3 w 908"/>
                <a:gd name="T97" fmla="*/ 33 h 1068"/>
                <a:gd name="T98" fmla="*/ 2 w 908"/>
                <a:gd name="T99" fmla="*/ 31 h 1068"/>
                <a:gd name="T100" fmla="*/ 1 w 908"/>
                <a:gd name="T101" fmla="*/ 29 h 1068"/>
                <a:gd name="T102" fmla="*/ 2 w 908"/>
                <a:gd name="T103" fmla="*/ 27 h 1068"/>
                <a:gd name="T104" fmla="*/ 2 w 908"/>
                <a:gd name="T105" fmla="*/ 25 h 1068"/>
                <a:gd name="T106" fmla="*/ 3 w 908"/>
                <a:gd name="T107" fmla="*/ 23 h 1068"/>
                <a:gd name="T108" fmla="*/ 4 w 908"/>
                <a:gd name="T109" fmla="*/ 22 h 1068"/>
                <a:gd name="T110" fmla="*/ 4 w 908"/>
                <a:gd name="T111" fmla="*/ 21 h 1068"/>
                <a:gd name="T112" fmla="*/ 6 w 908"/>
                <a:gd name="T113" fmla="*/ 20 h 1068"/>
                <a:gd name="T114" fmla="*/ 7 w 908"/>
                <a:gd name="T115" fmla="*/ 17 h 1068"/>
                <a:gd name="T116" fmla="*/ 10 w 908"/>
                <a:gd name="T117" fmla="*/ 13 h 1068"/>
                <a:gd name="T118" fmla="*/ 12 w 908"/>
                <a:gd name="T119" fmla="*/ 11 h 1068"/>
                <a:gd name="T120" fmla="*/ 14 w 908"/>
                <a:gd name="T121" fmla="*/ 5 h 1068"/>
                <a:gd name="T122" fmla="*/ 14 w 908"/>
                <a:gd name="T123" fmla="*/ 3 h 1068"/>
                <a:gd name="T124" fmla="*/ 20 w 908"/>
                <a:gd name="T125" fmla="*/ 1 h 10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8"/>
                <a:gd name="T190" fmla="*/ 0 h 1068"/>
                <a:gd name="T191" fmla="*/ 908 w 908"/>
                <a:gd name="T192" fmla="*/ 1068 h 10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8" h="1068">
                  <a:moveTo>
                    <a:pt x="188" y="998"/>
                  </a:moveTo>
                  <a:lnTo>
                    <a:pt x="188" y="1009"/>
                  </a:lnTo>
                  <a:lnTo>
                    <a:pt x="199" y="1009"/>
                  </a:lnTo>
                  <a:lnTo>
                    <a:pt x="199" y="998"/>
                  </a:lnTo>
                  <a:lnTo>
                    <a:pt x="188" y="998"/>
                  </a:lnTo>
                  <a:close/>
                  <a:moveTo>
                    <a:pt x="209" y="959"/>
                  </a:moveTo>
                  <a:lnTo>
                    <a:pt x="207" y="966"/>
                  </a:lnTo>
                  <a:lnTo>
                    <a:pt x="200" y="973"/>
                  </a:lnTo>
                  <a:lnTo>
                    <a:pt x="197" y="978"/>
                  </a:lnTo>
                  <a:lnTo>
                    <a:pt x="199" y="988"/>
                  </a:lnTo>
                  <a:lnTo>
                    <a:pt x="205" y="987"/>
                  </a:lnTo>
                  <a:lnTo>
                    <a:pt x="212" y="981"/>
                  </a:lnTo>
                  <a:lnTo>
                    <a:pt x="217" y="975"/>
                  </a:lnTo>
                  <a:lnTo>
                    <a:pt x="219" y="968"/>
                  </a:lnTo>
                  <a:lnTo>
                    <a:pt x="217" y="963"/>
                  </a:lnTo>
                  <a:lnTo>
                    <a:pt x="209" y="959"/>
                  </a:lnTo>
                  <a:close/>
                  <a:moveTo>
                    <a:pt x="29" y="929"/>
                  </a:moveTo>
                  <a:lnTo>
                    <a:pt x="31" y="942"/>
                  </a:lnTo>
                  <a:lnTo>
                    <a:pt x="36" y="953"/>
                  </a:lnTo>
                  <a:lnTo>
                    <a:pt x="46" y="958"/>
                  </a:lnTo>
                  <a:lnTo>
                    <a:pt x="59" y="959"/>
                  </a:lnTo>
                  <a:lnTo>
                    <a:pt x="53" y="946"/>
                  </a:lnTo>
                  <a:lnTo>
                    <a:pt x="42" y="936"/>
                  </a:lnTo>
                  <a:lnTo>
                    <a:pt x="29" y="929"/>
                  </a:lnTo>
                  <a:close/>
                  <a:moveTo>
                    <a:pt x="638" y="790"/>
                  </a:moveTo>
                  <a:lnTo>
                    <a:pt x="638" y="800"/>
                  </a:lnTo>
                  <a:lnTo>
                    <a:pt x="648" y="800"/>
                  </a:lnTo>
                  <a:lnTo>
                    <a:pt x="648" y="790"/>
                  </a:lnTo>
                  <a:lnTo>
                    <a:pt x="638" y="790"/>
                  </a:lnTo>
                  <a:close/>
                  <a:moveTo>
                    <a:pt x="98" y="779"/>
                  </a:moveTo>
                  <a:lnTo>
                    <a:pt x="98" y="790"/>
                  </a:lnTo>
                  <a:lnTo>
                    <a:pt x="115" y="790"/>
                  </a:lnTo>
                  <a:lnTo>
                    <a:pt x="119" y="788"/>
                  </a:lnTo>
                  <a:lnTo>
                    <a:pt x="119" y="786"/>
                  </a:lnTo>
                  <a:lnTo>
                    <a:pt x="121" y="785"/>
                  </a:lnTo>
                  <a:lnTo>
                    <a:pt x="119" y="779"/>
                  </a:lnTo>
                  <a:lnTo>
                    <a:pt x="98" y="779"/>
                  </a:lnTo>
                  <a:close/>
                  <a:moveTo>
                    <a:pt x="299" y="749"/>
                  </a:moveTo>
                  <a:lnTo>
                    <a:pt x="299" y="769"/>
                  </a:lnTo>
                  <a:lnTo>
                    <a:pt x="309" y="769"/>
                  </a:lnTo>
                  <a:lnTo>
                    <a:pt x="309" y="749"/>
                  </a:lnTo>
                  <a:lnTo>
                    <a:pt x="299" y="749"/>
                  </a:lnTo>
                  <a:close/>
                  <a:moveTo>
                    <a:pt x="319" y="700"/>
                  </a:moveTo>
                  <a:lnTo>
                    <a:pt x="319" y="710"/>
                  </a:lnTo>
                  <a:lnTo>
                    <a:pt x="329" y="710"/>
                  </a:lnTo>
                  <a:lnTo>
                    <a:pt x="329" y="700"/>
                  </a:lnTo>
                  <a:lnTo>
                    <a:pt x="319" y="700"/>
                  </a:lnTo>
                  <a:close/>
                  <a:moveTo>
                    <a:pt x="338" y="679"/>
                  </a:moveTo>
                  <a:lnTo>
                    <a:pt x="338" y="689"/>
                  </a:lnTo>
                  <a:lnTo>
                    <a:pt x="348" y="689"/>
                  </a:lnTo>
                  <a:lnTo>
                    <a:pt x="348" y="679"/>
                  </a:lnTo>
                  <a:lnTo>
                    <a:pt x="338" y="679"/>
                  </a:lnTo>
                  <a:close/>
                  <a:moveTo>
                    <a:pt x="738" y="669"/>
                  </a:moveTo>
                  <a:lnTo>
                    <a:pt x="738" y="689"/>
                  </a:lnTo>
                  <a:lnTo>
                    <a:pt x="747" y="689"/>
                  </a:lnTo>
                  <a:lnTo>
                    <a:pt x="747" y="669"/>
                  </a:lnTo>
                  <a:lnTo>
                    <a:pt x="738" y="669"/>
                  </a:lnTo>
                  <a:close/>
                  <a:moveTo>
                    <a:pt x="170" y="649"/>
                  </a:moveTo>
                  <a:lnTo>
                    <a:pt x="170" y="659"/>
                  </a:lnTo>
                  <a:lnTo>
                    <a:pt x="178" y="659"/>
                  </a:lnTo>
                  <a:lnTo>
                    <a:pt x="178" y="649"/>
                  </a:lnTo>
                  <a:lnTo>
                    <a:pt x="170" y="649"/>
                  </a:lnTo>
                  <a:close/>
                  <a:moveTo>
                    <a:pt x="538" y="599"/>
                  </a:moveTo>
                  <a:lnTo>
                    <a:pt x="538" y="620"/>
                  </a:lnTo>
                  <a:lnTo>
                    <a:pt x="548" y="620"/>
                  </a:lnTo>
                  <a:lnTo>
                    <a:pt x="548" y="599"/>
                  </a:lnTo>
                  <a:lnTo>
                    <a:pt x="538" y="599"/>
                  </a:lnTo>
                  <a:close/>
                  <a:moveTo>
                    <a:pt x="239" y="569"/>
                  </a:moveTo>
                  <a:lnTo>
                    <a:pt x="239" y="589"/>
                  </a:lnTo>
                  <a:lnTo>
                    <a:pt x="250" y="589"/>
                  </a:lnTo>
                  <a:lnTo>
                    <a:pt x="250" y="569"/>
                  </a:lnTo>
                  <a:lnTo>
                    <a:pt x="239" y="569"/>
                  </a:lnTo>
                  <a:close/>
                  <a:moveTo>
                    <a:pt x="857" y="550"/>
                  </a:moveTo>
                  <a:lnTo>
                    <a:pt x="857" y="560"/>
                  </a:lnTo>
                  <a:lnTo>
                    <a:pt x="871" y="560"/>
                  </a:lnTo>
                  <a:lnTo>
                    <a:pt x="874" y="559"/>
                  </a:lnTo>
                  <a:lnTo>
                    <a:pt x="876" y="559"/>
                  </a:lnTo>
                  <a:lnTo>
                    <a:pt x="877" y="557"/>
                  </a:lnTo>
                  <a:lnTo>
                    <a:pt x="879" y="554"/>
                  </a:lnTo>
                  <a:lnTo>
                    <a:pt x="877" y="550"/>
                  </a:lnTo>
                  <a:lnTo>
                    <a:pt x="857" y="550"/>
                  </a:lnTo>
                  <a:close/>
                  <a:moveTo>
                    <a:pt x="818" y="540"/>
                  </a:moveTo>
                  <a:lnTo>
                    <a:pt x="818" y="550"/>
                  </a:lnTo>
                  <a:lnTo>
                    <a:pt x="828" y="550"/>
                  </a:lnTo>
                  <a:lnTo>
                    <a:pt x="828" y="540"/>
                  </a:lnTo>
                  <a:lnTo>
                    <a:pt x="818" y="540"/>
                  </a:lnTo>
                  <a:close/>
                  <a:moveTo>
                    <a:pt x="738" y="540"/>
                  </a:moveTo>
                  <a:lnTo>
                    <a:pt x="737" y="547"/>
                  </a:lnTo>
                  <a:lnTo>
                    <a:pt x="737" y="552"/>
                  </a:lnTo>
                  <a:lnTo>
                    <a:pt x="738" y="557"/>
                  </a:lnTo>
                  <a:lnTo>
                    <a:pt x="745" y="560"/>
                  </a:lnTo>
                  <a:lnTo>
                    <a:pt x="757" y="560"/>
                  </a:lnTo>
                  <a:lnTo>
                    <a:pt x="757" y="540"/>
                  </a:lnTo>
                  <a:lnTo>
                    <a:pt x="738" y="540"/>
                  </a:lnTo>
                  <a:close/>
                  <a:moveTo>
                    <a:pt x="837" y="520"/>
                  </a:moveTo>
                  <a:lnTo>
                    <a:pt x="837" y="530"/>
                  </a:lnTo>
                  <a:lnTo>
                    <a:pt x="847" y="530"/>
                  </a:lnTo>
                  <a:lnTo>
                    <a:pt x="847" y="520"/>
                  </a:lnTo>
                  <a:lnTo>
                    <a:pt x="837" y="520"/>
                  </a:lnTo>
                  <a:close/>
                  <a:moveTo>
                    <a:pt x="738" y="510"/>
                  </a:moveTo>
                  <a:lnTo>
                    <a:pt x="738" y="520"/>
                  </a:lnTo>
                  <a:lnTo>
                    <a:pt x="747" y="520"/>
                  </a:lnTo>
                  <a:lnTo>
                    <a:pt x="747" y="510"/>
                  </a:lnTo>
                  <a:lnTo>
                    <a:pt x="738" y="510"/>
                  </a:lnTo>
                  <a:close/>
                  <a:moveTo>
                    <a:pt x="608" y="499"/>
                  </a:moveTo>
                  <a:lnTo>
                    <a:pt x="608" y="510"/>
                  </a:lnTo>
                  <a:lnTo>
                    <a:pt x="618" y="510"/>
                  </a:lnTo>
                  <a:lnTo>
                    <a:pt x="618" y="499"/>
                  </a:lnTo>
                  <a:lnTo>
                    <a:pt x="608" y="499"/>
                  </a:lnTo>
                  <a:close/>
                  <a:moveTo>
                    <a:pt x="319" y="450"/>
                  </a:moveTo>
                  <a:lnTo>
                    <a:pt x="319" y="460"/>
                  </a:lnTo>
                  <a:lnTo>
                    <a:pt x="329" y="460"/>
                  </a:lnTo>
                  <a:lnTo>
                    <a:pt x="329" y="450"/>
                  </a:lnTo>
                  <a:lnTo>
                    <a:pt x="319" y="450"/>
                  </a:lnTo>
                  <a:close/>
                  <a:moveTo>
                    <a:pt x="718" y="440"/>
                  </a:moveTo>
                  <a:lnTo>
                    <a:pt x="718" y="450"/>
                  </a:lnTo>
                  <a:lnTo>
                    <a:pt x="728" y="450"/>
                  </a:lnTo>
                  <a:lnTo>
                    <a:pt x="728" y="440"/>
                  </a:lnTo>
                  <a:lnTo>
                    <a:pt x="718" y="440"/>
                  </a:lnTo>
                  <a:close/>
                  <a:moveTo>
                    <a:pt x="448" y="391"/>
                  </a:moveTo>
                  <a:lnTo>
                    <a:pt x="448" y="409"/>
                  </a:lnTo>
                  <a:lnTo>
                    <a:pt x="458" y="409"/>
                  </a:lnTo>
                  <a:lnTo>
                    <a:pt x="458" y="391"/>
                  </a:lnTo>
                  <a:lnTo>
                    <a:pt x="448" y="391"/>
                  </a:lnTo>
                  <a:close/>
                  <a:moveTo>
                    <a:pt x="538" y="260"/>
                  </a:moveTo>
                  <a:lnTo>
                    <a:pt x="538" y="270"/>
                  </a:lnTo>
                  <a:lnTo>
                    <a:pt x="548" y="270"/>
                  </a:lnTo>
                  <a:lnTo>
                    <a:pt x="548" y="260"/>
                  </a:lnTo>
                  <a:lnTo>
                    <a:pt x="538" y="260"/>
                  </a:lnTo>
                  <a:close/>
                  <a:moveTo>
                    <a:pt x="548" y="240"/>
                  </a:moveTo>
                  <a:lnTo>
                    <a:pt x="548" y="250"/>
                  </a:lnTo>
                  <a:lnTo>
                    <a:pt x="558" y="250"/>
                  </a:lnTo>
                  <a:lnTo>
                    <a:pt x="558" y="240"/>
                  </a:lnTo>
                  <a:lnTo>
                    <a:pt x="548" y="240"/>
                  </a:lnTo>
                  <a:close/>
                  <a:moveTo>
                    <a:pt x="548" y="211"/>
                  </a:moveTo>
                  <a:lnTo>
                    <a:pt x="552" y="218"/>
                  </a:lnTo>
                  <a:lnTo>
                    <a:pt x="558" y="223"/>
                  </a:lnTo>
                  <a:lnTo>
                    <a:pt x="567" y="224"/>
                  </a:lnTo>
                  <a:lnTo>
                    <a:pt x="574" y="229"/>
                  </a:lnTo>
                  <a:lnTo>
                    <a:pt x="579" y="236"/>
                  </a:lnTo>
                  <a:lnTo>
                    <a:pt x="574" y="255"/>
                  </a:lnTo>
                  <a:lnTo>
                    <a:pt x="562" y="270"/>
                  </a:lnTo>
                  <a:lnTo>
                    <a:pt x="548" y="282"/>
                  </a:lnTo>
                  <a:lnTo>
                    <a:pt x="533" y="291"/>
                  </a:lnTo>
                  <a:lnTo>
                    <a:pt x="518" y="301"/>
                  </a:lnTo>
                  <a:lnTo>
                    <a:pt x="518" y="309"/>
                  </a:lnTo>
                  <a:lnTo>
                    <a:pt x="519" y="319"/>
                  </a:lnTo>
                  <a:lnTo>
                    <a:pt x="519" y="328"/>
                  </a:lnTo>
                  <a:lnTo>
                    <a:pt x="518" y="336"/>
                  </a:lnTo>
                  <a:lnTo>
                    <a:pt x="513" y="340"/>
                  </a:lnTo>
                  <a:lnTo>
                    <a:pt x="511" y="340"/>
                  </a:lnTo>
                  <a:lnTo>
                    <a:pt x="507" y="336"/>
                  </a:lnTo>
                  <a:lnTo>
                    <a:pt x="507" y="328"/>
                  </a:lnTo>
                  <a:lnTo>
                    <a:pt x="509" y="324"/>
                  </a:lnTo>
                  <a:lnTo>
                    <a:pt x="507" y="323"/>
                  </a:lnTo>
                  <a:lnTo>
                    <a:pt x="507" y="319"/>
                  </a:lnTo>
                  <a:lnTo>
                    <a:pt x="506" y="319"/>
                  </a:lnTo>
                  <a:lnTo>
                    <a:pt x="502" y="318"/>
                  </a:lnTo>
                  <a:lnTo>
                    <a:pt x="499" y="319"/>
                  </a:lnTo>
                  <a:lnTo>
                    <a:pt x="497" y="330"/>
                  </a:lnTo>
                  <a:lnTo>
                    <a:pt x="499" y="335"/>
                  </a:lnTo>
                  <a:lnTo>
                    <a:pt x="502" y="340"/>
                  </a:lnTo>
                  <a:lnTo>
                    <a:pt x="507" y="345"/>
                  </a:lnTo>
                  <a:lnTo>
                    <a:pt x="509" y="350"/>
                  </a:lnTo>
                  <a:lnTo>
                    <a:pt x="507" y="360"/>
                  </a:lnTo>
                  <a:lnTo>
                    <a:pt x="492" y="362"/>
                  </a:lnTo>
                  <a:lnTo>
                    <a:pt x="482" y="369"/>
                  </a:lnTo>
                  <a:lnTo>
                    <a:pt x="475" y="379"/>
                  </a:lnTo>
                  <a:lnTo>
                    <a:pt x="468" y="391"/>
                  </a:lnTo>
                  <a:lnTo>
                    <a:pt x="475" y="391"/>
                  </a:lnTo>
                  <a:lnTo>
                    <a:pt x="477" y="389"/>
                  </a:lnTo>
                  <a:lnTo>
                    <a:pt x="477" y="386"/>
                  </a:lnTo>
                  <a:lnTo>
                    <a:pt x="479" y="384"/>
                  </a:lnTo>
                  <a:lnTo>
                    <a:pt x="479" y="382"/>
                  </a:lnTo>
                  <a:lnTo>
                    <a:pt x="482" y="379"/>
                  </a:lnTo>
                  <a:lnTo>
                    <a:pt x="485" y="379"/>
                  </a:lnTo>
                  <a:lnTo>
                    <a:pt x="489" y="380"/>
                  </a:lnTo>
                  <a:lnTo>
                    <a:pt x="489" y="391"/>
                  </a:lnTo>
                  <a:lnTo>
                    <a:pt x="484" y="399"/>
                  </a:lnTo>
                  <a:lnTo>
                    <a:pt x="479" y="404"/>
                  </a:lnTo>
                  <a:lnTo>
                    <a:pt x="468" y="418"/>
                  </a:lnTo>
                  <a:lnTo>
                    <a:pt x="467" y="426"/>
                  </a:lnTo>
                  <a:lnTo>
                    <a:pt x="468" y="440"/>
                  </a:lnTo>
                  <a:lnTo>
                    <a:pt x="448" y="440"/>
                  </a:lnTo>
                  <a:lnTo>
                    <a:pt x="455" y="452"/>
                  </a:lnTo>
                  <a:lnTo>
                    <a:pt x="457" y="464"/>
                  </a:lnTo>
                  <a:lnTo>
                    <a:pt x="451" y="476"/>
                  </a:lnTo>
                  <a:lnTo>
                    <a:pt x="438" y="499"/>
                  </a:lnTo>
                  <a:lnTo>
                    <a:pt x="441" y="499"/>
                  </a:lnTo>
                  <a:lnTo>
                    <a:pt x="445" y="501"/>
                  </a:lnTo>
                  <a:lnTo>
                    <a:pt x="446" y="503"/>
                  </a:lnTo>
                  <a:lnTo>
                    <a:pt x="448" y="503"/>
                  </a:lnTo>
                  <a:lnTo>
                    <a:pt x="448" y="510"/>
                  </a:lnTo>
                  <a:lnTo>
                    <a:pt x="451" y="511"/>
                  </a:lnTo>
                  <a:lnTo>
                    <a:pt x="455" y="510"/>
                  </a:lnTo>
                  <a:lnTo>
                    <a:pt x="460" y="504"/>
                  </a:lnTo>
                  <a:lnTo>
                    <a:pt x="460" y="501"/>
                  </a:lnTo>
                  <a:lnTo>
                    <a:pt x="463" y="498"/>
                  </a:lnTo>
                  <a:lnTo>
                    <a:pt x="467" y="501"/>
                  </a:lnTo>
                  <a:lnTo>
                    <a:pt x="468" y="504"/>
                  </a:lnTo>
                  <a:lnTo>
                    <a:pt x="457" y="516"/>
                  </a:lnTo>
                  <a:lnTo>
                    <a:pt x="457" y="520"/>
                  </a:lnTo>
                  <a:lnTo>
                    <a:pt x="458" y="525"/>
                  </a:lnTo>
                  <a:lnTo>
                    <a:pt x="462" y="526"/>
                  </a:lnTo>
                  <a:lnTo>
                    <a:pt x="463" y="530"/>
                  </a:lnTo>
                  <a:lnTo>
                    <a:pt x="465" y="532"/>
                  </a:lnTo>
                  <a:lnTo>
                    <a:pt x="467" y="535"/>
                  </a:lnTo>
                  <a:lnTo>
                    <a:pt x="470" y="538"/>
                  </a:lnTo>
                  <a:lnTo>
                    <a:pt x="474" y="540"/>
                  </a:lnTo>
                  <a:lnTo>
                    <a:pt x="479" y="540"/>
                  </a:lnTo>
                  <a:lnTo>
                    <a:pt x="482" y="523"/>
                  </a:lnTo>
                  <a:lnTo>
                    <a:pt x="490" y="510"/>
                  </a:lnTo>
                  <a:lnTo>
                    <a:pt x="507" y="489"/>
                  </a:lnTo>
                  <a:lnTo>
                    <a:pt x="509" y="503"/>
                  </a:lnTo>
                  <a:lnTo>
                    <a:pt x="506" y="513"/>
                  </a:lnTo>
                  <a:lnTo>
                    <a:pt x="499" y="530"/>
                  </a:lnTo>
                  <a:lnTo>
                    <a:pt x="507" y="528"/>
                  </a:lnTo>
                  <a:lnTo>
                    <a:pt x="513" y="530"/>
                  </a:lnTo>
                  <a:lnTo>
                    <a:pt x="521" y="538"/>
                  </a:lnTo>
                  <a:lnTo>
                    <a:pt x="528" y="540"/>
                  </a:lnTo>
                  <a:lnTo>
                    <a:pt x="530" y="532"/>
                  </a:lnTo>
                  <a:lnTo>
                    <a:pt x="528" y="525"/>
                  </a:lnTo>
                  <a:lnTo>
                    <a:pt x="519" y="516"/>
                  </a:lnTo>
                  <a:lnTo>
                    <a:pt x="519" y="513"/>
                  </a:lnTo>
                  <a:lnTo>
                    <a:pt x="523" y="510"/>
                  </a:lnTo>
                  <a:lnTo>
                    <a:pt x="531" y="518"/>
                  </a:lnTo>
                  <a:lnTo>
                    <a:pt x="538" y="518"/>
                  </a:lnTo>
                  <a:lnTo>
                    <a:pt x="546" y="515"/>
                  </a:lnTo>
                  <a:lnTo>
                    <a:pt x="557" y="511"/>
                  </a:lnTo>
                  <a:lnTo>
                    <a:pt x="569" y="510"/>
                  </a:lnTo>
                  <a:lnTo>
                    <a:pt x="569" y="530"/>
                  </a:lnTo>
                  <a:lnTo>
                    <a:pt x="548" y="530"/>
                  </a:lnTo>
                  <a:lnTo>
                    <a:pt x="550" y="537"/>
                  </a:lnTo>
                  <a:lnTo>
                    <a:pt x="555" y="543"/>
                  </a:lnTo>
                  <a:lnTo>
                    <a:pt x="560" y="547"/>
                  </a:lnTo>
                  <a:lnTo>
                    <a:pt x="569" y="550"/>
                  </a:lnTo>
                  <a:lnTo>
                    <a:pt x="570" y="538"/>
                  </a:lnTo>
                  <a:lnTo>
                    <a:pt x="574" y="530"/>
                  </a:lnTo>
                  <a:lnTo>
                    <a:pt x="580" y="521"/>
                  </a:lnTo>
                  <a:lnTo>
                    <a:pt x="586" y="515"/>
                  </a:lnTo>
                  <a:lnTo>
                    <a:pt x="587" y="508"/>
                  </a:lnTo>
                  <a:lnTo>
                    <a:pt x="586" y="499"/>
                  </a:lnTo>
                  <a:lnTo>
                    <a:pt x="579" y="489"/>
                  </a:lnTo>
                  <a:lnTo>
                    <a:pt x="618" y="489"/>
                  </a:lnTo>
                  <a:lnTo>
                    <a:pt x="613" y="481"/>
                  </a:lnTo>
                  <a:lnTo>
                    <a:pt x="611" y="476"/>
                  </a:lnTo>
                  <a:lnTo>
                    <a:pt x="618" y="455"/>
                  </a:lnTo>
                  <a:lnTo>
                    <a:pt x="608" y="445"/>
                  </a:lnTo>
                  <a:lnTo>
                    <a:pt x="608" y="443"/>
                  </a:lnTo>
                  <a:lnTo>
                    <a:pt x="609" y="442"/>
                  </a:lnTo>
                  <a:lnTo>
                    <a:pt x="613" y="440"/>
                  </a:lnTo>
                  <a:lnTo>
                    <a:pt x="618" y="440"/>
                  </a:lnTo>
                  <a:lnTo>
                    <a:pt x="613" y="431"/>
                  </a:lnTo>
                  <a:lnTo>
                    <a:pt x="611" y="426"/>
                  </a:lnTo>
                  <a:lnTo>
                    <a:pt x="614" y="416"/>
                  </a:lnTo>
                  <a:lnTo>
                    <a:pt x="618" y="404"/>
                  </a:lnTo>
                  <a:lnTo>
                    <a:pt x="611" y="399"/>
                  </a:lnTo>
                  <a:lnTo>
                    <a:pt x="608" y="387"/>
                  </a:lnTo>
                  <a:lnTo>
                    <a:pt x="606" y="372"/>
                  </a:lnTo>
                  <a:lnTo>
                    <a:pt x="606" y="357"/>
                  </a:lnTo>
                  <a:lnTo>
                    <a:pt x="611" y="345"/>
                  </a:lnTo>
                  <a:lnTo>
                    <a:pt x="618" y="340"/>
                  </a:lnTo>
                  <a:lnTo>
                    <a:pt x="613" y="321"/>
                  </a:lnTo>
                  <a:lnTo>
                    <a:pt x="606" y="302"/>
                  </a:lnTo>
                  <a:lnTo>
                    <a:pt x="597" y="285"/>
                  </a:lnTo>
                  <a:lnTo>
                    <a:pt x="592" y="267"/>
                  </a:lnTo>
                  <a:lnTo>
                    <a:pt x="587" y="246"/>
                  </a:lnTo>
                  <a:lnTo>
                    <a:pt x="587" y="221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0" y="219"/>
                  </a:lnTo>
                  <a:lnTo>
                    <a:pt x="579" y="218"/>
                  </a:lnTo>
                  <a:lnTo>
                    <a:pt x="577" y="214"/>
                  </a:lnTo>
                  <a:lnTo>
                    <a:pt x="579" y="211"/>
                  </a:lnTo>
                  <a:lnTo>
                    <a:pt x="548" y="211"/>
                  </a:lnTo>
                  <a:close/>
                  <a:moveTo>
                    <a:pt x="569" y="170"/>
                  </a:moveTo>
                  <a:lnTo>
                    <a:pt x="569" y="190"/>
                  </a:lnTo>
                  <a:lnTo>
                    <a:pt x="579" y="190"/>
                  </a:lnTo>
                  <a:lnTo>
                    <a:pt x="579" y="170"/>
                  </a:lnTo>
                  <a:lnTo>
                    <a:pt x="569" y="170"/>
                  </a:lnTo>
                  <a:close/>
                  <a:moveTo>
                    <a:pt x="507" y="151"/>
                  </a:moveTo>
                  <a:lnTo>
                    <a:pt x="507" y="162"/>
                  </a:lnTo>
                  <a:lnTo>
                    <a:pt x="518" y="162"/>
                  </a:lnTo>
                  <a:lnTo>
                    <a:pt x="518" y="151"/>
                  </a:lnTo>
                  <a:lnTo>
                    <a:pt x="507" y="151"/>
                  </a:lnTo>
                  <a:close/>
                  <a:moveTo>
                    <a:pt x="677" y="100"/>
                  </a:moveTo>
                  <a:lnTo>
                    <a:pt x="681" y="109"/>
                  </a:lnTo>
                  <a:lnTo>
                    <a:pt x="684" y="114"/>
                  </a:lnTo>
                  <a:lnTo>
                    <a:pt x="691" y="119"/>
                  </a:lnTo>
                  <a:lnTo>
                    <a:pt x="698" y="121"/>
                  </a:lnTo>
                  <a:lnTo>
                    <a:pt x="698" y="100"/>
                  </a:lnTo>
                  <a:lnTo>
                    <a:pt x="677" y="100"/>
                  </a:lnTo>
                  <a:close/>
                  <a:moveTo>
                    <a:pt x="628" y="0"/>
                  </a:moveTo>
                  <a:lnTo>
                    <a:pt x="640" y="10"/>
                  </a:lnTo>
                  <a:lnTo>
                    <a:pt x="653" y="19"/>
                  </a:lnTo>
                  <a:lnTo>
                    <a:pt x="664" y="31"/>
                  </a:lnTo>
                  <a:lnTo>
                    <a:pt x="672" y="44"/>
                  </a:lnTo>
                  <a:lnTo>
                    <a:pt x="677" y="61"/>
                  </a:lnTo>
                  <a:lnTo>
                    <a:pt x="708" y="61"/>
                  </a:lnTo>
                  <a:lnTo>
                    <a:pt x="709" y="65"/>
                  </a:lnTo>
                  <a:lnTo>
                    <a:pt x="709" y="68"/>
                  </a:lnTo>
                  <a:lnTo>
                    <a:pt x="708" y="68"/>
                  </a:lnTo>
                  <a:lnTo>
                    <a:pt x="706" y="70"/>
                  </a:lnTo>
                  <a:lnTo>
                    <a:pt x="704" y="70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3"/>
                  </a:lnTo>
                  <a:lnTo>
                    <a:pt x="696" y="73"/>
                  </a:lnTo>
                  <a:lnTo>
                    <a:pt x="696" y="77"/>
                  </a:lnTo>
                  <a:lnTo>
                    <a:pt x="703" y="90"/>
                  </a:lnTo>
                  <a:lnTo>
                    <a:pt x="706" y="104"/>
                  </a:lnTo>
                  <a:lnTo>
                    <a:pt x="709" y="121"/>
                  </a:lnTo>
                  <a:lnTo>
                    <a:pt x="709" y="138"/>
                  </a:lnTo>
                  <a:lnTo>
                    <a:pt x="706" y="153"/>
                  </a:lnTo>
                  <a:lnTo>
                    <a:pt x="698" y="162"/>
                  </a:lnTo>
                  <a:lnTo>
                    <a:pt x="696" y="165"/>
                  </a:lnTo>
                  <a:lnTo>
                    <a:pt x="696" y="168"/>
                  </a:lnTo>
                  <a:lnTo>
                    <a:pt x="698" y="168"/>
                  </a:lnTo>
                  <a:lnTo>
                    <a:pt x="699" y="170"/>
                  </a:lnTo>
                  <a:lnTo>
                    <a:pt x="701" y="170"/>
                  </a:lnTo>
                  <a:lnTo>
                    <a:pt x="704" y="172"/>
                  </a:lnTo>
                  <a:lnTo>
                    <a:pt x="706" y="172"/>
                  </a:lnTo>
                  <a:lnTo>
                    <a:pt x="708" y="173"/>
                  </a:lnTo>
                  <a:lnTo>
                    <a:pt x="709" y="173"/>
                  </a:lnTo>
                  <a:lnTo>
                    <a:pt x="709" y="177"/>
                  </a:lnTo>
                  <a:lnTo>
                    <a:pt x="701" y="194"/>
                  </a:lnTo>
                  <a:lnTo>
                    <a:pt x="694" y="197"/>
                  </a:lnTo>
                  <a:lnTo>
                    <a:pt x="689" y="202"/>
                  </a:lnTo>
                  <a:lnTo>
                    <a:pt x="686" y="209"/>
                  </a:lnTo>
                  <a:lnTo>
                    <a:pt x="687" y="221"/>
                  </a:lnTo>
                  <a:lnTo>
                    <a:pt x="696" y="221"/>
                  </a:lnTo>
                  <a:lnTo>
                    <a:pt x="696" y="219"/>
                  </a:lnTo>
                  <a:lnTo>
                    <a:pt x="698" y="216"/>
                  </a:lnTo>
                  <a:lnTo>
                    <a:pt x="698" y="214"/>
                  </a:lnTo>
                  <a:lnTo>
                    <a:pt x="699" y="212"/>
                  </a:lnTo>
                  <a:lnTo>
                    <a:pt x="699" y="211"/>
                  </a:lnTo>
                  <a:lnTo>
                    <a:pt x="701" y="209"/>
                  </a:lnTo>
                  <a:lnTo>
                    <a:pt x="704" y="209"/>
                  </a:lnTo>
                  <a:lnTo>
                    <a:pt x="708" y="211"/>
                  </a:lnTo>
                  <a:lnTo>
                    <a:pt x="699" y="231"/>
                  </a:lnTo>
                  <a:lnTo>
                    <a:pt x="699" y="251"/>
                  </a:lnTo>
                  <a:lnTo>
                    <a:pt x="704" y="272"/>
                  </a:lnTo>
                  <a:lnTo>
                    <a:pt x="713" y="294"/>
                  </a:lnTo>
                  <a:lnTo>
                    <a:pt x="721" y="314"/>
                  </a:lnTo>
                  <a:lnTo>
                    <a:pt x="726" y="335"/>
                  </a:lnTo>
                  <a:lnTo>
                    <a:pt x="726" y="355"/>
                  </a:lnTo>
                  <a:lnTo>
                    <a:pt x="718" y="375"/>
                  </a:lnTo>
                  <a:lnTo>
                    <a:pt x="720" y="379"/>
                  </a:lnTo>
                  <a:lnTo>
                    <a:pt x="721" y="379"/>
                  </a:lnTo>
                  <a:lnTo>
                    <a:pt x="725" y="380"/>
                  </a:lnTo>
                  <a:lnTo>
                    <a:pt x="738" y="380"/>
                  </a:lnTo>
                  <a:lnTo>
                    <a:pt x="733" y="389"/>
                  </a:lnTo>
                  <a:lnTo>
                    <a:pt x="730" y="403"/>
                  </a:lnTo>
                  <a:lnTo>
                    <a:pt x="731" y="416"/>
                  </a:lnTo>
                  <a:lnTo>
                    <a:pt x="737" y="428"/>
                  </a:lnTo>
                  <a:lnTo>
                    <a:pt x="745" y="437"/>
                  </a:lnTo>
                  <a:lnTo>
                    <a:pt x="757" y="440"/>
                  </a:lnTo>
                  <a:lnTo>
                    <a:pt x="757" y="481"/>
                  </a:lnTo>
                  <a:lnTo>
                    <a:pt x="738" y="481"/>
                  </a:lnTo>
                  <a:lnTo>
                    <a:pt x="742" y="489"/>
                  </a:lnTo>
                  <a:lnTo>
                    <a:pt x="748" y="496"/>
                  </a:lnTo>
                  <a:lnTo>
                    <a:pt x="757" y="503"/>
                  </a:lnTo>
                  <a:lnTo>
                    <a:pt x="764" y="510"/>
                  </a:lnTo>
                  <a:lnTo>
                    <a:pt x="767" y="520"/>
                  </a:lnTo>
                  <a:lnTo>
                    <a:pt x="772" y="518"/>
                  </a:lnTo>
                  <a:lnTo>
                    <a:pt x="779" y="515"/>
                  </a:lnTo>
                  <a:lnTo>
                    <a:pt x="782" y="511"/>
                  </a:lnTo>
                  <a:lnTo>
                    <a:pt x="784" y="511"/>
                  </a:lnTo>
                  <a:lnTo>
                    <a:pt x="787" y="513"/>
                  </a:lnTo>
                  <a:lnTo>
                    <a:pt x="789" y="515"/>
                  </a:lnTo>
                  <a:lnTo>
                    <a:pt x="793" y="520"/>
                  </a:lnTo>
                  <a:lnTo>
                    <a:pt x="796" y="518"/>
                  </a:lnTo>
                  <a:lnTo>
                    <a:pt x="796" y="516"/>
                  </a:lnTo>
                  <a:lnTo>
                    <a:pt x="798" y="513"/>
                  </a:lnTo>
                  <a:lnTo>
                    <a:pt x="798" y="499"/>
                  </a:lnTo>
                  <a:lnTo>
                    <a:pt x="818" y="499"/>
                  </a:lnTo>
                  <a:lnTo>
                    <a:pt x="818" y="511"/>
                  </a:lnTo>
                  <a:lnTo>
                    <a:pt x="815" y="518"/>
                  </a:lnTo>
                  <a:lnTo>
                    <a:pt x="813" y="520"/>
                  </a:lnTo>
                  <a:lnTo>
                    <a:pt x="810" y="521"/>
                  </a:lnTo>
                  <a:lnTo>
                    <a:pt x="808" y="525"/>
                  </a:lnTo>
                  <a:lnTo>
                    <a:pt x="813" y="526"/>
                  </a:lnTo>
                  <a:lnTo>
                    <a:pt x="821" y="525"/>
                  </a:lnTo>
                  <a:lnTo>
                    <a:pt x="832" y="520"/>
                  </a:lnTo>
                  <a:lnTo>
                    <a:pt x="837" y="511"/>
                  </a:lnTo>
                  <a:lnTo>
                    <a:pt x="837" y="499"/>
                  </a:lnTo>
                  <a:lnTo>
                    <a:pt x="843" y="501"/>
                  </a:lnTo>
                  <a:lnTo>
                    <a:pt x="849" y="504"/>
                  </a:lnTo>
                  <a:lnTo>
                    <a:pt x="852" y="510"/>
                  </a:lnTo>
                  <a:lnTo>
                    <a:pt x="857" y="511"/>
                  </a:lnTo>
                  <a:lnTo>
                    <a:pt x="867" y="510"/>
                  </a:lnTo>
                  <a:lnTo>
                    <a:pt x="862" y="520"/>
                  </a:lnTo>
                  <a:lnTo>
                    <a:pt x="854" y="528"/>
                  </a:lnTo>
                  <a:lnTo>
                    <a:pt x="843" y="537"/>
                  </a:lnTo>
                  <a:lnTo>
                    <a:pt x="837" y="545"/>
                  </a:lnTo>
                  <a:lnTo>
                    <a:pt x="838" y="547"/>
                  </a:lnTo>
                  <a:lnTo>
                    <a:pt x="842" y="549"/>
                  </a:lnTo>
                  <a:lnTo>
                    <a:pt x="845" y="549"/>
                  </a:lnTo>
                  <a:lnTo>
                    <a:pt x="849" y="550"/>
                  </a:lnTo>
                  <a:lnTo>
                    <a:pt x="852" y="550"/>
                  </a:lnTo>
                  <a:lnTo>
                    <a:pt x="859" y="538"/>
                  </a:lnTo>
                  <a:lnTo>
                    <a:pt x="867" y="528"/>
                  </a:lnTo>
                  <a:lnTo>
                    <a:pt x="881" y="521"/>
                  </a:lnTo>
                  <a:lnTo>
                    <a:pt x="898" y="520"/>
                  </a:lnTo>
                  <a:lnTo>
                    <a:pt x="896" y="530"/>
                  </a:lnTo>
                  <a:lnTo>
                    <a:pt x="898" y="535"/>
                  </a:lnTo>
                  <a:lnTo>
                    <a:pt x="903" y="538"/>
                  </a:lnTo>
                  <a:lnTo>
                    <a:pt x="906" y="543"/>
                  </a:lnTo>
                  <a:lnTo>
                    <a:pt x="908" y="550"/>
                  </a:lnTo>
                  <a:lnTo>
                    <a:pt x="899" y="543"/>
                  </a:lnTo>
                  <a:lnTo>
                    <a:pt x="891" y="543"/>
                  </a:lnTo>
                  <a:lnTo>
                    <a:pt x="886" y="549"/>
                  </a:lnTo>
                  <a:lnTo>
                    <a:pt x="882" y="557"/>
                  </a:lnTo>
                  <a:lnTo>
                    <a:pt x="879" y="567"/>
                  </a:lnTo>
                  <a:lnTo>
                    <a:pt x="877" y="579"/>
                  </a:lnTo>
                  <a:lnTo>
                    <a:pt x="867" y="577"/>
                  </a:lnTo>
                  <a:lnTo>
                    <a:pt x="862" y="581"/>
                  </a:lnTo>
                  <a:lnTo>
                    <a:pt x="859" y="584"/>
                  </a:lnTo>
                  <a:lnTo>
                    <a:pt x="854" y="588"/>
                  </a:lnTo>
                  <a:lnTo>
                    <a:pt x="847" y="589"/>
                  </a:lnTo>
                  <a:lnTo>
                    <a:pt x="847" y="586"/>
                  </a:lnTo>
                  <a:lnTo>
                    <a:pt x="849" y="582"/>
                  </a:lnTo>
                  <a:lnTo>
                    <a:pt x="850" y="582"/>
                  </a:lnTo>
                  <a:lnTo>
                    <a:pt x="852" y="581"/>
                  </a:lnTo>
                  <a:lnTo>
                    <a:pt x="855" y="579"/>
                  </a:lnTo>
                  <a:lnTo>
                    <a:pt x="857" y="577"/>
                  </a:lnTo>
                  <a:lnTo>
                    <a:pt x="857" y="574"/>
                  </a:lnTo>
                  <a:lnTo>
                    <a:pt x="855" y="571"/>
                  </a:lnTo>
                  <a:lnTo>
                    <a:pt x="852" y="569"/>
                  </a:lnTo>
                  <a:lnTo>
                    <a:pt x="847" y="569"/>
                  </a:lnTo>
                  <a:lnTo>
                    <a:pt x="843" y="567"/>
                  </a:lnTo>
                  <a:lnTo>
                    <a:pt x="840" y="567"/>
                  </a:lnTo>
                  <a:lnTo>
                    <a:pt x="833" y="564"/>
                  </a:lnTo>
                  <a:lnTo>
                    <a:pt x="832" y="560"/>
                  </a:lnTo>
                  <a:lnTo>
                    <a:pt x="826" y="566"/>
                  </a:lnTo>
                  <a:lnTo>
                    <a:pt x="826" y="571"/>
                  </a:lnTo>
                  <a:lnTo>
                    <a:pt x="830" y="577"/>
                  </a:lnTo>
                  <a:lnTo>
                    <a:pt x="835" y="582"/>
                  </a:lnTo>
                  <a:lnTo>
                    <a:pt x="837" y="589"/>
                  </a:lnTo>
                  <a:lnTo>
                    <a:pt x="808" y="589"/>
                  </a:lnTo>
                  <a:lnTo>
                    <a:pt x="806" y="586"/>
                  </a:lnTo>
                  <a:lnTo>
                    <a:pt x="806" y="582"/>
                  </a:lnTo>
                  <a:lnTo>
                    <a:pt x="808" y="581"/>
                  </a:lnTo>
                  <a:lnTo>
                    <a:pt x="810" y="581"/>
                  </a:lnTo>
                  <a:lnTo>
                    <a:pt x="813" y="579"/>
                  </a:lnTo>
                  <a:lnTo>
                    <a:pt x="815" y="579"/>
                  </a:lnTo>
                  <a:lnTo>
                    <a:pt x="818" y="576"/>
                  </a:lnTo>
                  <a:lnTo>
                    <a:pt x="818" y="564"/>
                  </a:lnTo>
                  <a:lnTo>
                    <a:pt x="816" y="560"/>
                  </a:lnTo>
                  <a:lnTo>
                    <a:pt x="810" y="557"/>
                  </a:lnTo>
                  <a:lnTo>
                    <a:pt x="808" y="555"/>
                  </a:lnTo>
                  <a:lnTo>
                    <a:pt x="804" y="554"/>
                  </a:lnTo>
                  <a:lnTo>
                    <a:pt x="803" y="550"/>
                  </a:lnTo>
                  <a:lnTo>
                    <a:pt x="796" y="555"/>
                  </a:lnTo>
                  <a:lnTo>
                    <a:pt x="798" y="560"/>
                  </a:lnTo>
                  <a:lnTo>
                    <a:pt x="801" y="567"/>
                  </a:lnTo>
                  <a:lnTo>
                    <a:pt x="806" y="572"/>
                  </a:lnTo>
                  <a:lnTo>
                    <a:pt x="808" y="579"/>
                  </a:lnTo>
                  <a:lnTo>
                    <a:pt x="799" y="584"/>
                  </a:lnTo>
                  <a:lnTo>
                    <a:pt x="791" y="588"/>
                  </a:lnTo>
                  <a:lnTo>
                    <a:pt x="781" y="591"/>
                  </a:lnTo>
                  <a:lnTo>
                    <a:pt x="767" y="589"/>
                  </a:lnTo>
                  <a:lnTo>
                    <a:pt x="767" y="572"/>
                  </a:lnTo>
                  <a:lnTo>
                    <a:pt x="765" y="571"/>
                  </a:lnTo>
                  <a:lnTo>
                    <a:pt x="762" y="569"/>
                  </a:lnTo>
                  <a:lnTo>
                    <a:pt x="757" y="576"/>
                  </a:lnTo>
                  <a:lnTo>
                    <a:pt x="757" y="581"/>
                  </a:lnTo>
                  <a:lnTo>
                    <a:pt x="760" y="588"/>
                  </a:lnTo>
                  <a:lnTo>
                    <a:pt x="765" y="593"/>
                  </a:lnTo>
                  <a:lnTo>
                    <a:pt x="767" y="599"/>
                  </a:lnTo>
                  <a:lnTo>
                    <a:pt x="764" y="598"/>
                  </a:lnTo>
                  <a:lnTo>
                    <a:pt x="760" y="598"/>
                  </a:lnTo>
                  <a:lnTo>
                    <a:pt x="760" y="599"/>
                  </a:lnTo>
                  <a:lnTo>
                    <a:pt x="759" y="601"/>
                  </a:lnTo>
                  <a:lnTo>
                    <a:pt x="759" y="603"/>
                  </a:lnTo>
                  <a:lnTo>
                    <a:pt x="757" y="606"/>
                  </a:lnTo>
                  <a:lnTo>
                    <a:pt x="757" y="608"/>
                  </a:lnTo>
                  <a:lnTo>
                    <a:pt x="754" y="611"/>
                  </a:lnTo>
                  <a:lnTo>
                    <a:pt x="750" y="611"/>
                  </a:lnTo>
                  <a:lnTo>
                    <a:pt x="747" y="610"/>
                  </a:lnTo>
                  <a:lnTo>
                    <a:pt x="747" y="622"/>
                  </a:lnTo>
                  <a:lnTo>
                    <a:pt x="750" y="628"/>
                  </a:lnTo>
                  <a:lnTo>
                    <a:pt x="762" y="640"/>
                  </a:lnTo>
                  <a:lnTo>
                    <a:pt x="765" y="639"/>
                  </a:lnTo>
                  <a:lnTo>
                    <a:pt x="769" y="635"/>
                  </a:lnTo>
                  <a:lnTo>
                    <a:pt x="765" y="632"/>
                  </a:lnTo>
                  <a:lnTo>
                    <a:pt x="762" y="630"/>
                  </a:lnTo>
                  <a:lnTo>
                    <a:pt x="755" y="623"/>
                  </a:lnTo>
                  <a:lnTo>
                    <a:pt x="757" y="620"/>
                  </a:lnTo>
                  <a:lnTo>
                    <a:pt x="777" y="620"/>
                  </a:lnTo>
                  <a:lnTo>
                    <a:pt x="777" y="649"/>
                  </a:lnTo>
                  <a:lnTo>
                    <a:pt x="765" y="654"/>
                  </a:lnTo>
                  <a:lnTo>
                    <a:pt x="760" y="662"/>
                  </a:lnTo>
                  <a:lnTo>
                    <a:pt x="759" y="671"/>
                  </a:lnTo>
                  <a:lnTo>
                    <a:pt x="760" y="683"/>
                  </a:lnTo>
                  <a:lnTo>
                    <a:pt x="767" y="706"/>
                  </a:lnTo>
                  <a:lnTo>
                    <a:pt x="767" y="720"/>
                  </a:lnTo>
                  <a:lnTo>
                    <a:pt x="764" y="720"/>
                  </a:lnTo>
                  <a:lnTo>
                    <a:pt x="760" y="718"/>
                  </a:lnTo>
                  <a:lnTo>
                    <a:pt x="760" y="717"/>
                  </a:lnTo>
                  <a:lnTo>
                    <a:pt x="759" y="715"/>
                  </a:lnTo>
                  <a:lnTo>
                    <a:pt x="757" y="712"/>
                  </a:lnTo>
                  <a:lnTo>
                    <a:pt x="755" y="710"/>
                  </a:lnTo>
                  <a:lnTo>
                    <a:pt x="752" y="710"/>
                  </a:lnTo>
                  <a:lnTo>
                    <a:pt x="747" y="723"/>
                  </a:lnTo>
                  <a:lnTo>
                    <a:pt x="748" y="739"/>
                  </a:lnTo>
                  <a:lnTo>
                    <a:pt x="754" y="752"/>
                  </a:lnTo>
                  <a:lnTo>
                    <a:pt x="760" y="766"/>
                  </a:lnTo>
                  <a:lnTo>
                    <a:pt x="767" y="774"/>
                  </a:lnTo>
                  <a:lnTo>
                    <a:pt x="764" y="785"/>
                  </a:lnTo>
                  <a:lnTo>
                    <a:pt x="762" y="791"/>
                  </a:lnTo>
                  <a:lnTo>
                    <a:pt x="760" y="795"/>
                  </a:lnTo>
                  <a:lnTo>
                    <a:pt x="762" y="800"/>
                  </a:lnTo>
                  <a:lnTo>
                    <a:pt x="767" y="808"/>
                  </a:lnTo>
                  <a:lnTo>
                    <a:pt x="760" y="810"/>
                  </a:lnTo>
                  <a:lnTo>
                    <a:pt x="752" y="818"/>
                  </a:lnTo>
                  <a:lnTo>
                    <a:pt x="747" y="820"/>
                  </a:lnTo>
                  <a:lnTo>
                    <a:pt x="738" y="818"/>
                  </a:lnTo>
                  <a:lnTo>
                    <a:pt x="738" y="839"/>
                  </a:lnTo>
                  <a:lnTo>
                    <a:pt x="745" y="837"/>
                  </a:lnTo>
                  <a:lnTo>
                    <a:pt x="752" y="830"/>
                  </a:lnTo>
                  <a:lnTo>
                    <a:pt x="757" y="827"/>
                  </a:lnTo>
                  <a:lnTo>
                    <a:pt x="767" y="829"/>
                  </a:lnTo>
                  <a:lnTo>
                    <a:pt x="765" y="835"/>
                  </a:lnTo>
                  <a:lnTo>
                    <a:pt x="762" y="841"/>
                  </a:lnTo>
                  <a:lnTo>
                    <a:pt x="759" y="844"/>
                  </a:lnTo>
                  <a:lnTo>
                    <a:pt x="755" y="849"/>
                  </a:lnTo>
                  <a:lnTo>
                    <a:pt x="757" y="859"/>
                  </a:lnTo>
                  <a:lnTo>
                    <a:pt x="745" y="852"/>
                  </a:lnTo>
                  <a:lnTo>
                    <a:pt x="731" y="851"/>
                  </a:lnTo>
                  <a:lnTo>
                    <a:pt x="718" y="852"/>
                  </a:lnTo>
                  <a:lnTo>
                    <a:pt x="706" y="859"/>
                  </a:lnTo>
                  <a:lnTo>
                    <a:pt x="698" y="869"/>
                  </a:lnTo>
                  <a:lnTo>
                    <a:pt x="684" y="863"/>
                  </a:lnTo>
                  <a:lnTo>
                    <a:pt x="679" y="863"/>
                  </a:lnTo>
                  <a:lnTo>
                    <a:pt x="679" y="864"/>
                  </a:lnTo>
                  <a:lnTo>
                    <a:pt x="677" y="868"/>
                  </a:lnTo>
                  <a:lnTo>
                    <a:pt x="677" y="880"/>
                  </a:lnTo>
                  <a:lnTo>
                    <a:pt x="665" y="871"/>
                  </a:lnTo>
                  <a:lnTo>
                    <a:pt x="657" y="859"/>
                  </a:lnTo>
                  <a:lnTo>
                    <a:pt x="652" y="846"/>
                  </a:lnTo>
                  <a:lnTo>
                    <a:pt x="648" y="829"/>
                  </a:lnTo>
                  <a:lnTo>
                    <a:pt x="667" y="829"/>
                  </a:lnTo>
                  <a:lnTo>
                    <a:pt x="667" y="849"/>
                  </a:lnTo>
                  <a:lnTo>
                    <a:pt x="674" y="844"/>
                  </a:lnTo>
                  <a:lnTo>
                    <a:pt x="682" y="841"/>
                  </a:lnTo>
                  <a:lnTo>
                    <a:pt x="689" y="839"/>
                  </a:lnTo>
                  <a:lnTo>
                    <a:pt x="698" y="841"/>
                  </a:lnTo>
                  <a:lnTo>
                    <a:pt x="703" y="849"/>
                  </a:lnTo>
                  <a:lnTo>
                    <a:pt x="718" y="834"/>
                  </a:lnTo>
                  <a:lnTo>
                    <a:pt x="701" y="830"/>
                  </a:lnTo>
                  <a:lnTo>
                    <a:pt x="684" y="825"/>
                  </a:lnTo>
                  <a:lnTo>
                    <a:pt x="669" y="820"/>
                  </a:lnTo>
                  <a:lnTo>
                    <a:pt x="652" y="822"/>
                  </a:lnTo>
                  <a:lnTo>
                    <a:pt x="638" y="829"/>
                  </a:lnTo>
                  <a:lnTo>
                    <a:pt x="630" y="827"/>
                  </a:lnTo>
                  <a:lnTo>
                    <a:pt x="625" y="822"/>
                  </a:lnTo>
                  <a:lnTo>
                    <a:pt x="621" y="817"/>
                  </a:lnTo>
                  <a:lnTo>
                    <a:pt x="616" y="810"/>
                  </a:lnTo>
                  <a:lnTo>
                    <a:pt x="608" y="808"/>
                  </a:lnTo>
                  <a:lnTo>
                    <a:pt x="608" y="779"/>
                  </a:lnTo>
                  <a:lnTo>
                    <a:pt x="613" y="778"/>
                  </a:lnTo>
                  <a:lnTo>
                    <a:pt x="614" y="778"/>
                  </a:lnTo>
                  <a:lnTo>
                    <a:pt x="618" y="781"/>
                  </a:lnTo>
                  <a:lnTo>
                    <a:pt x="618" y="798"/>
                  </a:lnTo>
                  <a:lnTo>
                    <a:pt x="619" y="800"/>
                  </a:lnTo>
                  <a:lnTo>
                    <a:pt x="623" y="800"/>
                  </a:lnTo>
                  <a:lnTo>
                    <a:pt x="628" y="793"/>
                  </a:lnTo>
                  <a:lnTo>
                    <a:pt x="626" y="786"/>
                  </a:lnTo>
                  <a:lnTo>
                    <a:pt x="623" y="779"/>
                  </a:lnTo>
                  <a:lnTo>
                    <a:pt x="619" y="774"/>
                  </a:lnTo>
                  <a:lnTo>
                    <a:pt x="619" y="769"/>
                  </a:lnTo>
                  <a:lnTo>
                    <a:pt x="628" y="764"/>
                  </a:lnTo>
                  <a:lnTo>
                    <a:pt x="626" y="761"/>
                  </a:lnTo>
                  <a:lnTo>
                    <a:pt x="625" y="761"/>
                  </a:lnTo>
                  <a:lnTo>
                    <a:pt x="619" y="759"/>
                  </a:lnTo>
                  <a:lnTo>
                    <a:pt x="608" y="759"/>
                  </a:lnTo>
                  <a:lnTo>
                    <a:pt x="608" y="754"/>
                  </a:lnTo>
                  <a:lnTo>
                    <a:pt x="618" y="744"/>
                  </a:lnTo>
                  <a:lnTo>
                    <a:pt x="618" y="739"/>
                  </a:lnTo>
                  <a:lnTo>
                    <a:pt x="616" y="730"/>
                  </a:lnTo>
                  <a:lnTo>
                    <a:pt x="611" y="722"/>
                  </a:lnTo>
                  <a:lnTo>
                    <a:pt x="608" y="712"/>
                  </a:lnTo>
                  <a:lnTo>
                    <a:pt x="604" y="703"/>
                  </a:lnTo>
                  <a:lnTo>
                    <a:pt x="608" y="695"/>
                  </a:lnTo>
                  <a:lnTo>
                    <a:pt x="618" y="689"/>
                  </a:lnTo>
                  <a:lnTo>
                    <a:pt x="609" y="676"/>
                  </a:lnTo>
                  <a:lnTo>
                    <a:pt x="609" y="661"/>
                  </a:lnTo>
                  <a:lnTo>
                    <a:pt x="614" y="645"/>
                  </a:lnTo>
                  <a:lnTo>
                    <a:pt x="618" y="630"/>
                  </a:lnTo>
                  <a:lnTo>
                    <a:pt x="609" y="635"/>
                  </a:lnTo>
                  <a:lnTo>
                    <a:pt x="602" y="635"/>
                  </a:lnTo>
                  <a:lnTo>
                    <a:pt x="594" y="633"/>
                  </a:lnTo>
                  <a:lnTo>
                    <a:pt x="587" y="632"/>
                  </a:lnTo>
                  <a:lnTo>
                    <a:pt x="579" y="633"/>
                  </a:lnTo>
                  <a:lnTo>
                    <a:pt x="569" y="640"/>
                  </a:lnTo>
                  <a:lnTo>
                    <a:pt x="569" y="620"/>
                  </a:lnTo>
                  <a:lnTo>
                    <a:pt x="563" y="618"/>
                  </a:lnTo>
                  <a:lnTo>
                    <a:pt x="562" y="620"/>
                  </a:lnTo>
                  <a:lnTo>
                    <a:pt x="558" y="620"/>
                  </a:lnTo>
                  <a:lnTo>
                    <a:pt x="558" y="640"/>
                  </a:lnTo>
                  <a:lnTo>
                    <a:pt x="555" y="640"/>
                  </a:lnTo>
                  <a:lnTo>
                    <a:pt x="552" y="639"/>
                  </a:lnTo>
                  <a:lnTo>
                    <a:pt x="550" y="639"/>
                  </a:lnTo>
                  <a:lnTo>
                    <a:pt x="550" y="635"/>
                  </a:lnTo>
                  <a:lnTo>
                    <a:pt x="548" y="633"/>
                  </a:lnTo>
                  <a:lnTo>
                    <a:pt x="548" y="632"/>
                  </a:lnTo>
                  <a:lnTo>
                    <a:pt x="546" y="630"/>
                  </a:lnTo>
                  <a:lnTo>
                    <a:pt x="543" y="630"/>
                  </a:lnTo>
                  <a:lnTo>
                    <a:pt x="533" y="640"/>
                  </a:lnTo>
                  <a:lnTo>
                    <a:pt x="528" y="644"/>
                  </a:lnTo>
                  <a:lnTo>
                    <a:pt x="523" y="649"/>
                  </a:lnTo>
                  <a:lnTo>
                    <a:pt x="507" y="645"/>
                  </a:lnTo>
                  <a:lnTo>
                    <a:pt x="494" y="639"/>
                  </a:lnTo>
                  <a:lnTo>
                    <a:pt x="484" y="630"/>
                  </a:lnTo>
                  <a:lnTo>
                    <a:pt x="482" y="633"/>
                  </a:lnTo>
                  <a:lnTo>
                    <a:pt x="472" y="639"/>
                  </a:lnTo>
                  <a:lnTo>
                    <a:pt x="470" y="640"/>
                  </a:lnTo>
                  <a:lnTo>
                    <a:pt x="468" y="644"/>
                  </a:lnTo>
                  <a:lnTo>
                    <a:pt x="468" y="649"/>
                  </a:lnTo>
                  <a:lnTo>
                    <a:pt x="446" y="647"/>
                  </a:lnTo>
                  <a:lnTo>
                    <a:pt x="428" y="649"/>
                  </a:lnTo>
                  <a:lnTo>
                    <a:pt x="412" y="654"/>
                  </a:lnTo>
                  <a:lnTo>
                    <a:pt x="399" y="661"/>
                  </a:lnTo>
                  <a:lnTo>
                    <a:pt x="387" y="667"/>
                  </a:lnTo>
                  <a:lnTo>
                    <a:pt x="373" y="674"/>
                  </a:lnTo>
                  <a:lnTo>
                    <a:pt x="358" y="679"/>
                  </a:lnTo>
                  <a:lnTo>
                    <a:pt x="358" y="691"/>
                  </a:lnTo>
                  <a:lnTo>
                    <a:pt x="355" y="700"/>
                  </a:lnTo>
                  <a:lnTo>
                    <a:pt x="348" y="706"/>
                  </a:lnTo>
                  <a:lnTo>
                    <a:pt x="338" y="710"/>
                  </a:lnTo>
                  <a:lnTo>
                    <a:pt x="336" y="720"/>
                  </a:lnTo>
                  <a:lnTo>
                    <a:pt x="339" y="725"/>
                  </a:lnTo>
                  <a:lnTo>
                    <a:pt x="346" y="732"/>
                  </a:lnTo>
                  <a:lnTo>
                    <a:pt x="348" y="739"/>
                  </a:lnTo>
                  <a:lnTo>
                    <a:pt x="341" y="739"/>
                  </a:lnTo>
                  <a:lnTo>
                    <a:pt x="339" y="740"/>
                  </a:lnTo>
                  <a:lnTo>
                    <a:pt x="339" y="742"/>
                  </a:lnTo>
                  <a:lnTo>
                    <a:pt x="338" y="744"/>
                  </a:lnTo>
                  <a:lnTo>
                    <a:pt x="338" y="749"/>
                  </a:lnTo>
                  <a:lnTo>
                    <a:pt x="336" y="751"/>
                  </a:lnTo>
                  <a:lnTo>
                    <a:pt x="333" y="751"/>
                  </a:lnTo>
                  <a:lnTo>
                    <a:pt x="329" y="749"/>
                  </a:lnTo>
                  <a:lnTo>
                    <a:pt x="329" y="735"/>
                  </a:lnTo>
                  <a:lnTo>
                    <a:pt x="328" y="732"/>
                  </a:lnTo>
                  <a:lnTo>
                    <a:pt x="324" y="728"/>
                  </a:lnTo>
                  <a:lnTo>
                    <a:pt x="317" y="735"/>
                  </a:lnTo>
                  <a:lnTo>
                    <a:pt x="319" y="740"/>
                  </a:lnTo>
                  <a:lnTo>
                    <a:pt x="322" y="747"/>
                  </a:lnTo>
                  <a:lnTo>
                    <a:pt x="328" y="752"/>
                  </a:lnTo>
                  <a:lnTo>
                    <a:pt x="329" y="759"/>
                  </a:lnTo>
                  <a:lnTo>
                    <a:pt x="321" y="768"/>
                  </a:lnTo>
                  <a:lnTo>
                    <a:pt x="316" y="779"/>
                  </a:lnTo>
                  <a:lnTo>
                    <a:pt x="312" y="793"/>
                  </a:lnTo>
                  <a:lnTo>
                    <a:pt x="307" y="805"/>
                  </a:lnTo>
                  <a:lnTo>
                    <a:pt x="300" y="813"/>
                  </a:lnTo>
                  <a:lnTo>
                    <a:pt x="289" y="818"/>
                  </a:lnTo>
                  <a:lnTo>
                    <a:pt x="289" y="880"/>
                  </a:lnTo>
                  <a:lnTo>
                    <a:pt x="268" y="880"/>
                  </a:lnTo>
                  <a:lnTo>
                    <a:pt x="268" y="873"/>
                  </a:lnTo>
                  <a:lnTo>
                    <a:pt x="272" y="869"/>
                  </a:lnTo>
                  <a:lnTo>
                    <a:pt x="273" y="869"/>
                  </a:lnTo>
                  <a:lnTo>
                    <a:pt x="277" y="868"/>
                  </a:lnTo>
                  <a:lnTo>
                    <a:pt x="278" y="868"/>
                  </a:lnTo>
                  <a:lnTo>
                    <a:pt x="280" y="866"/>
                  </a:lnTo>
                  <a:lnTo>
                    <a:pt x="280" y="863"/>
                  </a:lnTo>
                  <a:lnTo>
                    <a:pt x="278" y="859"/>
                  </a:lnTo>
                  <a:lnTo>
                    <a:pt x="266" y="866"/>
                  </a:lnTo>
                  <a:lnTo>
                    <a:pt x="258" y="878"/>
                  </a:lnTo>
                  <a:lnTo>
                    <a:pt x="253" y="893"/>
                  </a:lnTo>
                  <a:lnTo>
                    <a:pt x="250" y="908"/>
                  </a:lnTo>
                  <a:lnTo>
                    <a:pt x="246" y="910"/>
                  </a:lnTo>
                  <a:lnTo>
                    <a:pt x="243" y="910"/>
                  </a:lnTo>
                  <a:lnTo>
                    <a:pt x="239" y="907"/>
                  </a:lnTo>
                  <a:lnTo>
                    <a:pt x="239" y="905"/>
                  </a:lnTo>
                  <a:lnTo>
                    <a:pt x="238" y="903"/>
                  </a:lnTo>
                  <a:lnTo>
                    <a:pt x="238" y="900"/>
                  </a:lnTo>
                  <a:lnTo>
                    <a:pt x="236" y="898"/>
                  </a:lnTo>
                  <a:lnTo>
                    <a:pt x="229" y="898"/>
                  </a:lnTo>
                  <a:lnTo>
                    <a:pt x="231" y="907"/>
                  </a:lnTo>
                  <a:lnTo>
                    <a:pt x="236" y="912"/>
                  </a:lnTo>
                  <a:lnTo>
                    <a:pt x="241" y="915"/>
                  </a:lnTo>
                  <a:lnTo>
                    <a:pt x="248" y="920"/>
                  </a:lnTo>
                  <a:lnTo>
                    <a:pt x="250" y="929"/>
                  </a:lnTo>
                  <a:lnTo>
                    <a:pt x="239" y="932"/>
                  </a:lnTo>
                  <a:lnTo>
                    <a:pt x="233" y="939"/>
                  </a:lnTo>
                  <a:lnTo>
                    <a:pt x="229" y="949"/>
                  </a:lnTo>
                  <a:lnTo>
                    <a:pt x="229" y="988"/>
                  </a:lnTo>
                  <a:lnTo>
                    <a:pt x="221" y="988"/>
                  </a:lnTo>
                  <a:lnTo>
                    <a:pt x="221" y="990"/>
                  </a:lnTo>
                  <a:lnTo>
                    <a:pt x="219" y="993"/>
                  </a:lnTo>
                  <a:lnTo>
                    <a:pt x="219" y="995"/>
                  </a:lnTo>
                  <a:lnTo>
                    <a:pt x="217" y="997"/>
                  </a:lnTo>
                  <a:lnTo>
                    <a:pt x="217" y="998"/>
                  </a:lnTo>
                  <a:lnTo>
                    <a:pt x="216" y="1000"/>
                  </a:lnTo>
                  <a:lnTo>
                    <a:pt x="212" y="1000"/>
                  </a:lnTo>
                  <a:lnTo>
                    <a:pt x="209" y="998"/>
                  </a:lnTo>
                  <a:lnTo>
                    <a:pt x="209" y="1039"/>
                  </a:lnTo>
                  <a:lnTo>
                    <a:pt x="205" y="1056"/>
                  </a:lnTo>
                  <a:lnTo>
                    <a:pt x="199" y="1068"/>
                  </a:lnTo>
                  <a:lnTo>
                    <a:pt x="192" y="1066"/>
                  </a:lnTo>
                  <a:lnTo>
                    <a:pt x="185" y="1061"/>
                  </a:lnTo>
                  <a:lnTo>
                    <a:pt x="182" y="1056"/>
                  </a:lnTo>
                  <a:lnTo>
                    <a:pt x="178" y="1049"/>
                  </a:lnTo>
                  <a:lnTo>
                    <a:pt x="175" y="1048"/>
                  </a:lnTo>
                  <a:lnTo>
                    <a:pt x="171" y="1048"/>
                  </a:lnTo>
                  <a:lnTo>
                    <a:pt x="170" y="1049"/>
                  </a:lnTo>
                  <a:lnTo>
                    <a:pt x="170" y="1051"/>
                  </a:lnTo>
                  <a:lnTo>
                    <a:pt x="168" y="1054"/>
                  </a:lnTo>
                  <a:lnTo>
                    <a:pt x="168" y="1058"/>
                  </a:lnTo>
                  <a:lnTo>
                    <a:pt x="166" y="1060"/>
                  </a:lnTo>
                  <a:lnTo>
                    <a:pt x="163" y="1060"/>
                  </a:lnTo>
                  <a:lnTo>
                    <a:pt x="160" y="1058"/>
                  </a:lnTo>
                  <a:lnTo>
                    <a:pt x="154" y="1051"/>
                  </a:lnTo>
                  <a:lnTo>
                    <a:pt x="146" y="1048"/>
                  </a:lnTo>
                  <a:lnTo>
                    <a:pt x="126" y="1044"/>
                  </a:lnTo>
                  <a:lnTo>
                    <a:pt x="119" y="1039"/>
                  </a:lnTo>
                  <a:lnTo>
                    <a:pt x="119" y="1036"/>
                  </a:lnTo>
                  <a:lnTo>
                    <a:pt x="121" y="1032"/>
                  </a:lnTo>
                  <a:lnTo>
                    <a:pt x="121" y="1031"/>
                  </a:lnTo>
                  <a:lnTo>
                    <a:pt x="124" y="1029"/>
                  </a:lnTo>
                  <a:lnTo>
                    <a:pt x="126" y="1029"/>
                  </a:lnTo>
                  <a:lnTo>
                    <a:pt x="129" y="1026"/>
                  </a:lnTo>
                  <a:lnTo>
                    <a:pt x="129" y="1024"/>
                  </a:lnTo>
                  <a:lnTo>
                    <a:pt x="122" y="1017"/>
                  </a:lnTo>
                  <a:lnTo>
                    <a:pt x="114" y="1010"/>
                  </a:lnTo>
                  <a:lnTo>
                    <a:pt x="105" y="1005"/>
                  </a:lnTo>
                  <a:lnTo>
                    <a:pt x="98" y="998"/>
                  </a:lnTo>
                  <a:lnTo>
                    <a:pt x="95" y="988"/>
                  </a:lnTo>
                  <a:lnTo>
                    <a:pt x="90" y="998"/>
                  </a:lnTo>
                  <a:lnTo>
                    <a:pt x="93" y="1009"/>
                  </a:lnTo>
                  <a:lnTo>
                    <a:pt x="98" y="1019"/>
                  </a:lnTo>
                  <a:lnTo>
                    <a:pt x="105" y="1029"/>
                  </a:lnTo>
                  <a:lnTo>
                    <a:pt x="109" y="1039"/>
                  </a:lnTo>
                  <a:lnTo>
                    <a:pt x="95" y="1032"/>
                  </a:lnTo>
                  <a:lnTo>
                    <a:pt x="92" y="1026"/>
                  </a:lnTo>
                  <a:lnTo>
                    <a:pt x="87" y="1020"/>
                  </a:lnTo>
                  <a:lnTo>
                    <a:pt x="80" y="1017"/>
                  </a:lnTo>
                  <a:lnTo>
                    <a:pt x="70" y="1019"/>
                  </a:lnTo>
                  <a:lnTo>
                    <a:pt x="70" y="1007"/>
                  </a:lnTo>
                  <a:lnTo>
                    <a:pt x="75" y="997"/>
                  </a:lnTo>
                  <a:lnTo>
                    <a:pt x="80" y="988"/>
                  </a:lnTo>
                  <a:lnTo>
                    <a:pt x="82" y="980"/>
                  </a:lnTo>
                  <a:lnTo>
                    <a:pt x="75" y="970"/>
                  </a:lnTo>
                  <a:lnTo>
                    <a:pt x="70" y="971"/>
                  </a:lnTo>
                  <a:lnTo>
                    <a:pt x="68" y="978"/>
                  </a:lnTo>
                  <a:lnTo>
                    <a:pt x="68" y="985"/>
                  </a:lnTo>
                  <a:lnTo>
                    <a:pt x="70" y="992"/>
                  </a:lnTo>
                  <a:lnTo>
                    <a:pt x="70" y="998"/>
                  </a:lnTo>
                  <a:lnTo>
                    <a:pt x="59" y="1000"/>
                  </a:lnTo>
                  <a:lnTo>
                    <a:pt x="39" y="987"/>
                  </a:lnTo>
                  <a:lnTo>
                    <a:pt x="29" y="988"/>
                  </a:lnTo>
                  <a:lnTo>
                    <a:pt x="27" y="976"/>
                  </a:lnTo>
                  <a:lnTo>
                    <a:pt x="20" y="956"/>
                  </a:lnTo>
                  <a:lnTo>
                    <a:pt x="12" y="951"/>
                  </a:lnTo>
                  <a:lnTo>
                    <a:pt x="0" y="949"/>
                  </a:lnTo>
                  <a:lnTo>
                    <a:pt x="0" y="919"/>
                  </a:lnTo>
                  <a:lnTo>
                    <a:pt x="3" y="917"/>
                  </a:lnTo>
                  <a:lnTo>
                    <a:pt x="7" y="917"/>
                  </a:lnTo>
                  <a:lnTo>
                    <a:pt x="9" y="919"/>
                  </a:lnTo>
                  <a:lnTo>
                    <a:pt x="9" y="920"/>
                  </a:lnTo>
                  <a:lnTo>
                    <a:pt x="10" y="924"/>
                  </a:lnTo>
                  <a:lnTo>
                    <a:pt x="9" y="927"/>
                  </a:lnTo>
                  <a:lnTo>
                    <a:pt x="9" y="936"/>
                  </a:lnTo>
                  <a:lnTo>
                    <a:pt x="12" y="939"/>
                  </a:lnTo>
                  <a:lnTo>
                    <a:pt x="14" y="939"/>
                  </a:lnTo>
                  <a:lnTo>
                    <a:pt x="20" y="925"/>
                  </a:lnTo>
                  <a:lnTo>
                    <a:pt x="29" y="914"/>
                  </a:lnTo>
                  <a:lnTo>
                    <a:pt x="39" y="903"/>
                  </a:lnTo>
                  <a:lnTo>
                    <a:pt x="32" y="898"/>
                  </a:lnTo>
                  <a:lnTo>
                    <a:pt x="27" y="898"/>
                  </a:lnTo>
                  <a:lnTo>
                    <a:pt x="20" y="902"/>
                  </a:lnTo>
                  <a:lnTo>
                    <a:pt x="15" y="907"/>
                  </a:lnTo>
                  <a:lnTo>
                    <a:pt x="10" y="908"/>
                  </a:lnTo>
                  <a:lnTo>
                    <a:pt x="10" y="890"/>
                  </a:lnTo>
                  <a:lnTo>
                    <a:pt x="19" y="890"/>
                  </a:lnTo>
                  <a:lnTo>
                    <a:pt x="26" y="888"/>
                  </a:lnTo>
                  <a:lnTo>
                    <a:pt x="34" y="880"/>
                  </a:lnTo>
                  <a:lnTo>
                    <a:pt x="39" y="878"/>
                  </a:lnTo>
                  <a:lnTo>
                    <a:pt x="49" y="880"/>
                  </a:lnTo>
                  <a:lnTo>
                    <a:pt x="51" y="874"/>
                  </a:lnTo>
                  <a:lnTo>
                    <a:pt x="49" y="873"/>
                  </a:lnTo>
                  <a:lnTo>
                    <a:pt x="48" y="869"/>
                  </a:lnTo>
                  <a:lnTo>
                    <a:pt x="29" y="869"/>
                  </a:lnTo>
                  <a:lnTo>
                    <a:pt x="29" y="849"/>
                  </a:lnTo>
                  <a:lnTo>
                    <a:pt x="44" y="849"/>
                  </a:lnTo>
                  <a:lnTo>
                    <a:pt x="54" y="847"/>
                  </a:lnTo>
                  <a:lnTo>
                    <a:pt x="63" y="842"/>
                  </a:lnTo>
                  <a:lnTo>
                    <a:pt x="70" y="834"/>
                  </a:lnTo>
                  <a:lnTo>
                    <a:pt x="66" y="830"/>
                  </a:lnTo>
                  <a:lnTo>
                    <a:pt x="63" y="829"/>
                  </a:lnTo>
                  <a:lnTo>
                    <a:pt x="49" y="829"/>
                  </a:lnTo>
                  <a:lnTo>
                    <a:pt x="49" y="800"/>
                  </a:lnTo>
                  <a:lnTo>
                    <a:pt x="56" y="801"/>
                  </a:lnTo>
                  <a:lnTo>
                    <a:pt x="59" y="805"/>
                  </a:lnTo>
                  <a:lnTo>
                    <a:pt x="65" y="808"/>
                  </a:lnTo>
                  <a:lnTo>
                    <a:pt x="70" y="810"/>
                  </a:lnTo>
                  <a:lnTo>
                    <a:pt x="80" y="808"/>
                  </a:lnTo>
                  <a:lnTo>
                    <a:pt x="82" y="805"/>
                  </a:lnTo>
                  <a:lnTo>
                    <a:pt x="80" y="801"/>
                  </a:lnTo>
                  <a:lnTo>
                    <a:pt x="78" y="800"/>
                  </a:lnTo>
                  <a:lnTo>
                    <a:pt x="76" y="800"/>
                  </a:lnTo>
                  <a:lnTo>
                    <a:pt x="73" y="798"/>
                  </a:lnTo>
                  <a:lnTo>
                    <a:pt x="70" y="800"/>
                  </a:lnTo>
                  <a:lnTo>
                    <a:pt x="59" y="800"/>
                  </a:lnTo>
                  <a:lnTo>
                    <a:pt x="61" y="786"/>
                  </a:lnTo>
                  <a:lnTo>
                    <a:pt x="65" y="776"/>
                  </a:lnTo>
                  <a:lnTo>
                    <a:pt x="70" y="768"/>
                  </a:lnTo>
                  <a:lnTo>
                    <a:pt x="76" y="759"/>
                  </a:lnTo>
                  <a:lnTo>
                    <a:pt x="80" y="749"/>
                  </a:lnTo>
                  <a:lnTo>
                    <a:pt x="87" y="751"/>
                  </a:lnTo>
                  <a:lnTo>
                    <a:pt x="90" y="754"/>
                  </a:lnTo>
                  <a:lnTo>
                    <a:pt x="93" y="759"/>
                  </a:lnTo>
                  <a:lnTo>
                    <a:pt x="98" y="761"/>
                  </a:lnTo>
                  <a:lnTo>
                    <a:pt x="109" y="759"/>
                  </a:lnTo>
                  <a:lnTo>
                    <a:pt x="110" y="754"/>
                  </a:lnTo>
                  <a:lnTo>
                    <a:pt x="109" y="752"/>
                  </a:lnTo>
                  <a:lnTo>
                    <a:pt x="109" y="751"/>
                  </a:lnTo>
                  <a:lnTo>
                    <a:pt x="105" y="749"/>
                  </a:lnTo>
                  <a:lnTo>
                    <a:pt x="90" y="749"/>
                  </a:lnTo>
                  <a:lnTo>
                    <a:pt x="90" y="720"/>
                  </a:lnTo>
                  <a:lnTo>
                    <a:pt x="109" y="720"/>
                  </a:lnTo>
                  <a:lnTo>
                    <a:pt x="110" y="717"/>
                  </a:lnTo>
                  <a:lnTo>
                    <a:pt x="110" y="713"/>
                  </a:lnTo>
                  <a:lnTo>
                    <a:pt x="107" y="710"/>
                  </a:lnTo>
                  <a:lnTo>
                    <a:pt x="105" y="710"/>
                  </a:lnTo>
                  <a:lnTo>
                    <a:pt x="104" y="708"/>
                  </a:lnTo>
                  <a:lnTo>
                    <a:pt x="100" y="708"/>
                  </a:lnTo>
                  <a:lnTo>
                    <a:pt x="98" y="706"/>
                  </a:lnTo>
                  <a:lnTo>
                    <a:pt x="98" y="700"/>
                  </a:lnTo>
                  <a:lnTo>
                    <a:pt x="102" y="691"/>
                  </a:lnTo>
                  <a:lnTo>
                    <a:pt x="105" y="686"/>
                  </a:lnTo>
                  <a:lnTo>
                    <a:pt x="112" y="681"/>
                  </a:lnTo>
                  <a:lnTo>
                    <a:pt x="119" y="679"/>
                  </a:lnTo>
                  <a:lnTo>
                    <a:pt x="121" y="683"/>
                  </a:lnTo>
                  <a:lnTo>
                    <a:pt x="121" y="686"/>
                  </a:lnTo>
                  <a:lnTo>
                    <a:pt x="119" y="688"/>
                  </a:lnTo>
                  <a:lnTo>
                    <a:pt x="117" y="688"/>
                  </a:lnTo>
                  <a:lnTo>
                    <a:pt x="115" y="689"/>
                  </a:lnTo>
                  <a:lnTo>
                    <a:pt x="114" y="689"/>
                  </a:lnTo>
                  <a:lnTo>
                    <a:pt x="110" y="691"/>
                  </a:lnTo>
                  <a:lnTo>
                    <a:pt x="109" y="691"/>
                  </a:lnTo>
                  <a:lnTo>
                    <a:pt x="109" y="700"/>
                  </a:lnTo>
                  <a:lnTo>
                    <a:pt x="121" y="695"/>
                  </a:lnTo>
                  <a:lnTo>
                    <a:pt x="127" y="688"/>
                  </a:lnTo>
                  <a:lnTo>
                    <a:pt x="131" y="674"/>
                  </a:lnTo>
                  <a:lnTo>
                    <a:pt x="129" y="659"/>
                  </a:lnTo>
                  <a:lnTo>
                    <a:pt x="143" y="657"/>
                  </a:lnTo>
                  <a:lnTo>
                    <a:pt x="153" y="652"/>
                  </a:lnTo>
                  <a:lnTo>
                    <a:pt x="158" y="644"/>
                  </a:lnTo>
                  <a:lnTo>
                    <a:pt x="160" y="630"/>
                  </a:lnTo>
                  <a:lnTo>
                    <a:pt x="165" y="630"/>
                  </a:lnTo>
                  <a:lnTo>
                    <a:pt x="168" y="633"/>
                  </a:lnTo>
                  <a:lnTo>
                    <a:pt x="168" y="635"/>
                  </a:lnTo>
                  <a:lnTo>
                    <a:pt x="173" y="640"/>
                  </a:lnTo>
                  <a:lnTo>
                    <a:pt x="177" y="632"/>
                  </a:lnTo>
                  <a:lnTo>
                    <a:pt x="182" y="625"/>
                  </a:lnTo>
                  <a:lnTo>
                    <a:pt x="187" y="620"/>
                  </a:lnTo>
                  <a:lnTo>
                    <a:pt x="197" y="618"/>
                  </a:lnTo>
                  <a:lnTo>
                    <a:pt x="209" y="620"/>
                  </a:lnTo>
                  <a:lnTo>
                    <a:pt x="210" y="610"/>
                  </a:lnTo>
                  <a:lnTo>
                    <a:pt x="209" y="605"/>
                  </a:lnTo>
                  <a:lnTo>
                    <a:pt x="204" y="601"/>
                  </a:lnTo>
                  <a:lnTo>
                    <a:pt x="200" y="596"/>
                  </a:lnTo>
                  <a:lnTo>
                    <a:pt x="199" y="589"/>
                  </a:lnTo>
                  <a:lnTo>
                    <a:pt x="204" y="591"/>
                  </a:lnTo>
                  <a:lnTo>
                    <a:pt x="205" y="589"/>
                  </a:lnTo>
                  <a:lnTo>
                    <a:pt x="207" y="589"/>
                  </a:lnTo>
                  <a:lnTo>
                    <a:pt x="209" y="586"/>
                  </a:lnTo>
                  <a:lnTo>
                    <a:pt x="209" y="569"/>
                  </a:lnTo>
                  <a:lnTo>
                    <a:pt x="219" y="571"/>
                  </a:lnTo>
                  <a:lnTo>
                    <a:pt x="227" y="567"/>
                  </a:lnTo>
                  <a:lnTo>
                    <a:pt x="231" y="562"/>
                  </a:lnTo>
                  <a:lnTo>
                    <a:pt x="241" y="552"/>
                  </a:lnTo>
                  <a:lnTo>
                    <a:pt x="250" y="550"/>
                  </a:lnTo>
                  <a:lnTo>
                    <a:pt x="251" y="540"/>
                  </a:lnTo>
                  <a:lnTo>
                    <a:pt x="244" y="530"/>
                  </a:lnTo>
                  <a:lnTo>
                    <a:pt x="241" y="526"/>
                  </a:lnTo>
                  <a:lnTo>
                    <a:pt x="239" y="520"/>
                  </a:lnTo>
                  <a:lnTo>
                    <a:pt x="248" y="513"/>
                  </a:lnTo>
                  <a:lnTo>
                    <a:pt x="263" y="487"/>
                  </a:lnTo>
                  <a:lnTo>
                    <a:pt x="272" y="482"/>
                  </a:lnTo>
                  <a:lnTo>
                    <a:pt x="283" y="481"/>
                  </a:lnTo>
                  <a:lnTo>
                    <a:pt x="290" y="465"/>
                  </a:lnTo>
                  <a:lnTo>
                    <a:pt x="307" y="442"/>
                  </a:lnTo>
                  <a:lnTo>
                    <a:pt x="314" y="428"/>
                  </a:lnTo>
                  <a:lnTo>
                    <a:pt x="319" y="411"/>
                  </a:lnTo>
                  <a:lnTo>
                    <a:pt x="319" y="391"/>
                  </a:lnTo>
                  <a:lnTo>
                    <a:pt x="338" y="391"/>
                  </a:lnTo>
                  <a:lnTo>
                    <a:pt x="338" y="401"/>
                  </a:lnTo>
                  <a:lnTo>
                    <a:pt x="339" y="404"/>
                  </a:lnTo>
                  <a:lnTo>
                    <a:pt x="339" y="408"/>
                  </a:lnTo>
                  <a:lnTo>
                    <a:pt x="341" y="409"/>
                  </a:lnTo>
                  <a:lnTo>
                    <a:pt x="345" y="409"/>
                  </a:lnTo>
                  <a:lnTo>
                    <a:pt x="350" y="404"/>
                  </a:lnTo>
                  <a:lnTo>
                    <a:pt x="350" y="399"/>
                  </a:lnTo>
                  <a:lnTo>
                    <a:pt x="345" y="392"/>
                  </a:lnTo>
                  <a:lnTo>
                    <a:pt x="339" y="387"/>
                  </a:lnTo>
                  <a:lnTo>
                    <a:pt x="338" y="380"/>
                  </a:lnTo>
                  <a:lnTo>
                    <a:pt x="353" y="367"/>
                  </a:lnTo>
                  <a:lnTo>
                    <a:pt x="367" y="352"/>
                  </a:lnTo>
                  <a:lnTo>
                    <a:pt x="378" y="335"/>
                  </a:lnTo>
                  <a:lnTo>
                    <a:pt x="389" y="318"/>
                  </a:lnTo>
                  <a:lnTo>
                    <a:pt x="402" y="302"/>
                  </a:lnTo>
                  <a:lnTo>
                    <a:pt x="419" y="291"/>
                  </a:lnTo>
                  <a:lnTo>
                    <a:pt x="418" y="274"/>
                  </a:lnTo>
                  <a:lnTo>
                    <a:pt x="421" y="258"/>
                  </a:lnTo>
                  <a:lnTo>
                    <a:pt x="426" y="245"/>
                  </a:lnTo>
                  <a:lnTo>
                    <a:pt x="433" y="234"/>
                  </a:lnTo>
                  <a:lnTo>
                    <a:pt x="436" y="224"/>
                  </a:lnTo>
                  <a:lnTo>
                    <a:pt x="434" y="212"/>
                  </a:lnTo>
                  <a:lnTo>
                    <a:pt x="428" y="201"/>
                  </a:lnTo>
                  <a:lnTo>
                    <a:pt x="436" y="197"/>
                  </a:lnTo>
                  <a:lnTo>
                    <a:pt x="440" y="190"/>
                  </a:lnTo>
                  <a:lnTo>
                    <a:pt x="440" y="182"/>
                  </a:lnTo>
                  <a:lnTo>
                    <a:pt x="438" y="172"/>
                  </a:lnTo>
                  <a:lnTo>
                    <a:pt x="436" y="160"/>
                  </a:lnTo>
                  <a:lnTo>
                    <a:pt x="438" y="151"/>
                  </a:lnTo>
                  <a:lnTo>
                    <a:pt x="448" y="148"/>
                  </a:lnTo>
                  <a:lnTo>
                    <a:pt x="455" y="139"/>
                  </a:lnTo>
                  <a:lnTo>
                    <a:pt x="462" y="133"/>
                  </a:lnTo>
                  <a:lnTo>
                    <a:pt x="468" y="124"/>
                  </a:lnTo>
                  <a:lnTo>
                    <a:pt x="479" y="121"/>
                  </a:lnTo>
                  <a:lnTo>
                    <a:pt x="479" y="112"/>
                  </a:lnTo>
                  <a:lnTo>
                    <a:pt x="477" y="112"/>
                  </a:lnTo>
                  <a:lnTo>
                    <a:pt x="474" y="111"/>
                  </a:lnTo>
                  <a:lnTo>
                    <a:pt x="472" y="111"/>
                  </a:lnTo>
                  <a:lnTo>
                    <a:pt x="470" y="109"/>
                  </a:lnTo>
                  <a:lnTo>
                    <a:pt x="468" y="109"/>
                  </a:lnTo>
                  <a:lnTo>
                    <a:pt x="467" y="107"/>
                  </a:lnTo>
                  <a:lnTo>
                    <a:pt x="467" y="104"/>
                  </a:lnTo>
                  <a:lnTo>
                    <a:pt x="468" y="100"/>
                  </a:lnTo>
                  <a:lnTo>
                    <a:pt x="489" y="95"/>
                  </a:lnTo>
                  <a:lnTo>
                    <a:pt x="507" y="89"/>
                  </a:lnTo>
                  <a:lnTo>
                    <a:pt x="528" y="83"/>
                  </a:lnTo>
                  <a:lnTo>
                    <a:pt x="546" y="75"/>
                  </a:lnTo>
                  <a:lnTo>
                    <a:pt x="560" y="65"/>
                  </a:lnTo>
                  <a:lnTo>
                    <a:pt x="572" y="51"/>
                  </a:lnTo>
                  <a:lnTo>
                    <a:pt x="579" y="31"/>
                  </a:lnTo>
                  <a:lnTo>
                    <a:pt x="591" y="31"/>
                  </a:lnTo>
                  <a:lnTo>
                    <a:pt x="599" y="26"/>
                  </a:lnTo>
                  <a:lnTo>
                    <a:pt x="604" y="19"/>
                  </a:lnTo>
                  <a:lnTo>
                    <a:pt x="608" y="10"/>
                  </a:lnTo>
                  <a:lnTo>
                    <a:pt x="621" y="17"/>
                  </a:lnTo>
                  <a:lnTo>
                    <a:pt x="623" y="19"/>
                  </a:lnTo>
                  <a:lnTo>
                    <a:pt x="626" y="17"/>
                  </a:lnTo>
                  <a:lnTo>
                    <a:pt x="626" y="16"/>
                  </a:lnTo>
                  <a:lnTo>
                    <a:pt x="628" y="1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83" name="Freeform 67"/>
            <p:cNvSpPr>
              <a:spLocks noEditPoints="1"/>
            </p:cNvSpPr>
            <p:nvPr/>
          </p:nvSpPr>
          <p:spPr bwMode="auto">
            <a:xfrm>
              <a:off x="4111" y="1470"/>
              <a:ext cx="166" cy="165"/>
            </a:xfrm>
            <a:custGeom>
              <a:avLst/>
              <a:gdLst>
                <a:gd name="T0" fmla="*/ 4 w 333"/>
                <a:gd name="T1" fmla="*/ 5 h 329"/>
                <a:gd name="T2" fmla="*/ 6 w 333"/>
                <a:gd name="T3" fmla="*/ 5 h 329"/>
                <a:gd name="T4" fmla="*/ 6 w 333"/>
                <a:gd name="T5" fmla="*/ 5 h 329"/>
                <a:gd name="T6" fmla="*/ 6 w 333"/>
                <a:gd name="T7" fmla="*/ 4 h 329"/>
                <a:gd name="T8" fmla="*/ 6 w 333"/>
                <a:gd name="T9" fmla="*/ 4 h 329"/>
                <a:gd name="T10" fmla="*/ 4 w 333"/>
                <a:gd name="T11" fmla="*/ 3 h 329"/>
                <a:gd name="T12" fmla="*/ 5 w 333"/>
                <a:gd name="T13" fmla="*/ 3 h 329"/>
                <a:gd name="T14" fmla="*/ 6 w 333"/>
                <a:gd name="T15" fmla="*/ 3 h 329"/>
                <a:gd name="T16" fmla="*/ 7 w 333"/>
                <a:gd name="T17" fmla="*/ 4 h 329"/>
                <a:gd name="T18" fmla="*/ 7 w 333"/>
                <a:gd name="T19" fmla="*/ 5 h 329"/>
                <a:gd name="T20" fmla="*/ 6 w 333"/>
                <a:gd name="T21" fmla="*/ 6 h 329"/>
                <a:gd name="T22" fmla="*/ 6 w 333"/>
                <a:gd name="T23" fmla="*/ 6 h 329"/>
                <a:gd name="T24" fmla="*/ 6 w 333"/>
                <a:gd name="T25" fmla="*/ 9 h 329"/>
                <a:gd name="T26" fmla="*/ 4 w 333"/>
                <a:gd name="T27" fmla="*/ 6 h 329"/>
                <a:gd name="T28" fmla="*/ 3 w 333"/>
                <a:gd name="T29" fmla="*/ 9 h 329"/>
                <a:gd name="T30" fmla="*/ 5 w 333"/>
                <a:gd name="T31" fmla="*/ 1 h 329"/>
                <a:gd name="T32" fmla="*/ 3 w 333"/>
                <a:gd name="T33" fmla="*/ 2 h 329"/>
                <a:gd name="T34" fmla="*/ 1 w 333"/>
                <a:gd name="T35" fmla="*/ 3 h 329"/>
                <a:gd name="T36" fmla="*/ 1 w 333"/>
                <a:gd name="T37" fmla="*/ 6 h 329"/>
                <a:gd name="T38" fmla="*/ 1 w 333"/>
                <a:gd name="T39" fmla="*/ 8 h 329"/>
                <a:gd name="T40" fmla="*/ 3 w 333"/>
                <a:gd name="T41" fmla="*/ 9 h 329"/>
                <a:gd name="T42" fmla="*/ 5 w 333"/>
                <a:gd name="T43" fmla="*/ 10 h 329"/>
                <a:gd name="T44" fmla="*/ 7 w 333"/>
                <a:gd name="T45" fmla="*/ 9 h 329"/>
                <a:gd name="T46" fmla="*/ 8 w 333"/>
                <a:gd name="T47" fmla="*/ 8 h 329"/>
                <a:gd name="T48" fmla="*/ 9 w 333"/>
                <a:gd name="T49" fmla="*/ 7 h 329"/>
                <a:gd name="T50" fmla="*/ 9 w 333"/>
                <a:gd name="T51" fmla="*/ 4 h 329"/>
                <a:gd name="T52" fmla="*/ 8 w 333"/>
                <a:gd name="T53" fmla="*/ 3 h 329"/>
                <a:gd name="T54" fmla="*/ 6 w 333"/>
                <a:gd name="T55" fmla="*/ 2 h 329"/>
                <a:gd name="T56" fmla="*/ 5 w 333"/>
                <a:gd name="T57" fmla="*/ 0 h 329"/>
                <a:gd name="T58" fmla="*/ 7 w 333"/>
                <a:gd name="T59" fmla="*/ 1 h 329"/>
                <a:gd name="T60" fmla="*/ 9 w 333"/>
                <a:gd name="T61" fmla="*/ 2 h 329"/>
                <a:gd name="T62" fmla="*/ 10 w 333"/>
                <a:gd name="T63" fmla="*/ 4 h 329"/>
                <a:gd name="T64" fmla="*/ 10 w 333"/>
                <a:gd name="T65" fmla="*/ 7 h 329"/>
                <a:gd name="T66" fmla="*/ 9 w 333"/>
                <a:gd name="T67" fmla="*/ 9 h 329"/>
                <a:gd name="T68" fmla="*/ 7 w 333"/>
                <a:gd name="T69" fmla="*/ 10 h 329"/>
                <a:gd name="T70" fmla="*/ 5 w 333"/>
                <a:gd name="T71" fmla="*/ 11 h 329"/>
                <a:gd name="T72" fmla="*/ 2 w 333"/>
                <a:gd name="T73" fmla="*/ 10 h 329"/>
                <a:gd name="T74" fmla="*/ 1 w 333"/>
                <a:gd name="T75" fmla="*/ 9 h 329"/>
                <a:gd name="T76" fmla="*/ 0 w 333"/>
                <a:gd name="T77" fmla="*/ 7 h 329"/>
                <a:gd name="T78" fmla="*/ 0 w 333"/>
                <a:gd name="T79" fmla="*/ 4 h 329"/>
                <a:gd name="T80" fmla="*/ 1 w 333"/>
                <a:gd name="T81" fmla="*/ 2 h 329"/>
                <a:gd name="T82" fmla="*/ 2 w 333"/>
                <a:gd name="T83" fmla="*/ 1 h 329"/>
                <a:gd name="T84" fmla="*/ 5 w 333"/>
                <a:gd name="T85" fmla="*/ 0 h 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3"/>
                <a:gd name="T130" fmla="*/ 0 h 329"/>
                <a:gd name="T131" fmla="*/ 333 w 333"/>
                <a:gd name="T132" fmla="*/ 329 h 32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3" h="329">
                  <a:moveTo>
                    <a:pt x="133" y="95"/>
                  </a:moveTo>
                  <a:lnTo>
                    <a:pt x="133" y="153"/>
                  </a:lnTo>
                  <a:lnTo>
                    <a:pt x="182" y="153"/>
                  </a:lnTo>
                  <a:lnTo>
                    <a:pt x="194" y="151"/>
                  </a:lnTo>
                  <a:lnTo>
                    <a:pt x="204" y="146"/>
                  </a:lnTo>
                  <a:lnTo>
                    <a:pt x="211" y="136"/>
                  </a:lnTo>
                  <a:lnTo>
                    <a:pt x="212" y="122"/>
                  </a:lnTo>
                  <a:lnTo>
                    <a:pt x="211" y="110"/>
                  </a:lnTo>
                  <a:lnTo>
                    <a:pt x="204" y="102"/>
                  </a:lnTo>
                  <a:lnTo>
                    <a:pt x="195" y="98"/>
                  </a:lnTo>
                  <a:lnTo>
                    <a:pt x="184" y="95"/>
                  </a:lnTo>
                  <a:lnTo>
                    <a:pt x="133" y="95"/>
                  </a:lnTo>
                  <a:close/>
                  <a:moveTo>
                    <a:pt x="104" y="69"/>
                  </a:moveTo>
                  <a:lnTo>
                    <a:pt x="177" y="69"/>
                  </a:lnTo>
                  <a:lnTo>
                    <a:pt x="201" y="71"/>
                  </a:lnTo>
                  <a:lnTo>
                    <a:pt x="219" y="78"/>
                  </a:lnTo>
                  <a:lnTo>
                    <a:pt x="233" y="88"/>
                  </a:lnTo>
                  <a:lnTo>
                    <a:pt x="240" y="103"/>
                  </a:lnTo>
                  <a:lnTo>
                    <a:pt x="243" y="124"/>
                  </a:lnTo>
                  <a:lnTo>
                    <a:pt x="241" y="142"/>
                  </a:lnTo>
                  <a:lnTo>
                    <a:pt x="233" y="156"/>
                  </a:lnTo>
                  <a:lnTo>
                    <a:pt x="223" y="166"/>
                  </a:lnTo>
                  <a:lnTo>
                    <a:pt x="209" y="173"/>
                  </a:lnTo>
                  <a:lnTo>
                    <a:pt x="194" y="176"/>
                  </a:lnTo>
                  <a:lnTo>
                    <a:pt x="248" y="260"/>
                  </a:lnTo>
                  <a:lnTo>
                    <a:pt x="216" y="260"/>
                  </a:lnTo>
                  <a:lnTo>
                    <a:pt x="165" y="178"/>
                  </a:lnTo>
                  <a:lnTo>
                    <a:pt x="133" y="178"/>
                  </a:lnTo>
                  <a:lnTo>
                    <a:pt x="133" y="260"/>
                  </a:lnTo>
                  <a:lnTo>
                    <a:pt x="104" y="260"/>
                  </a:lnTo>
                  <a:lnTo>
                    <a:pt x="104" y="69"/>
                  </a:lnTo>
                  <a:close/>
                  <a:moveTo>
                    <a:pt x="167" y="29"/>
                  </a:moveTo>
                  <a:lnTo>
                    <a:pt x="131" y="34"/>
                  </a:lnTo>
                  <a:lnTo>
                    <a:pt x="99" y="47"/>
                  </a:lnTo>
                  <a:lnTo>
                    <a:pt x="73" y="68"/>
                  </a:lnTo>
                  <a:lnTo>
                    <a:pt x="51" y="95"/>
                  </a:lnTo>
                  <a:lnTo>
                    <a:pt x="39" y="127"/>
                  </a:lnTo>
                  <a:lnTo>
                    <a:pt x="34" y="165"/>
                  </a:lnTo>
                  <a:lnTo>
                    <a:pt x="39" y="202"/>
                  </a:lnTo>
                  <a:lnTo>
                    <a:pt x="51" y="236"/>
                  </a:lnTo>
                  <a:lnTo>
                    <a:pt x="73" y="263"/>
                  </a:lnTo>
                  <a:lnTo>
                    <a:pt x="99" y="283"/>
                  </a:lnTo>
                  <a:lnTo>
                    <a:pt x="131" y="297"/>
                  </a:lnTo>
                  <a:lnTo>
                    <a:pt x="167" y="302"/>
                  </a:lnTo>
                  <a:lnTo>
                    <a:pt x="197" y="299"/>
                  </a:lnTo>
                  <a:lnTo>
                    <a:pt x="226" y="288"/>
                  </a:lnTo>
                  <a:lnTo>
                    <a:pt x="251" y="273"/>
                  </a:lnTo>
                  <a:lnTo>
                    <a:pt x="272" y="253"/>
                  </a:lnTo>
                  <a:lnTo>
                    <a:pt x="287" y="227"/>
                  </a:lnTo>
                  <a:lnTo>
                    <a:pt x="297" y="197"/>
                  </a:lnTo>
                  <a:lnTo>
                    <a:pt x="301" y="165"/>
                  </a:lnTo>
                  <a:lnTo>
                    <a:pt x="296" y="127"/>
                  </a:lnTo>
                  <a:lnTo>
                    <a:pt x="282" y="95"/>
                  </a:lnTo>
                  <a:lnTo>
                    <a:pt x="262" y="68"/>
                  </a:lnTo>
                  <a:lnTo>
                    <a:pt x="234" y="47"/>
                  </a:lnTo>
                  <a:lnTo>
                    <a:pt x="202" y="34"/>
                  </a:lnTo>
                  <a:lnTo>
                    <a:pt x="167" y="29"/>
                  </a:lnTo>
                  <a:close/>
                  <a:moveTo>
                    <a:pt x="167" y="0"/>
                  </a:moveTo>
                  <a:lnTo>
                    <a:pt x="204" y="3"/>
                  </a:lnTo>
                  <a:lnTo>
                    <a:pt x="240" y="15"/>
                  </a:lnTo>
                  <a:lnTo>
                    <a:pt x="270" y="36"/>
                  </a:lnTo>
                  <a:lnTo>
                    <a:pt x="296" y="59"/>
                  </a:lnTo>
                  <a:lnTo>
                    <a:pt x="316" y="90"/>
                  </a:lnTo>
                  <a:lnTo>
                    <a:pt x="328" y="126"/>
                  </a:lnTo>
                  <a:lnTo>
                    <a:pt x="333" y="165"/>
                  </a:lnTo>
                  <a:lnTo>
                    <a:pt x="328" y="204"/>
                  </a:lnTo>
                  <a:lnTo>
                    <a:pt x="316" y="239"/>
                  </a:lnTo>
                  <a:lnTo>
                    <a:pt x="296" y="270"/>
                  </a:lnTo>
                  <a:lnTo>
                    <a:pt x="270" y="294"/>
                  </a:lnTo>
                  <a:lnTo>
                    <a:pt x="240" y="314"/>
                  </a:lnTo>
                  <a:lnTo>
                    <a:pt x="204" y="326"/>
                  </a:lnTo>
                  <a:lnTo>
                    <a:pt x="167" y="329"/>
                  </a:lnTo>
                  <a:lnTo>
                    <a:pt x="129" y="326"/>
                  </a:lnTo>
                  <a:lnTo>
                    <a:pt x="94" y="314"/>
                  </a:lnTo>
                  <a:lnTo>
                    <a:pt x="63" y="294"/>
                  </a:lnTo>
                  <a:lnTo>
                    <a:pt x="38" y="270"/>
                  </a:lnTo>
                  <a:lnTo>
                    <a:pt x="17" y="239"/>
                  </a:lnTo>
                  <a:lnTo>
                    <a:pt x="5" y="204"/>
                  </a:lnTo>
                  <a:lnTo>
                    <a:pt x="0" y="165"/>
                  </a:lnTo>
                  <a:lnTo>
                    <a:pt x="5" y="126"/>
                  </a:lnTo>
                  <a:lnTo>
                    <a:pt x="17" y="90"/>
                  </a:lnTo>
                  <a:lnTo>
                    <a:pt x="38" y="59"/>
                  </a:lnTo>
                  <a:lnTo>
                    <a:pt x="63" y="36"/>
                  </a:lnTo>
                  <a:lnTo>
                    <a:pt x="94" y="15"/>
                  </a:lnTo>
                  <a:lnTo>
                    <a:pt x="129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C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Content Placeholder 66"/>
          <p:cNvSpPr txBox="1">
            <a:spLocks/>
          </p:cNvSpPr>
          <p:nvPr/>
        </p:nvSpPr>
        <p:spPr bwMode="auto">
          <a:xfrm>
            <a:off x="4467519" y="2425053"/>
            <a:ext cx="446909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5200" b="1" kern="0" dirty="0">
                <a:solidFill>
                  <a:srgbClr val="00305C"/>
                </a:solidFill>
                <a:latin typeface="+mj-lt"/>
              </a:rPr>
              <a:t>Well Integrity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endParaRPr lang="en-US" sz="5200" kern="0" dirty="0">
              <a:solidFill>
                <a:srgbClr val="00305C"/>
              </a:solidFill>
              <a:latin typeface="ParalucentDemiBold" pitchFamily="18" charset="0"/>
            </a:endParaRPr>
          </a:p>
        </p:txBody>
      </p:sp>
      <p:sp>
        <p:nvSpPr>
          <p:cNvPr id="71" name="Content Placeholder 66"/>
          <p:cNvSpPr txBox="1">
            <a:spLocks/>
          </p:cNvSpPr>
          <p:nvPr/>
        </p:nvSpPr>
        <p:spPr bwMode="auto">
          <a:xfrm>
            <a:off x="5307290" y="3186269"/>
            <a:ext cx="383670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5200" b="1" kern="0" dirty="0">
                <a:solidFill>
                  <a:srgbClr val="006B9E"/>
                </a:solidFill>
                <a:latin typeface="+mj-lt"/>
              </a:rPr>
              <a:t>Is the Key!</a:t>
            </a:r>
          </a:p>
        </p:txBody>
      </p:sp>
      <p:pic>
        <p:nvPicPr>
          <p:cNvPr id="68" name="Picture 67" descr="2003_06_03_privatewells_pdfs_household_wells.jpg"/>
          <p:cNvPicPr>
            <a:picLocks noChangeAspect="1"/>
          </p:cNvPicPr>
          <p:nvPr/>
        </p:nvPicPr>
        <p:blipFill>
          <a:blip r:embed="rId2" cstate="screen"/>
          <a:srcRect l="4880" t="4674" r="3597" b="4742"/>
          <a:stretch>
            <a:fillRect/>
          </a:stretch>
        </p:blipFill>
        <p:spPr>
          <a:xfrm>
            <a:off x="641023" y="989662"/>
            <a:ext cx="3657599" cy="56316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162CDDF-FA6C-49F3-879E-A98298801DE6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" y="0"/>
            <a:ext cx="7600950" cy="919163"/>
          </a:xfrm>
        </p:spPr>
        <p:txBody>
          <a:bodyPr/>
          <a:lstStyle/>
          <a:p>
            <a:pPr eaLnBrk="1" hangingPunct="1"/>
            <a:r>
              <a:rPr lang="en-US" smtClean="0"/>
              <a:t>Well Integrity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4584591" y="885139"/>
            <a:ext cx="3922942" cy="2707269"/>
            <a:chOff x="4725996" y="875712"/>
            <a:chExt cx="3922942" cy="2707269"/>
          </a:xfrm>
        </p:grpSpPr>
        <p:sp>
          <p:nvSpPr>
            <p:cNvPr id="11" name="TextBox 10"/>
            <p:cNvSpPr txBox="1"/>
            <p:nvPr/>
          </p:nvSpPr>
          <p:spPr>
            <a:xfrm>
              <a:off x="5325165" y="990007"/>
              <a:ext cx="2637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305C"/>
                  </a:solidFill>
                </a:rPr>
                <a:t>Well Construction Standards</a:t>
              </a:r>
              <a:endParaRPr lang="en-US" sz="1400" b="1" dirty="0">
                <a:solidFill>
                  <a:srgbClr val="00305C"/>
                </a:solidFill>
              </a:endParaRPr>
            </a:p>
          </p:txBody>
        </p:sp>
        <p:pic>
          <p:nvPicPr>
            <p:cNvPr id="13" name="Picture 12" descr="pictures all 022.jp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5143934" y="1301694"/>
              <a:ext cx="3505004" cy="2281287"/>
            </a:xfrm>
            <a:prstGeom prst="rect">
              <a:avLst/>
            </a:prstGeom>
            <a:ln w="28575">
              <a:solidFill>
                <a:srgbClr val="004E7D"/>
              </a:solidFill>
            </a:ln>
          </p:spPr>
        </p:pic>
        <p:sp>
          <p:nvSpPr>
            <p:cNvPr id="20" name="Oval 19"/>
            <p:cNvSpPr/>
            <p:nvPr/>
          </p:nvSpPr>
          <p:spPr bwMode="auto">
            <a:xfrm>
              <a:off x="4725996" y="963121"/>
              <a:ext cx="673768" cy="673768"/>
            </a:xfrm>
            <a:prstGeom prst="ellipse">
              <a:avLst/>
            </a:prstGeom>
            <a:solidFill>
              <a:srgbClr val="004E7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Content Placeholder 66"/>
            <p:cNvSpPr txBox="1">
              <a:spLocks/>
            </p:cNvSpPr>
            <p:nvPr/>
          </p:nvSpPr>
          <p:spPr bwMode="auto">
            <a:xfrm>
              <a:off x="4804680" y="875712"/>
              <a:ext cx="58505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4800" b="1" kern="0" dirty="0" smtClean="0">
                  <a:solidFill>
                    <a:schemeClr val="bg1"/>
                  </a:solidFill>
                  <a:latin typeface="+mj-lt"/>
                </a:rPr>
                <a:t>2</a:t>
              </a:r>
              <a:endParaRPr lang="en-US" sz="48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" name="Group 26"/>
          <p:cNvGrpSpPr/>
          <p:nvPr/>
        </p:nvGrpSpPr>
        <p:grpSpPr>
          <a:xfrm>
            <a:off x="279129" y="885139"/>
            <a:ext cx="3943484" cy="2704911"/>
            <a:chOff x="279129" y="875712"/>
            <a:chExt cx="3943484" cy="2704911"/>
          </a:xfrm>
        </p:grpSpPr>
        <p:pic>
          <p:nvPicPr>
            <p:cNvPr id="12" name="Picture 11" descr="DSC00421.JP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5842" y="1301694"/>
              <a:ext cx="3506771" cy="2278929"/>
            </a:xfrm>
            <a:prstGeom prst="rect">
              <a:avLst/>
            </a:prstGeom>
            <a:ln w="28575">
              <a:solidFill>
                <a:srgbClr val="004E7D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91485" y="990007"/>
              <a:ext cx="3227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305C"/>
                  </a:solidFill>
                </a:rPr>
                <a:t>Evaluate </a:t>
              </a:r>
              <a:r>
                <a:rPr lang="en-US" sz="1400" b="1" dirty="0" err="1" smtClean="0">
                  <a:solidFill>
                    <a:srgbClr val="00305C"/>
                  </a:solidFill>
                </a:rPr>
                <a:t>Stratigraphic</a:t>
              </a:r>
              <a:r>
                <a:rPr lang="en-US" sz="1400" b="1" dirty="0" smtClean="0">
                  <a:solidFill>
                    <a:srgbClr val="00305C"/>
                  </a:solidFill>
                </a:rPr>
                <a:t> Confinement</a:t>
              </a:r>
              <a:endParaRPr lang="en-US" sz="1400" b="1" dirty="0">
                <a:solidFill>
                  <a:srgbClr val="00305C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79129" y="963121"/>
              <a:ext cx="673768" cy="673768"/>
            </a:xfrm>
            <a:prstGeom prst="ellipse">
              <a:avLst/>
            </a:prstGeom>
            <a:solidFill>
              <a:srgbClr val="004E7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Content Placeholder 66"/>
            <p:cNvSpPr txBox="1">
              <a:spLocks/>
            </p:cNvSpPr>
            <p:nvPr/>
          </p:nvSpPr>
          <p:spPr bwMode="auto">
            <a:xfrm>
              <a:off x="357916" y="875712"/>
              <a:ext cx="58505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4800" b="1" kern="0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48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279129" y="3618711"/>
            <a:ext cx="3946019" cy="2714928"/>
            <a:chOff x="279129" y="3609284"/>
            <a:chExt cx="3946019" cy="2714928"/>
          </a:xfrm>
        </p:grpSpPr>
        <p:pic>
          <p:nvPicPr>
            <p:cNvPr id="7" name="Picture 5" descr="Rig Workers.jp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15840" y="4043088"/>
              <a:ext cx="3509308" cy="2281124"/>
            </a:xfrm>
            <a:prstGeom prst="rect">
              <a:avLst/>
            </a:prstGeom>
            <a:noFill/>
            <a:ln w="28575">
              <a:solidFill>
                <a:srgbClr val="004E7D"/>
              </a:solidFill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91485" y="3732820"/>
              <a:ext cx="332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305C"/>
                  </a:solidFill>
                </a:rPr>
                <a:t>Evaluate Mechanical Integrity of Well</a:t>
              </a:r>
              <a:endParaRPr lang="en-US" sz="1400" b="1" dirty="0">
                <a:solidFill>
                  <a:srgbClr val="00305C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279129" y="3706321"/>
              <a:ext cx="673768" cy="673768"/>
            </a:xfrm>
            <a:prstGeom prst="ellipse">
              <a:avLst/>
            </a:prstGeom>
            <a:solidFill>
              <a:srgbClr val="004E7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Content Placeholder 66"/>
            <p:cNvSpPr txBox="1">
              <a:spLocks/>
            </p:cNvSpPr>
            <p:nvPr/>
          </p:nvSpPr>
          <p:spPr bwMode="auto">
            <a:xfrm>
              <a:off x="357916" y="3609284"/>
              <a:ext cx="58505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4800" b="1" kern="0" dirty="0" smtClean="0">
                  <a:solidFill>
                    <a:schemeClr val="bg1"/>
                  </a:solidFill>
                  <a:latin typeface="+mj-lt"/>
                </a:rPr>
                <a:t>3</a:t>
              </a:r>
              <a:endParaRPr lang="en-US" sz="48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" name="Group 28"/>
          <p:cNvGrpSpPr/>
          <p:nvPr/>
        </p:nvGrpSpPr>
        <p:grpSpPr>
          <a:xfrm>
            <a:off x="4584591" y="3618711"/>
            <a:ext cx="3922942" cy="2716498"/>
            <a:chOff x="4725996" y="3609284"/>
            <a:chExt cx="3922942" cy="2716498"/>
          </a:xfrm>
        </p:grpSpPr>
        <p:pic>
          <p:nvPicPr>
            <p:cNvPr id="14" name="Picture 13" descr="_Q9D3304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5142166" y="4048424"/>
              <a:ext cx="3506772" cy="2277358"/>
            </a:xfrm>
            <a:prstGeom prst="rect">
              <a:avLst/>
            </a:prstGeom>
            <a:ln w="28575">
              <a:solidFill>
                <a:srgbClr val="004E7D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325165" y="3732820"/>
              <a:ext cx="327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smtClean="0">
                  <a:solidFill>
                    <a:srgbClr val="00305C"/>
                  </a:solidFill>
                </a:rPr>
                <a:t>Monitor </a:t>
              </a:r>
              <a:r>
                <a:rPr lang="en-US" sz="1400" b="1" dirty="0" err="1" smtClean="0">
                  <a:solidFill>
                    <a:srgbClr val="00305C"/>
                  </a:solidFill>
                </a:rPr>
                <a:t>Frac</a:t>
              </a:r>
              <a:r>
                <a:rPr lang="en-US" sz="1400" b="1" dirty="0" smtClean="0">
                  <a:solidFill>
                    <a:srgbClr val="00305C"/>
                  </a:solidFill>
                </a:rPr>
                <a:t> Job &amp; Producing Well</a:t>
              </a:r>
              <a:endParaRPr lang="en-US" sz="1400" b="1" dirty="0">
                <a:solidFill>
                  <a:srgbClr val="00305C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725996" y="3706321"/>
              <a:ext cx="673768" cy="673768"/>
            </a:xfrm>
            <a:prstGeom prst="ellipse">
              <a:avLst/>
            </a:prstGeom>
            <a:solidFill>
              <a:srgbClr val="004E7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Content Placeholder 66"/>
            <p:cNvSpPr txBox="1">
              <a:spLocks/>
            </p:cNvSpPr>
            <p:nvPr/>
          </p:nvSpPr>
          <p:spPr bwMode="auto">
            <a:xfrm>
              <a:off x="4795155" y="3609284"/>
              <a:ext cx="58505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4800" b="1" kern="0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48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/>
          <p:nvPr/>
        </p:nvGrpSpPr>
        <p:grpSpPr>
          <a:xfrm>
            <a:off x="194314" y="1209675"/>
            <a:ext cx="8749660" cy="4914900"/>
            <a:chOff x="194314" y="1209675"/>
            <a:chExt cx="8749660" cy="4914900"/>
          </a:xfrm>
        </p:grpSpPr>
        <p:pic>
          <p:nvPicPr>
            <p:cNvPr id="18434" name="Picture 2" descr="K:\Shared Data\Corporate Communications\Ongoing\Hydraulic Fracing Issues Presentation\Oct 2011\Albany\Horizontal Well Cross Section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209549" y="1209675"/>
              <a:ext cx="8734425" cy="4914900"/>
            </a:xfrm>
            <a:prstGeom prst="rect">
              <a:avLst/>
            </a:prstGeom>
            <a:noFill/>
          </p:spPr>
        </p:pic>
        <p:grpSp>
          <p:nvGrpSpPr>
            <p:cNvPr id="3" name="Group 53"/>
            <p:cNvGrpSpPr/>
            <p:nvPr/>
          </p:nvGrpSpPr>
          <p:grpSpPr>
            <a:xfrm>
              <a:off x="194314" y="2476501"/>
              <a:ext cx="1420582" cy="2886074"/>
              <a:chOff x="194314" y="2476501"/>
              <a:chExt cx="1420582" cy="2886074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904875" y="2476501"/>
                <a:ext cx="0" cy="135254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904875" y="4219575"/>
                <a:ext cx="0" cy="1143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94314" y="3810000"/>
                <a:ext cx="1420582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4000’ of Sediment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54"/>
            <p:cNvGrpSpPr/>
            <p:nvPr/>
          </p:nvGrpSpPr>
          <p:grpSpPr>
            <a:xfrm>
              <a:off x="1609725" y="2609850"/>
              <a:ext cx="1938455" cy="261610"/>
              <a:chOff x="1609725" y="2609850"/>
              <a:chExt cx="1938455" cy="26161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2023404" y="2609850"/>
                <a:ext cx="1524776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Surface Casing 550’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1609725" y="2738438"/>
                <a:ext cx="471487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52"/>
            <p:cNvGrpSpPr/>
            <p:nvPr/>
          </p:nvGrpSpPr>
          <p:grpSpPr>
            <a:xfrm>
              <a:off x="6979123" y="2028826"/>
              <a:ext cx="1813318" cy="4095472"/>
              <a:chOff x="6979123" y="2028826"/>
              <a:chExt cx="1813318" cy="409547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V="1">
                <a:off x="7886700" y="2028826"/>
                <a:ext cx="0" cy="12461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7886700" y="2321169"/>
                <a:ext cx="0" cy="12416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979123" y="2106435"/>
                <a:ext cx="1813318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400’ Usable Fresh Water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V="1">
                <a:off x="7886700" y="2449338"/>
                <a:ext cx="0" cy="474837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7886700" y="3383756"/>
                <a:ext cx="0" cy="38814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7119293" y="2933700"/>
                <a:ext cx="1524776" cy="430887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2100’ Various Atoka</a:t>
                </a:r>
              </a:p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Sands &amp; </a:t>
                </a:r>
                <a:r>
                  <a:rPr lang="en-US" sz="1100" b="1" dirty="0" err="1" smtClean="0">
                    <a:solidFill>
                      <a:schemeClr val="bg1"/>
                    </a:solidFill>
                  </a:rPr>
                  <a:t>Shales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0256" y="4192108"/>
                <a:ext cx="1321196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1300’ Upper Hale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>
                <a:off x="7886700" y="5229225"/>
                <a:ext cx="0" cy="16078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7175648" y="4993523"/>
                <a:ext cx="1420582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600’ Morrow Shale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463370" y="5862688"/>
                <a:ext cx="849913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Hindsville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7886700" y="5392870"/>
                <a:ext cx="0" cy="13401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7886700" y="5755481"/>
                <a:ext cx="0" cy="1274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7048998" y="5503109"/>
                <a:ext cx="1678665" cy="261610"/>
              </a:xfrm>
              <a:prstGeom prst="rect">
                <a:avLst/>
              </a:prstGeom>
              <a:noFill/>
              <a:effectLst>
                <a:outerShdw blurRad="38100" dist="12700" dir="2700000" algn="tl" rotWithShape="0">
                  <a:prstClr val="black">
                    <a:alpha val="8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</a:rPr>
                  <a:t>300’ Fayetteville Shale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V="1">
                <a:off x="7886700" y="3776006"/>
                <a:ext cx="0" cy="40308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7886700" y="4471988"/>
                <a:ext cx="0" cy="37747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7886700" y="4852992"/>
                <a:ext cx="0" cy="16078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6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CBCABC5-797C-4D76-B5A1-75E8B7655CE3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276225" y="6215063"/>
            <a:ext cx="183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i="1" dirty="0"/>
              <a:t>Cross sectional view</a:t>
            </a: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1.  Evaluating </a:t>
            </a:r>
            <a:r>
              <a:rPr lang="en-US" dirty="0" err="1" smtClean="0"/>
              <a:t>Stratigraphic</a:t>
            </a:r>
            <a:r>
              <a:rPr lang="en-US" dirty="0" smtClean="0"/>
              <a:t> Confinement</a:t>
            </a:r>
          </a:p>
        </p:txBody>
      </p:sp>
      <p:sp>
        <p:nvSpPr>
          <p:cNvPr id="8" name="Freeform 7"/>
          <p:cNvSpPr/>
          <p:nvPr/>
        </p:nvSpPr>
        <p:spPr bwMode="auto">
          <a:xfrm>
            <a:off x="6545179" y="2444817"/>
            <a:ext cx="394636" cy="2926080"/>
          </a:xfrm>
          <a:custGeom>
            <a:avLst/>
            <a:gdLst>
              <a:gd name="connsiteX0" fmla="*/ 423511 w 423511"/>
              <a:gd name="connsiteY0" fmla="*/ 0 h 2926080"/>
              <a:gd name="connsiteX1" fmla="*/ 28875 w 423511"/>
              <a:gd name="connsiteY1" fmla="*/ 0 h 2926080"/>
              <a:gd name="connsiteX2" fmla="*/ 0 w 423511"/>
              <a:gd name="connsiteY2" fmla="*/ 2926080 h 2926080"/>
              <a:gd name="connsiteX3" fmla="*/ 394635 w 423511"/>
              <a:gd name="connsiteY3" fmla="*/ 2926080 h 2926080"/>
              <a:gd name="connsiteX0" fmla="*/ 394636 w 394636"/>
              <a:gd name="connsiteY0" fmla="*/ 0 h 2926080"/>
              <a:gd name="connsiteX1" fmla="*/ 0 w 394636"/>
              <a:gd name="connsiteY1" fmla="*/ 0 h 2926080"/>
              <a:gd name="connsiteX2" fmla="*/ 48127 w 394636"/>
              <a:gd name="connsiteY2" fmla="*/ 2926080 h 2926080"/>
              <a:gd name="connsiteX3" fmla="*/ 365760 w 394636"/>
              <a:gd name="connsiteY3" fmla="*/ 2926080 h 2926080"/>
              <a:gd name="connsiteX0" fmla="*/ 394636 w 394636"/>
              <a:gd name="connsiteY0" fmla="*/ 0 h 2926080"/>
              <a:gd name="connsiteX1" fmla="*/ 0 w 394636"/>
              <a:gd name="connsiteY1" fmla="*/ 0 h 2926080"/>
              <a:gd name="connsiteX2" fmla="*/ 1 w 394636"/>
              <a:gd name="connsiteY2" fmla="*/ 2926080 h 2926080"/>
              <a:gd name="connsiteX3" fmla="*/ 365760 w 394636"/>
              <a:gd name="connsiteY3" fmla="*/ 292608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636" h="2926080">
                <a:moveTo>
                  <a:pt x="394636" y="0"/>
                </a:moveTo>
                <a:lnTo>
                  <a:pt x="0" y="0"/>
                </a:lnTo>
                <a:cubicBezTo>
                  <a:pt x="0" y="975360"/>
                  <a:pt x="1" y="1950720"/>
                  <a:pt x="1" y="2926080"/>
                </a:cubicBezTo>
                <a:lnTo>
                  <a:pt x="365760" y="2926080"/>
                </a:ln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714751" y="1038225"/>
            <a:ext cx="2924174" cy="923925"/>
          </a:xfrm>
          <a:prstGeom prst="wedgeRoundRectCallout">
            <a:avLst>
              <a:gd name="adj1" fmla="val 45406"/>
              <a:gd name="adj2" fmla="val 85257"/>
              <a:gd name="adj3" fmla="val 16667"/>
            </a:avLst>
          </a:prstGeom>
          <a:gradFill flip="none" rotWithShape="1"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  <a:tileRect/>
          </a:gradFill>
          <a:ln w="1905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Virtually all fresh water wells are less than 500 feet deep in the Fayetteville Shale area</a:t>
            </a:r>
            <a:endParaRPr lang="en-US" sz="16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647950" y="3790950"/>
            <a:ext cx="3209925" cy="923925"/>
          </a:xfrm>
          <a:prstGeom prst="wedgeRoundRectCallout">
            <a:avLst>
              <a:gd name="adj1" fmla="val 69929"/>
              <a:gd name="adj2" fmla="val -39486"/>
              <a:gd name="adj3" fmla="val 16667"/>
            </a:avLst>
          </a:prstGeom>
          <a:gradFill flip="none" rotWithShape="1">
            <a:gsLst>
              <a:gs pos="0">
                <a:srgbClr val="00305C"/>
              </a:gs>
              <a:gs pos="100000">
                <a:srgbClr val="004E7D"/>
              </a:gs>
            </a:gsLst>
            <a:lin ang="13500000" scaled="1"/>
            <a:tileRect/>
          </a:gradFill>
          <a:ln w="1905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Thousands of feet of rock separates the Fayetteville Shale from shallow, freshwater zones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8928</TotalTime>
  <Words>827</Words>
  <Application>Microsoft Office PowerPoint</Application>
  <PresentationFormat>Letter Paper (8.5x11 in)</PresentationFormat>
  <Paragraphs>235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Default Design</vt:lpstr>
      <vt:lpstr>1_Default Design</vt:lpstr>
      <vt:lpstr>2_Default Design</vt:lpstr>
      <vt:lpstr>4_Default Design</vt:lpstr>
      <vt:lpstr>5_Default Design</vt:lpstr>
      <vt:lpstr>Image</vt:lpstr>
      <vt:lpstr>Drawing the Blueprint for a Sustainable Natural Gas Future</vt:lpstr>
      <vt:lpstr>The Promise of Natural Gas</vt:lpstr>
      <vt:lpstr>Current Regulatory Environment</vt:lpstr>
      <vt:lpstr>Refocusing the Debate</vt:lpstr>
      <vt:lpstr>Regulatory Considerations</vt:lpstr>
      <vt:lpstr>Regulatory Considerations</vt:lpstr>
      <vt:lpstr>Protecting Underground Water Resources</vt:lpstr>
      <vt:lpstr>Well Integrity</vt:lpstr>
      <vt:lpstr>1.  Evaluating Stratigraphic Confinement</vt:lpstr>
      <vt:lpstr>Evaluating Stratigraphic Confinement</vt:lpstr>
      <vt:lpstr>Microseismic Evaluation of Stimulation Treatment</vt:lpstr>
      <vt:lpstr>Evaluating Stratigraphic Confinement Shallow Wells</vt:lpstr>
      <vt:lpstr>2.  Well Construction Standards</vt:lpstr>
      <vt:lpstr>Slide 13</vt:lpstr>
      <vt:lpstr>3.  Evaluating Mechanical Integrity of Well</vt:lpstr>
      <vt:lpstr>Slide 15</vt:lpstr>
      <vt:lpstr>Slide 16</vt:lpstr>
      <vt:lpstr>Slide 17</vt:lpstr>
      <vt:lpstr>4.  Monitoring Frac Job and Producing Well</vt:lpstr>
      <vt:lpstr>Regulatory Considerations</vt:lpstr>
      <vt:lpstr>Surface Considerations</vt:lpstr>
      <vt:lpstr>Fulfilling the Promise of Natural Gas</vt:lpstr>
      <vt:lpstr>Drawing the Blueprint for a Sustainable Natural Gas Future</vt:lpstr>
    </vt:vector>
  </TitlesOfParts>
  <Company>Southwestern Energy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helmsr</dc:creator>
  <cp:lastModifiedBy>helmsr</cp:lastModifiedBy>
  <cp:revision>750</cp:revision>
  <dcterms:created xsi:type="dcterms:W3CDTF">2009-04-06T19:53:10Z</dcterms:created>
  <dcterms:modified xsi:type="dcterms:W3CDTF">2012-01-16T15:55:27Z</dcterms:modified>
</cp:coreProperties>
</file>